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7" r:id="rId4"/>
    <p:sldMasterId id="2147483728" r:id="rId5"/>
  </p:sldMasterIdLst>
  <p:notesMasterIdLst>
    <p:notesMasterId r:id="rId26"/>
  </p:notesMasterIdLst>
  <p:handoutMasterIdLst>
    <p:handoutMasterId r:id="rId27"/>
  </p:handoutMasterIdLst>
  <p:sldIdLst>
    <p:sldId id="348" r:id="rId6"/>
    <p:sldId id="355" r:id="rId7"/>
    <p:sldId id="354" r:id="rId8"/>
    <p:sldId id="357" r:id="rId9"/>
    <p:sldId id="363" r:id="rId10"/>
    <p:sldId id="364" r:id="rId11"/>
    <p:sldId id="368" r:id="rId12"/>
    <p:sldId id="611" r:id="rId13"/>
    <p:sldId id="612" r:id="rId14"/>
    <p:sldId id="370" r:id="rId15"/>
    <p:sldId id="371" r:id="rId16"/>
    <p:sldId id="372" r:id="rId17"/>
    <p:sldId id="411" r:id="rId18"/>
    <p:sldId id="413" r:id="rId19"/>
    <p:sldId id="376" r:id="rId20"/>
    <p:sldId id="377" r:id="rId21"/>
    <p:sldId id="606" r:id="rId22"/>
    <p:sldId id="409" r:id="rId23"/>
    <p:sldId id="403" r:id="rId24"/>
    <p:sldId id="396"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guluri, Siva Theja" initials="MST" lastIdx="1" clrIdx="0">
    <p:extLst>
      <p:ext uri="{19B8F6BF-5375-455C-9EA6-DF929625EA0E}">
        <p15:presenceInfo xmlns:p15="http://schemas.microsoft.com/office/powerpoint/2012/main" userId="S::smaguluri3@gatech.edu::7e6acfca-9a27-473f-a22c-c64b200263f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8282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767" autoAdjust="0"/>
    <p:restoredTop sz="78006" autoAdjust="0"/>
  </p:normalViewPr>
  <p:slideViewPr>
    <p:cSldViewPr snapToGrid="0">
      <p:cViewPr varScale="1">
        <p:scale>
          <a:sx n="79" d="100"/>
          <a:sy n="79" d="100"/>
        </p:scale>
        <p:origin x="1464" y="192"/>
      </p:cViewPr>
      <p:guideLst/>
    </p:cSldViewPr>
  </p:slideViewPr>
  <p:notesTextViewPr>
    <p:cViewPr>
      <p:scale>
        <a:sx n="99" d="100"/>
        <a:sy n="99" d="100"/>
      </p:scale>
      <p:origin x="0" y="0"/>
    </p:cViewPr>
  </p:notesTextViewPr>
  <p:notesViewPr>
    <p:cSldViewPr snapToGrid="0">
      <p:cViewPr varScale="1">
        <p:scale>
          <a:sx n="76" d="100"/>
          <a:sy n="76" d="100"/>
        </p:scale>
        <p:origin x="3432" y="6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EDA4938-61E1-45C7-BCA5-D3D20327F95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A01E414C-A7E3-4778-BC50-D82B753CBB5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A7AB595-E8C9-4FB9-8074-0B7AA27952D3}" type="datetimeFigureOut">
              <a:rPr lang="en-US" smtClean="0"/>
              <a:t>6/10/24</a:t>
            </a:fld>
            <a:endParaRPr lang="en-US"/>
          </a:p>
        </p:txBody>
      </p:sp>
      <p:sp>
        <p:nvSpPr>
          <p:cNvPr id="4" name="Footer Placeholder 3">
            <a:extLst>
              <a:ext uri="{FF2B5EF4-FFF2-40B4-BE49-F238E27FC236}">
                <a16:creationId xmlns:a16="http://schemas.microsoft.com/office/drawing/2014/main" id="{37AFCA34-18CC-4D08-A27D-29CE07A44CB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4E79FE30-4ACC-4141-BFB5-3E7A9D082FF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585DA0A-D993-4970-971B-A7F98F24C212}" type="slidenum">
              <a:rPr lang="en-US" smtClean="0"/>
              <a:t>‹#›</a:t>
            </a:fld>
            <a:endParaRPr lang="en-US"/>
          </a:p>
        </p:txBody>
      </p:sp>
    </p:spTree>
    <p:extLst>
      <p:ext uri="{BB962C8B-B14F-4D97-AF65-F5344CB8AC3E}">
        <p14:creationId xmlns:p14="http://schemas.microsoft.com/office/powerpoint/2010/main" val="22120935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9AE6BD-5779-4E30-B47A-F6F407831BEF}" type="datetimeFigureOut">
              <a:rPr lang="en-US" smtClean="0"/>
              <a:t>6/10/24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66D868-C74A-416E-A16E-1EDDCC889447}" type="slidenum">
              <a:rPr lang="en-US" smtClean="0"/>
              <a:t>‹#›</a:t>
            </a:fld>
            <a:endParaRPr lang="en-US"/>
          </a:p>
        </p:txBody>
      </p:sp>
    </p:spTree>
    <p:extLst>
      <p:ext uri="{BB962C8B-B14F-4D97-AF65-F5344CB8AC3E}">
        <p14:creationId xmlns:p14="http://schemas.microsoft.com/office/powerpoint/2010/main" val="29279028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766D868-C74A-416E-A16E-1EDDCC889447}" type="slidenum">
              <a:rPr lang="en-US" smtClean="0"/>
              <a:t>1</a:t>
            </a:fld>
            <a:endParaRPr lang="en-US"/>
          </a:p>
        </p:txBody>
      </p:sp>
    </p:spTree>
    <p:extLst>
      <p:ext uri="{BB962C8B-B14F-4D97-AF65-F5344CB8AC3E}">
        <p14:creationId xmlns:p14="http://schemas.microsoft.com/office/powerpoint/2010/main" val="12070408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Calibri" panose="020F0502020204030204" pitchFamily="34" charset="0"/>
              </a:rPr>
              <a:t>By taking l to zero or </a:t>
            </a:r>
            <a:r>
              <a:rPr lang="en-US" sz="1800" dirty="0" err="1">
                <a:effectLst/>
                <a:latin typeface="Calibri" panose="020F0502020204030204" pitchFamily="34" charset="0"/>
              </a:rPr>
              <a:t>infty</a:t>
            </a:r>
            <a:r>
              <a:rPr lang="en-US" sz="1800" dirty="0">
                <a:effectLst/>
                <a:latin typeface="Calibri" panose="020F0502020204030204" pitchFamily="34" charset="0"/>
              </a:rPr>
              <a:t> in the middle (hybrid) regime, we can get the other two results. </a:t>
            </a:r>
          </a:p>
          <a:p>
            <a:r>
              <a:rPr lang="en-US" sz="1800" dirty="0">
                <a:effectLst/>
                <a:latin typeface="Calibri" panose="020F0502020204030204" pitchFamily="34" charset="0"/>
              </a:rPr>
              <a:t>But each of the three regimes should be proved separately because of limit interchange issue. </a:t>
            </a:r>
          </a:p>
        </p:txBody>
      </p:sp>
      <p:sp>
        <p:nvSpPr>
          <p:cNvPr id="4" name="Slide Number Placeholder 3"/>
          <p:cNvSpPr>
            <a:spLocks noGrp="1"/>
          </p:cNvSpPr>
          <p:nvPr>
            <p:ph type="sldNum" sz="quarter" idx="5"/>
          </p:nvPr>
        </p:nvSpPr>
        <p:spPr/>
        <p:txBody>
          <a:bodyPr/>
          <a:lstStyle/>
          <a:p>
            <a:fld id="{E766D868-C74A-416E-A16E-1EDDCC889447}" type="slidenum">
              <a:rPr lang="en-US" smtClean="0"/>
              <a:t>10</a:t>
            </a:fld>
            <a:endParaRPr lang="en-US"/>
          </a:p>
        </p:txBody>
      </p:sp>
    </p:spTree>
    <p:extLst>
      <p:ext uri="{BB962C8B-B14F-4D97-AF65-F5344CB8AC3E}">
        <p14:creationId xmlns:p14="http://schemas.microsoft.com/office/powerpoint/2010/main" val="32757691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While the previous result illustrated the </a:t>
            </a:r>
            <a:r>
              <a:rPr lang="en-US" dirty="0" err="1"/>
              <a:t>pahase</a:t>
            </a:r>
            <a:r>
              <a:rPr lang="en-US" dirty="0"/>
              <a:t>-transition phenomenon, the proof is not interesting. Due to simplicity of the system, one can get exact stationary distribution and so can study any regime. The main motivation to study asymptotic regimes is to accommodate for general arrivals. Here, we look at a general system, and illustrate a similar phase transition. This is the main theorem in this section.</a:t>
            </a:r>
          </a:p>
          <a:p>
            <a:r>
              <a:rPr lang="en-US" dirty="0"/>
              <a:t>Gibbs – family of distributions. If g(x)=x, we get Gaussian. If g(x)=1, we get exponential. If g(.) has a step function structure, we get the Hybrid from previous slide</a:t>
            </a:r>
          </a:p>
          <a:p>
            <a:r>
              <a:rPr lang="en-US" dirty="0"/>
              <a:t>When the policy is threshold policy, it reduces to the previous result. The fact that this is general arrival doesn’t change the asymptotic result, but the pricing policy changes it.</a:t>
            </a:r>
          </a:p>
          <a:p>
            <a:r>
              <a:rPr lang="en-US" dirty="0"/>
              <a:t>Taking the middle one and letting l go to 0, we get the left side. Letting l to </a:t>
            </a:r>
            <a:r>
              <a:rPr lang="en-US" dirty="0" err="1"/>
              <a:t>infty</a:t>
            </a:r>
            <a:r>
              <a:rPr lang="en-US" dirty="0"/>
              <a:t>, we get the right one</a:t>
            </a:r>
          </a:p>
          <a:p>
            <a:r>
              <a:rPr lang="en-US" sz="1800" dirty="0">
                <a:effectLst/>
                <a:latin typeface="Calibri" panose="020F0502020204030204" pitchFamily="34" charset="0"/>
              </a:rPr>
              <a:t>Left regimes depend only on mean and </a:t>
            </a:r>
            <a:r>
              <a:rPr lang="en-US" sz="1800" dirty="0" err="1">
                <a:effectLst/>
                <a:latin typeface="Calibri" panose="020F0502020204030204" pitchFamily="34" charset="0"/>
              </a:rPr>
              <a:t>vairances</a:t>
            </a:r>
            <a:r>
              <a:rPr lang="en-US" sz="1800" dirty="0">
                <a:effectLst/>
                <a:latin typeface="Calibri" panose="020F0502020204030204" pitchFamily="34" charset="0"/>
              </a:rPr>
              <a:t>. But in the middle regime and right regime depends on the whole control function </a:t>
            </a:r>
          </a:p>
          <a:p>
            <a:r>
              <a:rPr lang="en-US" sz="1800" dirty="0">
                <a:effectLst/>
                <a:latin typeface="Calibri" panose="020F0502020204030204" pitchFamily="34" charset="0"/>
              </a:rPr>
              <a:t>-------------------------</a:t>
            </a:r>
          </a:p>
          <a:p>
            <a:r>
              <a:rPr lang="en-US" sz="1800" dirty="0">
                <a:effectLst/>
                <a:latin typeface="Calibri" panose="020F0502020204030204" pitchFamily="34" charset="0"/>
              </a:rPr>
              <a:t>Right result – Uniform within a set. The set comes from the assumptions we make on phi1 and phi2.</a:t>
            </a:r>
          </a:p>
          <a:p>
            <a:r>
              <a:rPr lang="en-US" sz="1800" dirty="0">
                <a:effectLst/>
                <a:latin typeface="Calibri" panose="020F0502020204030204" pitchFamily="34" charset="0"/>
              </a:rPr>
              <a:t>Assumptions: </a:t>
            </a:r>
            <a:endParaRPr lang="en-US" dirty="0"/>
          </a:p>
        </p:txBody>
      </p:sp>
      <p:sp>
        <p:nvSpPr>
          <p:cNvPr id="4" name="Slide Number Placeholder 3"/>
          <p:cNvSpPr>
            <a:spLocks noGrp="1"/>
          </p:cNvSpPr>
          <p:nvPr>
            <p:ph type="sldNum" sz="quarter" idx="5"/>
          </p:nvPr>
        </p:nvSpPr>
        <p:spPr/>
        <p:txBody>
          <a:bodyPr/>
          <a:lstStyle/>
          <a:p>
            <a:fld id="{E766D868-C74A-416E-A16E-1EDDCC889447}" type="slidenum">
              <a:rPr lang="en-US" smtClean="0"/>
              <a:t>11</a:t>
            </a:fld>
            <a:endParaRPr lang="en-US"/>
          </a:p>
        </p:txBody>
      </p:sp>
    </p:spTree>
    <p:extLst>
      <p:ext uri="{BB962C8B-B14F-4D97-AF65-F5344CB8AC3E}">
        <p14:creationId xmlns:p14="http://schemas.microsoft.com/office/powerpoint/2010/main" val="40229704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 assume that the exogeneous arrivals have rate mu. This is same as assuming WLOG that it is at least mu, and we need it to be at least mu to get heavy-traffic</a:t>
            </a:r>
          </a:p>
          <a:p>
            <a:r>
              <a:rPr lang="en-US" dirty="0"/>
              <a:t>We have a result for general arrivals also (with the last regime still open). Not stating it to avoid repetition</a:t>
            </a:r>
          </a:p>
          <a:p>
            <a:r>
              <a:rPr lang="en-US" dirty="0"/>
              <a:t>Here, hybrid is hybrid between expo and uniform, which have support only on the positive side. </a:t>
            </a:r>
          </a:p>
        </p:txBody>
      </p:sp>
      <p:sp>
        <p:nvSpPr>
          <p:cNvPr id="4" name="Slide Number Placeholder 3"/>
          <p:cNvSpPr>
            <a:spLocks noGrp="1"/>
          </p:cNvSpPr>
          <p:nvPr>
            <p:ph type="sldNum" sz="quarter" idx="5"/>
          </p:nvPr>
        </p:nvSpPr>
        <p:spPr/>
        <p:txBody>
          <a:bodyPr/>
          <a:lstStyle/>
          <a:p>
            <a:fld id="{E766D868-C74A-416E-A16E-1EDDCC889447}" type="slidenum">
              <a:rPr lang="en-US" smtClean="0"/>
              <a:t>12</a:t>
            </a:fld>
            <a:endParaRPr lang="en-US"/>
          </a:p>
        </p:txBody>
      </p:sp>
    </p:spTree>
    <p:extLst>
      <p:ext uri="{BB962C8B-B14F-4D97-AF65-F5344CB8AC3E}">
        <p14:creationId xmlns:p14="http://schemas.microsoft.com/office/powerpoint/2010/main" val="31290651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Among the three regimes, we will focus on the hybrid regime for the proof.</a:t>
            </a:r>
          </a:p>
          <a:p>
            <a:r>
              <a:rPr lang="en-US" dirty="0"/>
              <a:t>There are several issues here. In the classical queue, we got an explicit expression for the transform of the limit, which immediately implies convergence in distribution. Here, since we only have an implicit formula, we need to also show that the limit exists. </a:t>
            </a:r>
          </a:p>
          <a:p>
            <a:r>
              <a:rPr lang="en-US" dirty="0"/>
              <a:t>The solution of Stein equation is known to be Gaussian. Thus, generalizing to a generic g(.), we get Gibbs distribution. Note that Gaussian is special case of Gibbs when g(x)=x</a:t>
            </a:r>
          </a:p>
          <a:p>
            <a:r>
              <a:rPr lang="en-US" dirty="0"/>
              <a:t>Based on this, we can guess Gibbs and substitute and check that it works establishing it is a solution. We will focus on showing uniqueness, which also gives the solution in our case. Tightness is again established using drift arguments. </a:t>
            </a:r>
          </a:p>
          <a:p>
            <a:r>
              <a:rPr lang="en-US"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actually use tightness (existence of a limit along a subsequence) to get the implicit equation. </a:t>
            </a:r>
          </a:p>
          <a:p>
            <a:endParaRPr lang="en-US" dirty="0"/>
          </a:p>
        </p:txBody>
      </p:sp>
      <p:sp>
        <p:nvSpPr>
          <p:cNvPr id="4" name="Slide Number Placeholder 3"/>
          <p:cNvSpPr>
            <a:spLocks noGrp="1"/>
          </p:cNvSpPr>
          <p:nvPr>
            <p:ph type="sldNum" sz="quarter" idx="5"/>
          </p:nvPr>
        </p:nvSpPr>
        <p:spPr/>
        <p:txBody>
          <a:bodyPr/>
          <a:lstStyle/>
          <a:p>
            <a:fld id="{E766D868-C74A-416E-A16E-1EDDCC889447}" type="slidenum">
              <a:rPr lang="en-US" smtClean="0"/>
              <a:t>13</a:t>
            </a:fld>
            <a:endParaRPr lang="en-US"/>
          </a:p>
        </p:txBody>
      </p:sp>
    </p:spTree>
    <p:extLst>
      <p:ext uri="{BB962C8B-B14F-4D97-AF65-F5344CB8AC3E}">
        <p14:creationId xmlns:p14="http://schemas.microsoft.com/office/powerpoint/2010/main" val="41636371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Among the three regimes, we will focus on the hybrid regime for the proof.</a:t>
            </a:r>
          </a:p>
          <a:p>
            <a:r>
              <a:rPr lang="en-US" dirty="0"/>
              <a:t>There are several issues here. In the classical queue, we got an explicit expression for the transform of the limit, which immediately implies convergence in distribution. Here, since we only have an implicit formula, we need to also show that the limit exists. </a:t>
            </a:r>
          </a:p>
          <a:p>
            <a:r>
              <a:rPr lang="en-US" dirty="0"/>
              <a:t>The solution of Stein equation is known to be Gaussian. Thus, generalizing to a generic g(.), we get Gibbs distribution. Note that Gaussian is special case of Gibbs when g(x)=x</a:t>
            </a:r>
          </a:p>
          <a:p>
            <a:r>
              <a:rPr lang="en-US" dirty="0"/>
              <a:t>Based on this, we can guess Gibbs and substitute and check that it works establishing it is a solution. We will focus on showing uniqueness, which also gives the solution in our case. Tightness is again established using drift arguments. </a:t>
            </a:r>
          </a:p>
          <a:p>
            <a:r>
              <a:rPr lang="en-US"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actually use tightness (existence of a limit along a subsequence) to get the implicit equation. </a:t>
            </a:r>
          </a:p>
          <a:p>
            <a:endParaRPr lang="en-US" dirty="0"/>
          </a:p>
        </p:txBody>
      </p:sp>
      <p:sp>
        <p:nvSpPr>
          <p:cNvPr id="4" name="Slide Number Placeholder 3"/>
          <p:cNvSpPr>
            <a:spLocks noGrp="1"/>
          </p:cNvSpPr>
          <p:nvPr>
            <p:ph type="sldNum" sz="quarter" idx="5"/>
          </p:nvPr>
        </p:nvSpPr>
        <p:spPr/>
        <p:txBody>
          <a:bodyPr/>
          <a:lstStyle/>
          <a:p>
            <a:fld id="{E766D868-C74A-416E-A16E-1EDDCC889447}" type="slidenum">
              <a:rPr lang="en-US" smtClean="0"/>
              <a:t>14</a:t>
            </a:fld>
            <a:endParaRPr lang="en-US"/>
          </a:p>
        </p:txBody>
      </p:sp>
    </p:spTree>
    <p:extLst>
      <p:ext uri="{BB962C8B-B14F-4D97-AF65-F5344CB8AC3E}">
        <p14:creationId xmlns:p14="http://schemas.microsoft.com/office/powerpoint/2010/main" val="19050590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a:t>
            </a:r>
          </a:p>
          <a:p>
            <a:r>
              <a:rPr lang="en-US" baseline="0" dirty="0"/>
              <a:t>We need mild assumptions on the controls to use the theory of tempered distributions </a:t>
            </a:r>
            <a:r>
              <a:rPr lang="en-US" baseline="0" dirty="0" err="1"/>
              <a:t>etc</a:t>
            </a:r>
            <a:endParaRPr lang="en-US" baseline="0" dirty="0"/>
          </a:p>
          <a:p>
            <a:r>
              <a:rPr lang="en-US" b="0" i="0" dirty="0">
                <a:solidFill>
                  <a:srgbClr val="D1D2D3"/>
                </a:solidFill>
                <a:effectLst/>
                <a:latin typeface="Slack-Lato"/>
              </a:rPr>
              <a:t>Tempered distributions are generalized functions, which are defined as operators on Swartz functions (smooth enough class of functions). Even if the limiting distribution of z does not have a pdf, when phi's are Schwartz, the limiting distribution should be a tempered distribution, and we can use Fourier transform theory of tempered distributions</a:t>
            </a:r>
            <a:r>
              <a:rPr lang="en-US" b="0" i="0" dirty="0">
                <a:effectLst/>
                <a:latin typeface="Slack-Lato"/>
              </a:rPr>
              <a:t> </a:t>
            </a:r>
            <a:endParaRPr lang="en-US" baseline="0" dirty="0"/>
          </a:p>
        </p:txBody>
      </p:sp>
      <p:sp>
        <p:nvSpPr>
          <p:cNvPr id="4" name="Slide Number Placeholder 3"/>
          <p:cNvSpPr>
            <a:spLocks noGrp="1"/>
          </p:cNvSpPr>
          <p:nvPr>
            <p:ph type="sldNum" sz="quarter" idx="5"/>
          </p:nvPr>
        </p:nvSpPr>
        <p:spPr/>
        <p:txBody>
          <a:bodyPr/>
          <a:lstStyle/>
          <a:p>
            <a:fld id="{E766D868-C74A-416E-A16E-1EDDCC889447}" type="slidenum">
              <a:rPr lang="en-US" smtClean="0"/>
              <a:t>15</a:t>
            </a:fld>
            <a:endParaRPr lang="en-US"/>
          </a:p>
        </p:txBody>
      </p:sp>
    </p:spTree>
    <p:extLst>
      <p:ext uri="{BB962C8B-B14F-4D97-AF65-F5344CB8AC3E}">
        <p14:creationId xmlns:p14="http://schemas.microsoft.com/office/powerpoint/2010/main" val="26328059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766D868-C74A-416E-A16E-1EDDCC889447}" type="slidenum">
              <a:rPr lang="en-US" smtClean="0"/>
              <a:t>16</a:t>
            </a:fld>
            <a:endParaRPr lang="en-US"/>
          </a:p>
        </p:txBody>
      </p:sp>
    </p:spTree>
    <p:extLst>
      <p:ext uri="{BB962C8B-B14F-4D97-AF65-F5344CB8AC3E}">
        <p14:creationId xmlns:p14="http://schemas.microsoft.com/office/powerpoint/2010/main" val="13541933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096814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need different proof techniques in each of the three regimes. While all three broadly fall into the Transform Method framework, we need to take slightly different approaches, and exploit the symmetry in each case to get an answer. </a:t>
            </a:r>
          </a:p>
        </p:txBody>
      </p:sp>
      <p:sp>
        <p:nvSpPr>
          <p:cNvPr id="4" name="Slide Number Placeholder 3"/>
          <p:cNvSpPr>
            <a:spLocks noGrp="1"/>
          </p:cNvSpPr>
          <p:nvPr>
            <p:ph type="sldNum" sz="quarter" idx="5"/>
          </p:nvPr>
        </p:nvSpPr>
        <p:spPr/>
        <p:txBody>
          <a:bodyPr/>
          <a:lstStyle/>
          <a:p>
            <a:fld id="{E766D868-C74A-416E-A16E-1EDDCC889447}" type="slidenum">
              <a:rPr lang="en-US" smtClean="0"/>
              <a:t>18</a:t>
            </a:fld>
            <a:endParaRPr lang="en-US"/>
          </a:p>
        </p:txBody>
      </p:sp>
    </p:spTree>
    <p:extLst>
      <p:ext uri="{BB962C8B-B14F-4D97-AF65-F5344CB8AC3E}">
        <p14:creationId xmlns:p14="http://schemas.microsoft.com/office/powerpoint/2010/main" val="9922462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Among the three regimes, we will focus on the hybrid regime for the proof.</a:t>
            </a:r>
          </a:p>
          <a:p>
            <a:r>
              <a:rPr lang="en-US" dirty="0"/>
              <a:t>The solution of Stein equation is known to be Gaussian. Thus, generalizing to a generic g(.), we get Gibbs distribution. Note that Gaussian is special case of Gibbs when g(x)=x</a:t>
            </a:r>
          </a:p>
          <a:p>
            <a:r>
              <a:rPr lang="en-US" dirty="0"/>
              <a:t>Based on this, we can guess Gibbs and substitute and check that it works establishing it is a solution. We will focus on showing uniqueness, which also gives the solution in our case. Tightness is again established using drift arguments. </a:t>
            </a:r>
          </a:p>
          <a:p>
            <a:r>
              <a:rPr lang="en-US"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actually use tightness (existence of a limit along a subsequence) to get the implicit equation. </a:t>
            </a:r>
          </a:p>
          <a:p>
            <a:endParaRPr lang="en-US" dirty="0"/>
          </a:p>
        </p:txBody>
      </p:sp>
      <p:sp>
        <p:nvSpPr>
          <p:cNvPr id="4" name="Slide Number Placeholder 3"/>
          <p:cNvSpPr>
            <a:spLocks noGrp="1"/>
          </p:cNvSpPr>
          <p:nvPr>
            <p:ph type="sldNum" sz="quarter" idx="5"/>
          </p:nvPr>
        </p:nvSpPr>
        <p:spPr/>
        <p:txBody>
          <a:bodyPr/>
          <a:lstStyle/>
          <a:p>
            <a:fld id="{E766D868-C74A-416E-A16E-1EDDCC889447}" type="slidenum">
              <a:rPr lang="en-US" smtClean="0"/>
              <a:t>20</a:t>
            </a:fld>
            <a:endParaRPr lang="en-US"/>
          </a:p>
        </p:txBody>
      </p:sp>
    </p:spTree>
    <p:extLst>
      <p:ext uri="{BB962C8B-B14F-4D97-AF65-F5344CB8AC3E}">
        <p14:creationId xmlns:p14="http://schemas.microsoft.com/office/powerpoint/2010/main" val="3329846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that at any time, only the server queue or customer queue will be nonempty. Both cannot be nonempty simultaneously, since we will then match them. This is analogous to non-idling servers in classical queues. </a:t>
            </a:r>
          </a:p>
          <a:p>
            <a:r>
              <a:rPr lang="en-US" dirty="0"/>
              <a:t>-------------------------</a:t>
            </a:r>
          </a:p>
          <a:p>
            <a:r>
              <a:rPr lang="en-US" dirty="0"/>
              <a:t>We will call this a matching queues or a  simple two-sided queue.</a:t>
            </a:r>
          </a:p>
        </p:txBody>
      </p:sp>
      <p:sp>
        <p:nvSpPr>
          <p:cNvPr id="4" name="Slide Number Placeholder 3"/>
          <p:cNvSpPr>
            <a:spLocks noGrp="1"/>
          </p:cNvSpPr>
          <p:nvPr>
            <p:ph type="sldNum" sz="quarter" idx="5"/>
          </p:nvPr>
        </p:nvSpPr>
        <p:spPr/>
        <p:txBody>
          <a:bodyPr/>
          <a:lstStyle/>
          <a:p>
            <a:fld id="{E766D868-C74A-416E-A16E-1EDDCC889447}" type="slidenum">
              <a:rPr lang="en-US" smtClean="0"/>
              <a:t>2</a:t>
            </a:fld>
            <a:endParaRPr lang="en-US"/>
          </a:p>
        </p:txBody>
      </p:sp>
    </p:spTree>
    <p:extLst>
      <p:ext uri="{BB962C8B-B14F-4D97-AF65-F5344CB8AC3E}">
        <p14:creationId xmlns:p14="http://schemas.microsoft.com/office/powerpoint/2010/main" val="27415443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dirty="0"/>
                  <a:t>In a classical queue, we had </a:t>
                </a:r>
                <a14:m>
                  <m:oMath xmlns:m="http://schemas.openxmlformats.org/officeDocument/2006/math">
                    <m:sSub>
                      <m:sSubPr>
                        <m:ctrlPr>
                          <a:rPr lang="en-US" sz="1200" i="1" smtClean="0">
                            <a:solidFill>
                              <a:schemeClr val="accent2"/>
                            </a:solidFill>
                            <a:latin typeface="Cambria Math" panose="02040503050406030204" pitchFamily="18" charset="0"/>
                            <a:ea typeface="Cambria Math" panose="02040503050406030204" pitchFamily="18" charset="0"/>
                          </a:rPr>
                        </m:ctrlPr>
                      </m:sSubPr>
                      <m:e>
                        <m:r>
                          <a:rPr lang="en-US" sz="1200" b="0" i="1" smtClean="0">
                            <a:solidFill>
                              <a:schemeClr val="accent2"/>
                            </a:solidFill>
                            <a:latin typeface="Cambria Math" panose="02040503050406030204" pitchFamily="18" charset="0"/>
                            <a:ea typeface="Cambria Math" panose="02040503050406030204" pitchFamily="18" charset="0"/>
                          </a:rPr>
                          <m:t>𝜆</m:t>
                        </m:r>
                      </m:e>
                      <m:sub>
                        <m:r>
                          <a:rPr lang="en-US" sz="1200" i="1">
                            <a:solidFill>
                              <a:schemeClr val="accent2"/>
                            </a:solidFill>
                            <a:latin typeface="Cambria Math" panose="02040503050406030204" pitchFamily="18" charset="0"/>
                            <a:ea typeface="Cambria Math" panose="02040503050406030204" pitchFamily="18" charset="0"/>
                          </a:rPr>
                          <m:t>1</m:t>
                        </m:r>
                      </m:sub>
                    </m:sSub>
                    <m:r>
                      <a:rPr lang="en-US" sz="1200" b="0" i="1" smtClean="0">
                        <a:solidFill>
                          <a:schemeClr val="accent2"/>
                        </a:solidFill>
                        <a:latin typeface="Cambria Math" panose="02040503050406030204" pitchFamily="18" charset="0"/>
                        <a:ea typeface="Cambria Math" panose="02040503050406030204" pitchFamily="18" charset="0"/>
                      </a:rPr>
                      <m:t>&gt;</m:t>
                    </m:r>
                    <m:sSub>
                      <m:sSubPr>
                        <m:ctrlPr>
                          <a:rPr lang="en-US" sz="1200" b="0" i="1" smtClean="0">
                            <a:solidFill>
                              <a:schemeClr val="accent2"/>
                            </a:solidFill>
                            <a:latin typeface="Cambria Math" panose="02040503050406030204" pitchFamily="18" charset="0"/>
                            <a:ea typeface="Cambria Math" panose="02040503050406030204" pitchFamily="18" charset="0"/>
                          </a:rPr>
                        </m:ctrlPr>
                      </m:sSubPr>
                      <m:e>
                        <m:r>
                          <a:rPr lang="en-US" sz="1200" b="0" i="1" smtClean="0">
                            <a:solidFill>
                              <a:schemeClr val="accent2"/>
                            </a:solidFill>
                            <a:latin typeface="Cambria Math" panose="02040503050406030204" pitchFamily="18" charset="0"/>
                            <a:ea typeface="Cambria Math" panose="02040503050406030204" pitchFamily="18" charset="0"/>
                          </a:rPr>
                          <m:t>𝜆</m:t>
                        </m:r>
                      </m:e>
                      <m:sub>
                        <m:r>
                          <a:rPr lang="en-US" sz="1200" b="0" i="1" smtClean="0">
                            <a:solidFill>
                              <a:schemeClr val="accent2"/>
                            </a:solidFill>
                            <a:latin typeface="Cambria Math" panose="02040503050406030204" pitchFamily="18" charset="0"/>
                            <a:ea typeface="Cambria Math" panose="02040503050406030204" pitchFamily="18" charset="0"/>
                          </a:rPr>
                          <m:t>2</m:t>
                        </m:r>
                      </m:sub>
                    </m:sSub>
                  </m:oMath>
                </a14:m>
                <a:r>
                  <a:rPr lang="en-US" dirty="0"/>
                  <a:t>. But here, since we have arrivals and departures for servers</a:t>
                </a:r>
                <a:r>
                  <a:rPr lang="en-US" baseline="0" dirty="0"/>
                  <a:t> also, that is not enough for stability. That condition leads to the server queue going to infinity. Similarly, </a:t>
                </a:r>
                <a:r>
                  <a:rPr lang="en-US" dirty="0"/>
                  <a:t>if </a:t>
                </a:r>
                <a14:m>
                  <m:oMath xmlns:m="http://schemas.openxmlformats.org/officeDocument/2006/math">
                    <m:sSub>
                      <m:sSubPr>
                        <m:ctrlPr>
                          <a:rPr lang="en-US" sz="1200" i="1" smtClean="0">
                            <a:solidFill>
                              <a:schemeClr val="accent2"/>
                            </a:solidFill>
                            <a:latin typeface="Cambria Math" panose="02040503050406030204" pitchFamily="18" charset="0"/>
                            <a:ea typeface="Cambria Math" panose="02040503050406030204" pitchFamily="18" charset="0"/>
                          </a:rPr>
                        </m:ctrlPr>
                      </m:sSubPr>
                      <m:e>
                        <m:r>
                          <a:rPr lang="en-US" sz="1200" b="0" i="1" smtClean="0">
                            <a:solidFill>
                              <a:schemeClr val="accent2"/>
                            </a:solidFill>
                            <a:latin typeface="Cambria Math" panose="02040503050406030204" pitchFamily="18" charset="0"/>
                            <a:ea typeface="Cambria Math" panose="02040503050406030204" pitchFamily="18" charset="0"/>
                          </a:rPr>
                          <m:t>𝜆</m:t>
                        </m:r>
                      </m:e>
                      <m:sub>
                        <m:r>
                          <a:rPr lang="en-US" sz="1200" i="1">
                            <a:solidFill>
                              <a:schemeClr val="accent2"/>
                            </a:solidFill>
                            <a:latin typeface="Cambria Math" panose="02040503050406030204" pitchFamily="18" charset="0"/>
                            <a:ea typeface="Cambria Math" panose="02040503050406030204" pitchFamily="18" charset="0"/>
                          </a:rPr>
                          <m:t>1</m:t>
                        </m:r>
                      </m:sub>
                    </m:sSub>
                    <m:r>
                      <a:rPr lang="en-US" sz="1200" b="0" i="1" smtClean="0">
                        <a:solidFill>
                          <a:schemeClr val="accent2"/>
                        </a:solidFill>
                        <a:latin typeface="Cambria Math" panose="02040503050406030204" pitchFamily="18" charset="0"/>
                        <a:ea typeface="Cambria Math" panose="02040503050406030204" pitchFamily="18" charset="0"/>
                      </a:rPr>
                      <m:t>&lt;</m:t>
                    </m:r>
                    <m:sSub>
                      <m:sSubPr>
                        <m:ctrlPr>
                          <a:rPr lang="en-US" sz="1200" b="0" i="1" smtClean="0">
                            <a:solidFill>
                              <a:schemeClr val="accent2"/>
                            </a:solidFill>
                            <a:latin typeface="Cambria Math" panose="02040503050406030204" pitchFamily="18" charset="0"/>
                            <a:ea typeface="Cambria Math" panose="02040503050406030204" pitchFamily="18" charset="0"/>
                          </a:rPr>
                        </m:ctrlPr>
                      </m:sSubPr>
                      <m:e>
                        <m:r>
                          <a:rPr lang="en-US" sz="1200" b="0" i="1" smtClean="0">
                            <a:solidFill>
                              <a:schemeClr val="accent2"/>
                            </a:solidFill>
                            <a:latin typeface="Cambria Math" panose="02040503050406030204" pitchFamily="18" charset="0"/>
                            <a:ea typeface="Cambria Math" panose="02040503050406030204" pitchFamily="18" charset="0"/>
                          </a:rPr>
                          <m:t>𝜆</m:t>
                        </m:r>
                      </m:e>
                      <m:sub>
                        <m:r>
                          <a:rPr lang="en-US" sz="1200" b="0" i="1" smtClean="0">
                            <a:solidFill>
                              <a:schemeClr val="accent2"/>
                            </a:solidFill>
                            <a:latin typeface="Cambria Math" panose="02040503050406030204" pitchFamily="18" charset="0"/>
                            <a:ea typeface="Cambria Math" panose="02040503050406030204" pitchFamily="18" charset="0"/>
                          </a:rPr>
                          <m:t>2</m:t>
                        </m:r>
                      </m:sub>
                    </m:sSub>
                  </m:oMath>
                </a14:m>
                <a:r>
                  <a:rPr lang="en-US" dirty="0"/>
                  <a:t>, the customer queue goes to infinity. A</a:t>
                </a:r>
                <a:r>
                  <a:rPr lang="en-US" baseline="0" dirty="0"/>
                  <a:t> </a:t>
                </a:r>
                <a:r>
                  <a:rPr lang="en-US" dirty="0"/>
                  <a:t>Two sided queue is now symmetric between servers and customer,</a:t>
                </a:r>
                <a:r>
                  <a:rPr lang="en-US" baseline="0" dirty="0"/>
                  <a:t> and so the only other possibility is </a:t>
                </a:r>
                <a14:m>
                  <m:oMath xmlns:m="http://schemas.openxmlformats.org/officeDocument/2006/math">
                    <m:sSub>
                      <m:sSubPr>
                        <m:ctrlPr>
                          <a:rPr lang="en-US" sz="1200" i="1" smtClean="0">
                            <a:solidFill>
                              <a:schemeClr val="accent2"/>
                            </a:solidFill>
                            <a:latin typeface="Cambria Math" panose="02040503050406030204" pitchFamily="18" charset="0"/>
                            <a:ea typeface="Cambria Math" panose="02040503050406030204" pitchFamily="18" charset="0"/>
                          </a:rPr>
                        </m:ctrlPr>
                      </m:sSubPr>
                      <m:e>
                        <m:r>
                          <a:rPr lang="en-US" sz="1200" b="0" i="1" smtClean="0">
                            <a:solidFill>
                              <a:schemeClr val="accent2"/>
                            </a:solidFill>
                            <a:latin typeface="Cambria Math" panose="02040503050406030204" pitchFamily="18" charset="0"/>
                            <a:ea typeface="Cambria Math" panose="02040503050406030204" pitchFamily="18" charset="0"/>
                          </a:rPr>
                          <m:t>𝜆</m:t>
                        </m:r>
                      </m:e>
                      <m:sub>
                        <m:r>
                          <a:rPr lang="en-US" sz="1200" i="1">
                            <a:solidFill>
                              <a:schemeClr val="accent2"/>
                            </a:solidFill>
                            <a:latin typeface="Cambria Math" panose="02040503050406030204" pitchFamily="18" charset="0"/>
                            <a:ea typeface="Cambria Math" panose="02040503050406030204" pitchFamily="18" charset="0"/>
                          </a:rPr>
                          <m:t>1</m:t>
                        </m:r>
                      </m:sub>
                    </m:sSub>
                    <m:r>
                      <a:rPr lang="en-US" sz="1200" b="0" i="1" smtClean="0">
                        <a:solidFill>
                          <a:schemeClr val="accent2"/>
                        </a:solidFill>
                        <a:latin typeface="Cambria Math" panose="02040503050406030204" pitchFamily="18" charset="0"/>
                        <a:ea typeface="Cambria Math" panose="02040503050406030204" pitchFamily="18" charset="0"/>
                      </a:rPr>
                      <m:t>=</m:t>
                    </m:r>
                    <m:sSub>
                      <m:sSubPr>
                        <m:ctrlPr>
                          <a:rPr lang="en-US" sz="1200" b="0" i="1" smtClean="0">
                            <a:solidFill>
                              <a:schemeClr val="accent2"/>
                            </a:solidFill>
                            <a:latin typeface="Cambria Math" panose="02040503050406030204" pitchFamily="18" charset="0"/>
                            <a:ea typeface="Cambria Math" panose="02040503050406030204" pitchFamily="18" charset="0"/>
                          </a:rPr>
                        </m:ctrlPr>
                      </m:sSubPr>
                      <m:e>
                        <m:r>
                          <a:rPr lang="en-US" sz="1200" b="0" i="1" smtClean="0">
                            <a:solidFill>
                              <a:schemeClr val="accent2"/>
                            </a:solidFill>
                            <a:latin typeface="Cambria Math" panose="02040503050406030204" pitchFamily="18" charset="0"/>
                            <a:ea typeface="Cambria Math" panose="02040503050406030204" pitchFamily="18" charset="0"/>
                          </a:rPr>
                          <m:t>𝜆</m:t>
                        </m:r>
                      </m:e>
                      <m:sub>
                        <m:r>
                          <a:rPr lang="en-US" sz="1200" b="0" i="1" smtClean="0">
                            <a:solidFill>
                              <a:schemeClr val="accent2"/>
                            </a:solidFill>
                            <a:latin typeface="Cambria Math" panose="02040503050406030204" pitchFamily="18" charset="0"/>
                            <a:ea typeface="Cambria Math" panose="02040503050406030204" pitchFamily="18" charset="0"/>
                          </a:rPr>
                          <m:t>2</m:t>
                        </m:r>
                      </m:sub>
                    </m:sSub>
                  </m:oMath>
                </a14:m>
                <a:r>
                  <a:rPr lang="en-US" dirty="0"/>
                  <a:t>. </a:t>
                </a:r>
              </a:p>
            </p:txBody>
          </p:sp>
        </mc:Choice>
        <mc:Fallback xmlns="">
          <p:sp>
            <p:nvSpPr>
              <p:cNvPr id="3" name="Notes Placeholder 2"/>
              <p:cNvSpPr>
                <a:spLocks noGrp="1"/>
              </p:cNvSpPr>
              <p:nvPr>
                <p:ph type="body" idx="1"/>
              </p:nvPr>
            </p:nvSpPr>
            <p:spPr/>
            <p:txBody>
              <a:bodyPr/>
              <a:lstStyle/>
              <a:p>
                <a:r>
                  <a:rPr lang="en-US" dirty="0"/>
                  <a:t>In a classical queue, we had </a:t>
                </a:r>
                <a:r>
                  <a:rPr lang="en-US" sz="1200" b="0" i="0">
                    <a:solidFill>
                      <a:schemeClr val="accent2"/>
                    </a:solidFill>
                    <a:latin typeface="Cambria Math" panose="02040503050406030204" pitchFamily="18" charset="0"/>
                    <a:ea typeface="Cambria Math" panose="02040503050406030204" pitchFamily="18" charset="0"/>
                  </a:rPr>
                  <a:t>𝜆_</a:t>
                </a:r>
                <a:r>
                  <a:rPr lang="en-US" sz="1200" i="0">
                    <a:solidFill>
                      <a:schemeClr val="accent2"/>
                    </a:solidFill>
                    <a:latin typeface="Cambria Math" panose="02040503050406030204" pitchFamily="18" charset="0"/>
                    <a:ea typeface="Cambria Math" panose="02040503050406030204" pitchFamily="18" charset="0"/>
                  </a:rPr>
                  <a:t>1</a:t>
                </a:r>
                <a:r>
                  <a:rPr lang="en-US" sz="1200" b="0" i="0">
                    <a:solidFill>
                      <a:schemeClr val="accent2"/>
                    </a:solidFill>
                    <a:latin typeface="Cambria Math" panose="02040503050406030204" pitchFamily="18" charset="0"/>
                    <a:ea typeface="Cambria Math" panose="02040503050406030204" pitchFamily="18" charset="0"/>
                  </a:rPr>
                  <a:t>&gt;𝜆_2</a:t>
                </a:r>
                <a:r>
                  <a:rPr lang="en-US" dirty="0"/>
                  <a:t>. But here, since we have arrivals and departures for servers</a:t>
                </a:r>
                <a:r>
                  <a:rPr lang="en-US" baseline="0" dirty="0"/>
                  <a:t> also, that is not enough for stability. That condition leads to the server queue going to infinity. Similarly, </a:t>
                </a:r>
                <a:r>
                  <a:rPr lang="en-US" dirty="0"/>
                  <a:t>if </a:t>
                </a:r>
                <a:r>
                  <a:rPr lang="en-US" sz="1200" b="0" i="0">
                    <a:solidFill>
                      <a:schemeClr val="accent2"/>
                    </a:solidFill>
                    <a:latin typeface="Cambria Math" panose="02040503050406030204" pitchFamily="18" charset="0"/>
                    <a:ea typeface="Cambria Math" panose="02040503050406030204" pitchFamily="18" charset="0"/>
                  </a:rPr>
                  <a:t>𝜆_</a:t>
                </a:r>
                <a:r>
                  <a:rPr lang="en-US" sz="1200" i="0">
                    <a:solidFill>
                      <a:schemeClr val="accent2"/>
                    </a:solidFill>
                    <a:latin typeface="Cambria Math" panose="02040503050406030204" pitchFamily="18" charset="0"/>
                    <a:ea typeface="Cambria Math" panose="02040503050406030204" pitchFamily="18" charset="0"/>
                  </a:rPr>
                  <a:t>1</a:t>
                </a:r>
                <a:r>
                  <a:rPr lang="en-US" sz="1200" b="0" i="0">
                    <a:solidFill>
                      <a:schemeClr val="accent2"/>
                    </a:solidFill>
                    <a:latin typeface="Cambria Math" panose="02040503050406030204" pitchFamily="18" charset="0"/>
                    <a:ea typeface="Cambria Math" panose="02040503050406030204" pitchFamily="18" charset="0"/>
                  </a:rPr>
                  <a:t>&lt;𝜆_2</a:t>
                </a:r>
                <a:r>
                  <a:rPr lang="en-US" dirty="0"/>
                  <a:t>, the customer queue goes to infinity. A</a:t>
                </a:r>
                <a:r>
                  <a:rPr lang="en-US" baseline="0" dirty="0"/>
                  <a:t> </a:t>
                </a:r>
                <a:r>
                  <a:rPr lang="en-US" dirty="0"/>
                  <a:t>Two sided queue is now symmetric between servers and customer,</a:t>
                </a:r>
                <a:r>
                  <a:rPr lang="en-US" baseline="0" dirty="0"/>
                  <a:t> and so the only other possibility is </a:t>
                </a:r>
                <a:r>
                  <a:rPr lang="en-US" sz="1200" b="0" i="0">
                    <a:solidFill>
                      <a:schemeClr val="accent2"/>
                    </a:solidFill>
                    <a:latin typeface="Cambria Math" panose="02040503050406030204" pitchFamily="18" charset="0"/>
                    <a:ea typeface="Cambria Math" panose="02040503050406030204" pitchFamily="18" charset="0"/>
                  </a:rPr>
                  <a:t>𝜆_</a:t>
                </a:r>
                <a:r>
                  <a:rPr lang="en-US" sz="1200" i="0">
                    <a:solidFill>
                      <a:schemeClr val="accent2"/>
                    </a:solidFill>
                    <a:latin typeface="Cambria Math" panose="02040503050406030204" pitchFamily="18" charset="0"/>
                    <a:ea typeface="Cambria Math" panose="02040503050406030204" pitchFamily="18" charset="0"/>
                  </a:rPr>
                  <a:t>1</a:t>
                </a:r>
                <a:r>
                  <a:rPr lang="en-US" sz="1200" b="0" i="0">
                    <a:solidFill>
                      <a:schemeClr val="accent2"/>
                    </a:solidFill>
                    <a:latin typeface="Cambria Math" panose="02040503050406030204" pitchFamily="18" charset="0"/>
                    <a:ea typeface="Cambria Math" panose="02040503050406030204" pitchFamily="18" charset="0"/>
                  </a:rPr>
                  <a:t>=𝜆_2</a:t>
                </a:r>
                <a:r>
                  <a:rPr lang="en-US" dirty="0"/>
                  <a:t>. </a:t>
                </a:r>
              </a:p>
            </p:txBody>
          </p:sp>
        </mc:Fallback>
      </mc:AlternateContent>
      <p:sp>
        <p:nvSpPr>
          <p:cNvPr id="4" name="Slide Number Placeholder 3"/>
          <p:cNvSpPr>
            <a:spLocks noGrp="1"/>
          </p:cNvSpPr>
          <p:nvPr>
            <p:ph type="sldNum" sz="quarter" idx="5"/>
          </p:nvPr>
        </p:nvSpPr>
        <p:spPr/>
        <p:txBody>
          <a:bodyPr/>
          <a:lstStyle/>
          <a:p>
            <a:fld id="{E766D868-C74A-416E-A16E-1EDDCC889447}" type="slidenum">
              <a:rPr lang="en-US" smtClean="0"/>
              <a:t>3</a:t>
            </a:fld>
            <a:endParaRPr lang="en-US"/>
          </a:p>
        </p:txBody>
      </p:sp>
    </p:spTree>
    <p:extLst>
      <p:ext uri="{BB962C8B-B14F-4D97-AF65-F5344CB8AC3E}">
        <p14:creationId xmlns:p14="http://schemas.microsoft.com/office/powerpoint/2010/main" val="41686065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tutorial, we will see the latter two. We will first consider the last one in part I and in part II, we will see </a:t>
            </a:r>
            <a:r>
              <a:rPr lang="en-US" dirty="0" err="1"/>
              <a:t>abandonement</a:t>
            </a:r>
            <a:endParaRPr lang="en-US" dirty="0"/>
          </a:p>
        </p:txBody>
      </p:sp>
      <p:sp>
        <p:nvSpPr>
          <p:cNvPr id="4" name="Slide Number Placeholder 3"/>
          <p:cNvSpPr>
            <a:spLocks noGrp="1"/>
          </p:cNvSpPr>
          <p:nvPr>
            <p:ph type="sldNum" sz="quarter" idx="5"/>
          </p:nvPr>
        </p:nvSpPr>
        <p:spPr/>
        <p:txBody>
          <a:bodyPr/>
          <a:lstStyle/>
          <a:p>
            <a:fld id="{E766D868-C74A-416E-A16E-1EDDCC889447}" type="slidenum">
              <a:rPr lang="en-US" smtClean="0"/>
              <a:t>4</a:t>
            </a:fld>
            <a:endParaRPr lang="en-US"/>
          </a:p>
        </p:txBody>
      </p:sp>
    </p:spTree>
    <p:extLst>
      <p:ext uri="{BB962C8B-B14F-4D97-AF65-F5344CB8AC3E}">
        <p14:creationId xmlns:p14="http://schemas.microsoft.com/office/powerpoint/2010/main" val="32688966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the purpose of this talk, we are working with a discrete time system. However, everything works in a continuous time Markovian system also. </a:t>
            </a:r>
          </a:p>
          <a:p>
            <a:r>
              <a:rPr lang="en-US" dirty="0"/>
              <a:t>-----</a:t>
            </a:r>
          </a:p>
          <a:p>
            <a:r>
              <a:rPr lang="en-US" dirty="0"/>
              <a:t>Since this is null-recurrent, we use pricing to make the arrival rate state </a:t>
            </a:r>
            <a:r>
              <a:rPr lang="en-US" dirty="0" err="1"/>
              <a:t>dependant</a:t>
            </a:r>
            <a:r>
              <a:rPr lang="en-US" dirty="0"/>
              <a:t>. We work with the setting when the dynamic arrivals are such that we have positive recurrence.</a:t>
            </a:r>
          </a:p>
          <a:p>
            <a:r>
              <a:rPr lang="en-US" dirty="0"/>
              <a:t>Ph1, ph2, psi1, psi2 can be positive or negative.</a:t>
            </a:r>
          </a:p>
          <a:p>
            <a:r>
              <a:rPr lang="en-US"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Since only one of q1 or q2 are nonempty. Z is complete state descriptor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Discrete-time System, Number of exogenous arrivals in each time is a random variable with same mean but possibly different variance. </a:t>
            </a:r>
          </a:p>
          <a:p>
            <a:r>
              <a:rPr lang="en-US" dirty="0"/>
              <a:t>We have a price that depends on the state, z. Some agents accept the price and enter. Others may leave. The random variable of arrivals is a(z), and the corresponding means and variances. WLOG, we can write in this additive form</a:t>
            </a:r>
          </a:p>
          <a:p>
            <a:r>
              <a:rPr lang="en-US" dirty="0"/>
              <a:t>For </a:t>
            </a:r>
            <a:r>
              <a:rPr lang="en-US" dirty="0" err="1"/>
              <a:t>Bernouolli</a:t>
            </a:r>
            <a:r>
              <a:rPr lang="en-US" dirty="0"/>
              <a:t> arrivals and general control, since it is a birth-death process, conditions for stability and expressions for stationary distribution are known. But they can potentially be very messy. </a:t>
            </a:r>
          </a:p>
          <a:p>
            <a:r>
              <a:rPr lang="en-US" dirty="0"/>
              <a:t>Assuming both exogenous arrival rates are same is WLOG and is only for ease of exposition. This is because we can assume that the prices are set such that this is attained. </a:t>
            </a:r>
          </a:p>
          <a:p>
            <a:endParaRPr lang="en-US" dirty="0"/>
          </a:p>
          <a:p>
            <a:endParaRPr lang="en-US" dirty="0"/>
          </a:p>
        </p:txBody>
      </p:sp>
      <p:sp>
        <p:nvSpPr>
          <p:cNvPr id="4" name="Slide Number Placeholder 3"/>
          <p:cNvSpPr>
            <a:spLocks noGrp="1"/>
          </p:cNvSpPr>
          <p:nvPr>
            <p:ph type="sldNum" sz="quarter" idx="5"/>
          </p:nvPr>
        </p:nvSpPr>
        <p:spPr/>
        <p:txBody>
          <a:bodyPr/>
          <a:lstStyle/>
          <a:p>
            <a:fld id="{E766D868-C74A-416E-A16E-1EDDCC889447}" type="slidenum">
              <a:rPr lang="en-US" smtClean="0"/>
              <a:t>5</a:t>
            </a:fld>
            <a:endParaRPr lang="en-US"/>
          </a:p>
        </p:txBody>
      </p:sp>
    </p:spTree>
    <p:extLst>
      <p:ext uri="{BB962C8B-B14F-4D97-AF65-F5344CB8AC3E}">
        <p14:creationId xmlns:p14="http://schemas.microsoft.com/office/powerpoint/2010/main" val="3595573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Such a control is known to ensure stability because it provides drift towards the origin</a:t>
            </a:r>
          </a:p>
          <a:p>
            <a:r>
              <a:rPr lang="en-US" dirty="0"/>
              <a:t>------------</a:t>
            </a:r>
          </a:p>
          <a:p>
            <a:r>
              <a:rPr lang="en-US" dirty="0"/>
              <a:t>As an example, let’s consider one of the simplest control – a threshold or two price policy. Explain intuitively if too many customers, jack up their prices so that the arrival rate decreases. For servers, reduce the prices, so that the arrival rate decreases.</a:t>
            </a:r>
          </a:p>
          <a:p>
            <a:r>
              <a:rPr lang="en-US" dirty="0"/>
              <a:t>Two ways of letting the control vanish. </a:t>
            </a:r>
          </a:p>
          <a:p>
            <a:r>
              <a:rPr lang="en-US" dirty="0"/>
              <a:t>More generally, when we don’t have a threshold policy, we can either scale the magnitude of the control with epsilon or apply it to larger and larger queue lengths to make it vanish.</a:t>
            </a:r>
          </a:p>
        </p:txBody>
      </p:sp>
      <p:sp>
        <p:nvSpPr>
          <p:cNvPr id="4" name="Slide Number Placeholder 3"/>
          <p:cNvSpPr>
            <a:spLocks noGrp="1"/>
          </p:cNvSpPr>
          <p:nvPr>
            <p:ph type="sldNum" sz="quarter" idx="5"/>
          </p:nvPr>
        </p:nvSpPr>
        <p:spPr/>
        <p:txBody>
          <a:bodyPr/>
          <a:lstStyle/>
          <a:p>
            <a:fld id="{E766D868-C74A-416E-A16E-1EDDCC889447}" type="slidenum">
              <a:rPr lang="en-US" smtClean="0"/>
              <a:t>6</a:t>
            </a:fld>
            <a:endParaRPr lang="en-US"/>
          </a:p>
        </p:txBody>
      </p:sp>
    </p:spTree>
    <p:extLst>
      <p:ext uri="{BB962C8B-B14F-4D97-AF65-F5344CB8AC3E}">
        <p14:creationId xmlns:p14="http://schemas.microsoft.com/office/powerpoint/2010/main" val="7015165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dirty="0"/>
                  <a:t>The limiting distribution depends on the relative manner in which epsilon and tau go to their limits. (Can think of epsilon and tau to be functions of another parameter \eta or can think of tau as a function of \epsilon.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Firstly, if </a:t>
                </a:r>
                <a14:m>
                  <m:oMath xmlns:m="http://schemas.openxmlformats.org/officeDocument/2006/math">
                    <m:r>
                      <a:rPr lang="en-US" sz="1200" b="0" smtClean="0">
                        <a:solidFill>
                          <a:srgbClr val="C0504D">
                            <a:lumMod val="75000"/>
                          </a:srgbClr>
                        </a:solidFill>
                        <a:latin typeface="Cambria Math" panose="02040503050406030204" pitchFamily="18" charset="0"/>
                      </a:rPr>
                      <m:t>𝜖𝜏</m:t>
                    </m:r>
                    <m:r>
                      <a:rPr lang="en-US" sz="1200" b="0" smtClean="0">
                        <a:solidFill>
                          <a:srgbClr val="C0504D">
                            <a:lumMod val="75000"/>
                          </a:srgbClr>
                        </a:solidFill>
                        <a:latin typeface="Cambria Math" panose="02040503050406030204" pitchFamily="18" charset="0"/>
                      </a:rPr>
                      <m:t>→0</m:t>
                    </m:r>
                  </m:oMath>
                </a14:m>
                <a:r>
                  <a:rPr lang="en-US" dirty="0"/>
                  <a:t>, epsilon goes to zero faster than tau going to zero</a:t>
                </a:r>
                <a:r>
                  <a:rPr lang="en-US" baseline="0" dirty="0"/>
                  <a:t> (think of tau being fixed). Then, it is a two-sided analog of the classical queue result. So, firstly, we get that z is like /1epsilon, and eps z goes to two-sided exponential. </a:t>
                </a:r>
                <a:r>
                  <a:rPr lang="en-US" sz="1200" kern="1200" dirty="0">
                    <a:solidFill>
                      <a:schemeClr val="tx1"/>
                    </a:solidFill>
                    <a:effectLst/>
                    <a:latin typeface="+mn-lt"/>
                    <a:ea typeface="+mn-ea"/>
                    <a:cs typeface="+mn-cs"/>
                  </a:rPr>
                  <a:t>Laplace: Stitch two expos with those means and renormalize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other two regimes are not studied in classical queues because they occur only under dynamic arrivals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If </a:t>
                </a:r>
                <a14:m>
                  <m:oMath xmlns:m="http://schemas.openxmlformats.org/officeDocument/2006/math">
                    <m:r>
                      <a:rPr lang="en-US" sz="1200" smtClean="0">
                        <a:solidFill>
                          <a:srgbClr val="C0504D">
                            <a:lumMod val="75000"/>
                          </a:srgbClr>
                        </a:solidFill>
                        <a:latin typeface="Cambria Math" panose="02040503050406030204" pitchFamily="18" charset="0"/>
                      </a:rPr>
                      <m:t>𝜖𝜏</m:t>
                    </m:r>
                    <m:r>
                      <a:rPr lang="en-US" sz="1200" smtClean="0">
                        <a:solidFill>
                          <a:srgbClr val="C0504D">
                            <a:lumMod val="75000"/>
                          </a:srgbClr>
                        </a:solidFill>
                        <a:latin typeface="Cambria Math" panose="02040503050406030204" pitchFamily="18" charset="0"/>
                      </a:rPr>
                      <m:t>→∞</m:t>
                    </m:r>
                  </m:oMath>
                </a14:m>
                <a:r>
                  <a:rPr lang="en-US" dirty="0"/>
                  <a:t>, tau goes to </a:t>
                </a:r>
                <a:r>
                  <a:rPr lang="en-US" dirty="0" err="1"/>
                  <a:t>infty</a:t>
                </a:r>
                <a:r>
                  <a:rPr lang="en-US" dirty="0"/>
                  <a:t> faster than epsilon going to zero (think of eps as fixed). Here, z</a:t>
                </a:r>
                <a:r>
                  <a:rPr lang="en-US" baseline="0" dirty="0"/>
                  <a:t> is O(tau), and z/tau is Uniform.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Hybrid just means that it is a stitched version of uniform and Laplace. </a:t>
                </a:r>
                <a14:m>
                  <m:oMath xmlns:m="http://schemas.openxmlformats.org/officeDocument/2006/math">
                    <m:r>
                      <a:rPr lang="en-US" sz="1200" smtClean="0">
                        <a:solidFill>
                          <a:schemeClr val="accent2">
                            <a:lumMod val="75000"/>
                          </a:schemeClr>
                        </a:solidFill>
                        <a:latin typeface="Cambria Math" panose="02040503050406030204" pitchFamily="18" charset="0"/>
                      </a:rPr>
                      <m:t>𝐻𝑦𝑏𝑟𝑖𝑑</m:t>
                    </m:r>
                    <m:d>
                      <m:dPr>
                        <m:ctrlPr>
                          <a:rPr lang="en-US" sz="1200" i="1">
                            <a:solidFill>
                              <a:schemeClr val="accent2">
                                <a:lumMod val="75000"/>
                              </a:schemeClr>
                            </a:solidFill>
                            <a:latin typeface="Cambria Math" panose="02040503050406030204" pitchFamily="18" charset="0"/>
                          </a:rPr>
                        </m:ctrlPr>
                      </m:dPr>
                      <m:e>
                        <m:f>
                          <m:fPr>
                            <m:ctrlPr>
                              <a:rPr lang="en-US" sz="1200" i="1">
                                <a:solidFill>
                                  <a:schemeClr val="accent2">
                                    <a:lumMod val="75000"/>
                                  </a:schemeClr>
                                </a:solidFill>
                                <a:latin typeface="Cambria Math" panose="02040503050406030204" pitchFamily="18" charset="0"/>
                              </a:rPr>
                            </m:ctrlPr>
                          </m:fPr>
                          <m:num>
                            <m:sSubSup>
                              <m:sSubSupPr>
                                <m:ctrlPr>
                                  <a:rPr lang="en-US" sz="1200" i="1">
                                    <a:solidFill>
                                      <a:schemeClr val="accent2">
                                        <a:lumMod val="75000"/>
                                      </a:schemeClr>
                                    </a:solidFill>
                                    <a:latin typeface="Cambria Math" panose="02040503050406030204" pitchFamily="18" charset="0"/>
                                  </a:rPr>
                                </m:ctrlPr>
                              </m:sSubSupPr>
                              <m:e>
                                <m:r>
                                  <a:rPr lang="en-US" sz="1200">
                                    <a:solidFill>
                                      <a:schemeClr val="accent2">
                                        <a:lumMod val="75000"/>
                                      </a:schemeClr>
                                    </a:solidFill>
                                    <a:latin typeface="Cambria Math" panose="02040503050406030204" pitchFamily="18" charset="0"/>
                                  </a:rPr>
                                  <m:t>𝜎</m:t>
                                </m:r>
                              </m:e>
                              <m:sub>
                                <m:r>
                                  <a:rPr lang="en-US" sz="1200">
                                    <a:solidFill>
                                      <a:schemeClr val="accent2">
                                        <a:lumMod val="75000"/>
                                      </a:schemeClr>
                                    </a:solidFill>
                                    <a:latin typeface="Cambria Math" panose="02040503050406030204" pitchFamily="18" charset="0"/>
                                  </a:rPr>
                                  <m:t>1</m:t>
                                </m:r>
                              </m:sub>
                              <m:sup>
                                <m:r>
                                  <a:rPr lang="en-US" sz="1200">
                                    <a:solidFill>
                                      <a:schemeClr val="accent2">
                                        <a:lumMod val="75000"/>
                                      </a:schemeClr>
                                    </a:solidFill>
                                    <a:latin typeface="Cambria Math" panose="02040503050406030204" pitchFamily="18" charset="0"/>
                                  </a:rPr>
                                  <m:t>2</m:t>
                                </m:r>
                              </m:sup>
                            </m:sSubSup>
                            <m:r>
                              <a:rPr lang="en-US" sz="1200">
                                <a:solidFill>
                                  <a:schemeClr val="accent2">
                                    <a:lumMod val="75000"/>
                                  </a:schemeClr>
                                </a:solidFill>
                                <a:latin typeface="Cambria Math" panose="02040503050406030204" pitchFamily="18" charset="0"/>
                              </a:rPr>
                              <m:t>+</m:t>
                            </m:r>
                            <m:sSubSup>
                              <m:sSubSupPr>
                                <m:ctrlPr>
                                  <a:rPr lang="en-US" sz="1200" i="1">
                                    <a:solidFill>
                                      <a:schemeClr val="accent2">
                                        <a:lumMod val="75000"/>
                                      </a:schemeClr>
                                    </a:solidFill>
                                    <a:latin typeface="Cambria Math" panose="02040503050406030204" pitchFamily="18" charset="0"/>
                                  </a:rPr>
                                </m:ctrlPr>
                              </m:sSubSupPr>
                              <m:e>
                                <m:r>
                                  <a:rPr lang="en-US" sz="1200">
                                    <a:solidFill>
                                      <a:schemeClr val="accent2">
                                        <a:lumMod val="75000"/>
                                      </a:schemeClr>
                                    </a:solidFill>
                                    <a:latin typeface="Cambria Math" panose="02040503050406030204" pitchFamily="18" charset="0"/>
                                  </a:rPr>
                                  <m:t>𝜎</m:t>
                                </m:r>
                              </m:e>
                              <m:sub>
                                <m:r>
                                  <a:rPr lang="en-US" sz="1200">
                                    <a:solidFill>
                                      <a:schemeClr val="accent2">
                                        <a:lumMod val="75000"/>
                                      </a:schemeClr>
                                    </a:solidFill>
                                    <a:latin typeface="Cambria Math" panose="02040503050406030204" pitchFamily="18" charset="0"/>
                                  </a:rPr>
                                  <m:t>2</m:t>
                                </m:r>
                              </m:sub>
                              <m:sup>
                                <m:r>
                                  <a:rPr lang="en-US" sz="1200">
                                    <a:solidFill>
                                      <a:schemeClr val="accent2">
                                        <a:lumMod val="75000"/>
                                      </a:schemeClr>
                                    </a:solidFill>
                                    <a:latin typeface="Cambria Math" panose="02040503050406030204" pitchFamily="18" charset="0"/>
                                  </a:rPr>
                                  <m:t>2</m:t>
                                </m:r>
                              </m:sup>
                            </m:sSubSup>
                          </m:num>
                          <m:den>
                            <m:r>
                              <a:rPr lang="en-US" sz="1200">
                                <a:solidFill>
                                  <a:schemeClr val="accent2">
                                    <a:lumMod val="75000"/>
                                  </a:schemeClr>
                                </a:solidFill>
                                <a:latin typeface="Cambria Math" panose="02040503050406030204" pitchFamily="18" charset="0"/>
                              </a:rPr>
                              <m:t>2</m:t>
                            </m:r>
                          </m:den>
                        </m:f>
                        <m:r>
                          <a:rPr lang="en-US" sz="1200">
                            <a:solidFill>
                              <a:schemeClr val="accent2">
                                <a:lumMod val="75000"/>
                              </a:schemeClr>
                            </a:solidFill>
                            <a:latin typeface="Cambria Math" panose="02040503050406030204" pitchFamily="18" charset="0"/>
                          </a:rPr>
                          <m:t>, </m:t>
                        </m:r>
                        <m:r>
                          <a:rPr lang="en-US" sz="1200">
                            <a:solidFill>
                              <a:schemeClr val="accent2">
                                <a:lumMod val="75000"/>
                              </a:schemeClr>
                            </a:solidFill>
                            <a:latin typeface="Cambria Math" panose="02040503050406030204" pitchFamily="18" charset="0"/>
                          </a:rPr>
                          <m:t>𝑙</m:t>
                        </m:r>
                      </m:e>
                    </m:d>
                  </m:oMath>
                </a14:m>
                <a:r>
                  <a:rPr lang="en-US" dirty="0"/>
                  <a:t> is a Laplace that</a:t>
                </a:r>
                <a:r>
                  <a:rPr lang="en-US" baseline="0" dirty="0"/>
                  <a:t> is plateaued between –l and l and renormalized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libri" panose="020F0502020204030204" pitchFamily="34" charset="0"/>
                  </a:rPr>
                  <a:t>The stationary distribution is basically uniform in </a:t>
                </a:r>
                <a:r>
                  <a:rPr lang="en-US" sz="1200" dirty="0" err="1">
                    <a:effectLst/>
                    <a:latin typeface="Calibri" panose="020F0502020204030204" pitchFamily="34" charset="0"/>
                  </a:rPr>
                  <a:t>themiddle</a:t>
                </a:r>
                <a:r>
                  <a:rPr lang="en-US" sz="1200" dirty="0">
                    <a:effectLst/>
                    <a:latin typeface="Calibri" panose="020F0502020204030204" pitchFamily="34" charset="0"/>
                  </a:rPr>
                  <a:t> regime and has geo decaying tails outside the two thresholds.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effectLst/>
                    <a:latin typeface="Calibri" panose="020F0502020204030204" pitchFamily="34" charset="0"/>
                  </a:rPr>
                  <a:t>In left regime, in the limit, the </a:t>
                </a:r>
                <a:r>
                  <a:rPr lang="en-US" sz="1200" dirty="0" err="1">
                    <a:effectLst/>
                    <a:latin typeface="Calibri" panose="020F0502020204030204" pitchFamily="34" charset="0"/>
                  </a:rPr>
                  <a:t>midle</a:t>
                </a:r>
                <a:r>
                  <a:rPr lang="en-US" sz="1200" dirty="0">
                    <a:effectLst/>
                    <a:latin typeface="Calibri" panose="020F0502020204030204" pitchFamily="34" charset="0"/>
                  </a:rPr>
                  <a:t> thing becomes negligible and so we see only the tail</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effectLst/>
                    <a:latin typeface="Calibri" panose="020F0502020204030204" pitchFamily="34" charset="0"/>
                  </a:rPr>
                  <a:t>In right regime, the tails become negligible and so we see only the middle thing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effectLst/>
                    <a:latin typeface="Calibri" panose="020F0502020204030204" pitchFamily="34" charset="0"/>
                  </a:rPr>
                  <a:t>In middle regime we see both of them.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libri" panose="020F0502020204030204" pitchFamily="34" charset="0"/>
                  </a:rPr>
                  <a:t>Proof of this theorem is easy because we have closed form expression of the distribution, we can directly take the limit - actually, we look at the distribution.</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r>
                  <a:rPr lang="en-US" dirty="0"/>
                  <a:t>------</a:t>
                </a:r>
              </a:p>
              <a:p>
                <a:r>
                  <a:rPr lang="en-US" dirty="0"/>
                  <a:t>In Bernoulli case, actually, sigma_1^2 = sigma_2^2= lambda(1-lambda)</a:t>
                </a:r>
              </a:p>
            </p:txBody>
          </p:sp>
        </mc:Choice>
        <mc:Fallback xmlns="">
          <p:sp>
            <p:nvSpPr>
              <p:cNvPr id="3" name="Notes Placeholder 2"/>
              <p:cNvSpPr>
                <a:spLocks noGrp="1"/>
              </p:cNvSpPr>
              <p:nvPr>
                <p:ph type="body" idx="1"/>
              </p:nvPr>
            </p:nvSpPr>
            <p:spPr/>
            <p:txBody>
              <a:bodyPr/>
              <a:lstStyle/>
              <a:p>
                <a:r>
                  <a:rPr lang="en-US" dirty="0"/>
                  <a:t>The limiting distribution depends on the relative manner in which epsilon and tau go to their limits. (Can think of epsilon and tau to be functions of another parameter \eta or can think of tau as a function of \epsilon.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Firstly, if </a:t>
                </a:r>
                <a:r>
                  <a:rPr lang="en-US" sz="1200" b="0" i="0">
                    <a:solidFill>
                      <a:srgbClr val="C0504D">
                        <a:lumMod val="75000"/>
                      </a:srgbClr>
                    </a:solidFill>
                    <a:latin typeface="Cambria Math" panose="02040503050406030204" pitchFamily="18" charset="0"/>
                  </a:rPr>
                  <a:t>𝜖𝜏→0</a:t>
                </a:r>
                <a:r>
                  <a:rPr lang="en-US" dirty="0"/>
                  <a:t>, epsilon goes to zero faster than tau going to zero</a:t>
                </a:r>
                <a:r>
                  <a:rPr lang="en-US" baseline="0" dirty="0"/>
                  <a:t> (think of tau being fixed). Then, it is a two-sided analog of the classical queue result. So, firstly, we get that z is like /1epsilon, and eps z goes to two-sided exponential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If </a:t>
                </a:r>
                <a:r>
                  <a:rPr lang="en-US" sz="1200" i="0">
                    <a:solidFill>
                      <a:srgbClr val="C0504D">
                        <a:lumMod val="75000"/>
                      </a:srgbClr>
                    </a:solidFill>
                    <a:latin typeface="Cambria Math" panose="02040503050406030204" pitchFamily="18" charset="0"/>
                  </a:rPr>
                  <a:t>𝜖𝜏→∞</a:t>
                </a:r>
                <a:r>
                  <a:rPr lang="en-US" dirty="0"/>
                  <a:t>, tau goes to </a:t>
                </a:r>
                <a:r>
                  <a:rPr lang="en-US" dirty="0" err="1"/>
                  <a:t>infty</a:t>
                </a:r>
                <a:r>
                  <a:rPr lang="en-US" dirty="0"/>
                  <a:t> faster than epsilon going to zero (think of eps as fixed). Here, z</a:t>
                </a:r>
                <a:r>
                  <a:rPr lang="en-US" baseline="0" dirty="0"/>
                  <a:t> is O(tau), and z/tau is Uniform.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Hybrid just means that it is a stitched version of uniform and Laplace. </a:t>
                </a:r>
                <a:r>
                  <a:rPr lang="en-US" sz="1200" i="0">
                    <a:solidFill>
                      <a:schemeClr val="accent2">
                        <a:lumMod val="75000"/>
                      </a:schemeClr>
                    </a:solidFill>
                    <a:latin typeface="Cambria Math" panose="02040503050406030204" pitchFamily="18" charset="0"/>
                  </a:rPr>
                  <a:t>𝐻𝑦𝑏𝑟𝑖𝑑((𝜎_1^2+𝜎_2^2)/2, 𝑙)</a:t>
                </a:r>
                <a:r>
                  <a:rPr lang="en-US" dirty="0"/>
                  <a:t> is a Laplace that</a:t>
                </a:r>
                <a:r>
                  <a:rPr lang="en-US" baseline="0" dirty="0"/>
                  <a:t> is plateaued between –l and l and renormalized</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r>
                  <a:rPr lang="en-US" dirty="0"/>
                  <a:t>------</a:t>
                </a:r>
              </a:p>
              <a:p>
                <a:r>
                  <a:rPr lang="en-US" dirty="0"/>
                  <a:t>In Bernoulli case, actually, sigma_1^2 = sigma_2^2= lambda(1-lambda)</a:t>
                </a:r>
              </a:p>
            </p:txBody>
          </p:sp>
        </mc:Fallback>
      </mc:AlternateContent>
      <p:sp>
        <p:nvSpPr>
          <p:cNvPr id="4" name="Slide Number Placeholder 3"/>
          <p:cNvSpPr>
            <a:spLocks noGrp="1"/>
          </p:cNvSpPr>
          <p:nvPr>
            <p:ph type="sldNum" sz="quarter" idx="5"/>
          </p:nvPr>
        </p:nvSpPr>
        <p:spPr/>
        <p:txBody>
          <a:bodyPr/>
          <a:lstStyle/>
          <a:p>
            <a:fld id="{E766D868-C74A-416E-A16E-1EDDCC889447}" type="slidenum">
              <a:rPr lang="en-US" smtClean="0"/>
              <a:t>7</a:t>
            </a:fld>
            <a:endParaRPr lang="en-US"/>
          </a:p>
        </p:txBody>
      </p:sp>
    </p:spTree>
    <p:extLst>
      <p:ext uri="{BB962C8B-B14F-4D97-AF65-F5344CB8AC3E}">
        <p14:creationId xmlns:p14="http://schemas.microsoft.com/office/powerpoint/2010/main" val="20671135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dirty="0"/>
                  <a:t>The limiting distribution depends on the relative manner in which epsilon and tau go to their limits. (Can think of epsilon and tau to be functions of another parameter \eta or can think of tau as a function of \epsilon.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Firstly, if </a:t>
                </a:r>
                <a14:m>
                  <m:oMath xmlns:m="http://schemas.openxmlformats.org/officeDocument/2006/math">
                    <m:r>
                      <a:rPr lang="en-US" sz="1200" b="0" smtClean="0">
                        <a:solidFill>
                          <a:srgbClr val="C0504D">
                            <a:lumMod val="75000"/>
                          </a:srgbClr>
                        </a:solidFill>
                        <a:latin typeface="Cambria Math" panose="02040503050406030204" pitchFamily="18" charset="0"/>
                      </a:rPr>
                      <m:t>𝜖𝜏</m:t>
                    </m:r>
                    <m:r>
                      <a:rPr lang="en-US" sz="1200" b="0" smtClean="0">
                        <a:solidFill>
                          <a:srgbClr val="C0504D">
                            <a:lumMod val="75000"/>
                          </a:srgbClr>
                        </a:solidFill>
                        <a:latin typeface="Cambria Math" panose="02040503050406030204" pitchFamily="18" charset="0"/>
                      </a:rPr>
                      <m:t>→0</m:t>
                    </m:r>
                  </m:oMath>
                </a14:m>
                <a:r>
                  <a:rPr lang="en-US" dirty="0"/>
                  <a:t>, epsilon goes to zero faster than tau going to zero</a:t>
                </a:r>
                <a:r>
                  <a:rPr lang="en-US" baseline="0" dirty="0"/>
                  <a:t> (think of tau being fixed). Then, it is a two-sided analog of the classical queue result. So, firstly, we get that z is like /1epsilon, and eps z goes to two-sided exponential. </a:t>
                </a:r>
                <a:r>
                  <a:rPr lang="en-US" sz="1200" kern="1200" dirty="0">
                    <a:solidFill>
                      <a:schemeClr val="tx1"/>
                    </a:solidFill>
                    <a:effectLst/>
                    <a:latin typeface="+mn-lt"/>
                    <a:ea typeface="+mn-ea"/>
                    <a:cs typeface="+mn-cs"/>
                  </a:rPr>
                  <a:t>Laplace: Stitch two expos with those means and renormalize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other two regimes are not studied in classical queues because they occur only under dynamic arrivals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If </a:t>
                </a:r>
                <a14:m>
                  <m:oMath xmlns:m="http://schemas.openxmlformats.org/officeDocument/2006/math">
                    <m:r>
                      <a:rPr lang="en-US" sz="1200" smtClean="0">
                        <a:solidFill>
                          <a:srgbClr val="C0504D">
                            <a:lumMod val="75000"/>
                          </a:srgbClr>
                        </a:solidFill>
                        <a:latin typeface="Cambria Math" panose="02040503050406030204" pitchFamily="18" charset="0"/>
                      </a:rPr>
                      <m:t>𝜖𝜏</m:t>
                    </m:r>
                    <m:r>
                      <a:rPr lang="en-US" sz="1200" smtClean="0">
                        <a:solidFill>
                          <a:srgbClr val="C0504D">
                            <a:lumMod val="75000"/>
                          </a:srgbClr>
                        </a:solidFill>
                        <a:latin typeface="Cambria Math" panose="02040503050406030204" pitchFamily="18" charset="0"/>
                      </a:rPr>
                      <m:t>→∞</m:t>
                    </m:r>
                  </m:oMath>
                </a14:m>
                <a:r>
                  <a:rPr lang="en-US" dirty="0"/>
                  <a:t>, tau goes to </a:t>
                </a:r>
                <a:r>
                  <a:rPr lang="en-US" dirty="0" err="1"/>
                  <a:t>infty</a:t>
                </a:r>
                <a:r>
                  <a:rPr lang="en-US" dirty="0"/>
                  <a:t> faster than epsilon going to zero (think of eps as fixed). Here, z</a:t>
                </a:r>
                <a:r>
                  <a:rPr lang="en-US" baseline="0" dirty="0"/>
                  <a:t> is O(tau), and z/tau is Uniform.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Hybrid just means that it is a stitched version of uniform and Laplace. </a:t>
                </a:r>
                <a14:m>
                  <m:oMath xmlns:m="http://schemas.openxmlformats.org/officeDocument/2006/math">
                    <m:r>
                      <a:rPr lang="en-US" sz="1200" smtClean="0">
                        <a:solidFill>
                          <a:schemeClr val="accent2">
                            <a:lumMod val="75000"/>
                          </a:schemeClr>
                        </a:solidFill>
                        <a:latin typeface="Cambria Math" panose="02040503050406030204" pitchFamily="18" charset="0"/>
                      </a:rPr>
                      <m:t>𝐻𝑦𝑏𝑟𝑖𝑑</m:t>
                    </m:r>
                    <m:d>
                      <m:dPr>
                        <m:ctrlPr>
                          <a:rPr lang="en-US" sz="1200" i="1">
                            <a:solidFill>
                              <a:schemeClr val="accent2">
                                <a:lumMod val="75000"/>
                              </a:schemeClr>
                            </a:solidFill>
                            <a:latin typeface="Cambria Math" panose="02040503050406030204" pitchFamily="18" charset="0"/>
                          </a:rPr>
                        </m:ctrlPr>
                      </m:dPr>
                      <m:e>
                        <m:f>
                          <m:fPr>
                            <m:ctrlPr>
                              <a:rPr lang="en-US" sz="1200" i="1">
                                <a:solidFill>
                                  <a:schemeClr val="accent2">
                                    <a:lumMod val="75000"/>
                                  </a:schemeClr>
                                </a:solidFill>
                                <a:latin typeface="Cambria Math" panose="02040503050406030204" pitchFamily="18" charset="0"/>
                              </a:rPr>
                            </m:ctrlPr>
                          </m:fPr>
                          <m:num>
                            <m:sSubSup>
                              <m:sSubSupPr>
                                <m:ctrlPr>
                                  <a:rPr lang="en-US" sz="1200" i="1">
                                    <a:solidFill>
                                      <a:schemeClr val="accent2">
                                        <a:lumMod val="75000"/>
                                      </a:schemeClr>
                                    </a:solidFill>
                                    <a:latin typeface="Cambria Math" panose="02040503050406030204" pitchFamily="18" charset="0"/>
                                  </a:rPr>
                                </m:ctrlPr>
                              </m:sSubSupPr>
                              <m:e>
                                <m:r>
                                  <a:rPr lang="en-US" sz="1200">
                                    <a:solidFill>
                                      <a:schemeClr val="accent2">
                                        <a:lumMod val="75000"/>
                                      </a:schemeClr>
                                    </a:solidFill>
                                    <a:latin typeface="Cambria Math" panose="02040503050406030204" pitchFamily="18" charset="0"/>
                                  </a:rPr>
                                  <m:t>𝜎</m:t>
                                </m:r>
                              </m:e>
                              <m:sub>
                                <m:r>
                                  <a:rPr lang="en-US" sz="1200">
                                    <a:solidFill>
                                      <a:schemeClr val="accent2">
                                        <a:lumMod val="75000"/>
                                      </a:schemeClr>
                                    </a:solidFill>
                                    <a:latin typeface="Cambria Math" panose="02040503050406030204" pitchFamily="18" charset="0"/>
                                  </a:rPr>
                                  <m:t>1</m:t>
                                </m:r>
                              </m:sub>
                              <m:sup>
                                <m:r>
                                  <a:rPr lang="en-US" sz="1200">
                                    <a:solidFill>
                                      <a:schemeClr val="accent2">
                                        <a:lumMod val="75000"/>
                                      </a:schemeClr>
                                    </a:solidFill>
                                    <a:latin typeface="Cambria Math" panose="02040503050406030204" pitchFamily="18" charset="0"/>
                                  </a:rPr>
                                  <m:t>2</m:t>
                                </m:r>
                              </m:sup>
                            </m:sSubSup>
                            <m:r>
                              <a:rPr lang="en-US" sz="1200">
                                <a:solidFill>
                                  <a:schemeClr val="accent2">
                                    <a:lumMod val="75000"/>
                                  </a:schemeClr>
                                </a:solidFill>
                                <a:latin typeface="Cambria Math" panose="02040503050406030204" pitchFamily="18" charset="0"/>
                              </a:rPr>
                              <m:t>+</m:t>
                            </m:r>
                            <m:sSubSup>
                              <m:sSubSupPr>
                                <m:ctrlPr>
                                  <a:rPr lang="en-US" sz="1200" i="1">
                                    <a:solidFill>
                                      <a:schemeClr val="accent2">
                                        <a:lumMod val="75000"/>
                                      </a:schemeClr>
                                    </a:solidFill>
                                    <a:latin typeface="Cambria Math" panose="02040503050406030204" pitchFamily="18" charset="0"/>
                                  </a:rPr>
                                </m:ctrlPr>
                              </m:sSubSupPr>
                              <m:e>
                                <m:r>
                                  <a:rPr lang="en-US" sz="1200">
                                    <a:solidFill>
                                      <a:schemeClr val="accent2">
                                        <a:lumMod val="75000"/>
                                      </a:schemeClr>
                                    </a:solidFill>
                                    <a:latin typeface="Cambria Math" panose="02040503050406030204" pitchFamily="18" charset="0"/>
                                  </a:rPr>
                                  <m:t>𝜎</m:t>
                                </m:r>
                              </m:e>
                              <m:sub>
                                <m:r>
                                  <a:rPr lang="en-US" sz="1200">
                                    <a:solidFill>
                                      <a:schemeClr val="accent2">
                                        <a:lumMod val="75000"/>
                                      </a:schemeClr>
                                    </a:solidFill>
                                    <a:latin typeface="Cambria Math" panose="02040503050406030204" pitchFamily="18" charset="0"/>
                                  </a:rPr>
                                  <m:t>2</m:t>
                                </m:r>
                              </m:sub>
                              <m:sup>
                                <m:r>
                                  <a:rPr lang="en-US" sz="1200">
                                    <a:solidFill>
                                      <a:schemeClr val="accent2">
                                        <a:lumMod val="75000"/>
                                      </a:schemeClr>
                                    </a:solidFill>
                                    <a:latin typeface="Cambria Math" panose="02040503050406030204" pitchFamily="18" charset="0"/>
                                  </a:rPr>
                                  <m:t>2</m:t>
                                </m:r>
                              </m:sup>
                            </m:sSubSup>
                          </m:num>
                          <m:den>
                            <m:r>
                              <a:rPr lang="en-US" sz="1200">
                                <a:solidFill>
                                  <a:schemeClr val="accent2">
                                    <a:lumMod val="75000"/>
                                  </a:schemeClr>
                                </a:solidFill>
                                <a:latin typeface="Cambria Math" panose="02040503050406030204" pitchFamily="18" charset="0"/>
                              </a:rPr>
                              <m:t>2</m:t>
                            </m:r>
                          </m:den>
                        </m:f>
                        <m:r>
                          <a:rPr lang="en-US" sz="1200">
                            <a:solidFill>
                              <a:schemeClr val="accent2">
                                <a:lumMod val="75000"/>
                              </a:schemeClr>
                            </a:solidFill>
                            <a:latin typeface="Cambria Math" panose="02040503050406030204" pitchFamily="18" charset="0"/>
                          </a:rPr>
                          <m:t>, </m:t>
                        </m:r>
                        <m:r>
                          <a:rPr lang="en-US" sz="1200">
                            <a:solidFill>
                              <a:schemeClr val="accent2">
                                <a:lumMod val="75000"/>
                              </a:schemeClr>
                            </a:solidFill>
                            <a:latin typeface="Cambria Math" panose="02040503050406030204" pitchFamily="18" charset="0"/>
                          </a:rPr>
                          <m:t>𝑙</m:t>
                        </m:r>
                      </m:e>
                    </m:d>
                  </m:oMath>
                </a14:m>
                <a:r>
                  <a:rPr lang="en-US" dirty="0"/>
                  <a:t> is a Laplace that</a:t>
                </a:r>
                <a:r>
                  <a:rPr lang="en-US" baseline="0" dirty="0"/>
                  <a:t> is plateaued between –l and l and renormalized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libri" panose="020F0502020204030204" pitchFamily="34" charset="0"/>
                  </a:rPr>
                  <a:t>The stationary distribution is basically uniform in </a:t>
                </a:r>
                <a:r>
                  <a:rPr lang="en-US" sz="1200" dirty="0" err="1">
                    <a:effectLst/>
                    <a:latin typeface="Calibri" panose="020F0502020204030204" pitchFamily="34" charset="0"/>
                  </a:rPr>
                  <a:t>themiddle</a:t>
                </a:r>
                <a:r>
                  <a:rPr lang="en-US" sz="1200" dirty="0">
                    <a:effectLst/>
                    <a:latin typeface="Calibri" panose="020F0502020204030204" pitchFamily="34" charset="0"/>
                  </a:rPr>
                  <a:t> regime and has geo decaying tails outside the two thresholds.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effectLst/>
                    <a:latin typeface="Calibri" panose="020F0502020204030204" pitchFamily="34" charset="0"/>
                  </a:rPr>
                  <a:t>In left regime, in the limit, the </a:t>
                </a:r>
                <a:r>
                  <a:rPr lang="en-US" sz="1200" dirty="0" err="1">
                    <a:effectLst/>
                    <a:latin typeface="Calibri" panose="020F0502020204030204" pitchFamily="34" charset="0"/>
                  </a:rPr>
                  <a:t>midle</a:t>
                </a:r>
                <a:r>
                  <a:rPr lang="en-US" sz="1200" dirty="0">
                    <a:effectLst/>
                    <a:latin typeface="Calibri" panose="020F0502020204030204" pitchFamily="34" charset="0"/>
                  </a:rPr>
                  <a:t> thing becomes negligible and so we see only the tail</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effectLst/>
                    <a:latin typeface="Calibri" panose="020F0502020204030204" pitchFamily="34" charset="0"/>
                  </a:rPr>
                  <a:t>In right regime, the tails become negligible and so we see only the middle thing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effectLst/>
                    <a:latin typeface="Calibri" panose="020F0502020204030204" pitchFamily="34" charset="0"/>
                  </a:rPr>
                  <a:t>In middle regime we see both of them.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libri" panose="020F0502020204030204" pitchFamily="34" charset="0"/>
                  </a:rPr>
                  <a:t>Proof of this theorem is easy because we have closed form expression of the distribution, we can directly take the limit - actually, we look at the distribution.</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r>
                  <a:rPr lang="en-US" dirty="0"/>
                  <a:t>------</a:t>
                </a:r>
              </a:p>
              <a:p>
                <a:r>
                  <a:rPr lang="en-US" dirty="0"/>
                  <a:t>In Bernoulli case, actually, sigma_1^2 = sigma_2^2= lambda(1-lambda)</a:t>
                </a:r>
              </a:p>
            </p:txBody>
          </p:sp>
        </mc:Choice>
        <mc:Fallback xmlns="">
          <p:sp>
            <p:nvSpPr>
              <p:cNvPr id="3" name="Notes Placeholder 2"/>
              <p:cNvSpPr>
                <a:spLocks noGrp="1"/>
              </p:cNvSpPr>
              <p:nvPr>
                <p:ph type="body" idx="1"/>
              </p:nvPr>
            </p:nvSpPr>
            <p:spPr/>
            <p:txBody>
              <a:bodyPr/>
              <a:lstStyle/>
              <a:p>
                <a:r>
                  <a:rPr lang="en-US" dirty="0"/>
                  <a:t>The limiting distribution depends on the relative manner in which epsilon and tau go to their limits. (Can think of epsilon and tau to be functions of another parameter \eta or can think of tau as a function of \epsilon.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Firstly, if </a:t>
                </a:r>
                <a:r>
                  <a:rPr lang="en-US" sz="1200" b="0" i="0">
                    <a:solidFill>
                      <a:srgbClr val="C0504D">
                        <a:lumMod val="75000"/>
                      </a:srgbClr>
                    </a:solidFill>
                    <a:latin typeface="Cambria Math" panose="02040503050406030204" pitchFamily="18" charset="0"/>
                  </a:rPr>
                  <a:t>𝜖𝜏→0</a:t>
                </a:r>
                <a:r>
                  <a:rPr lang="en-US" dirty="0"/>
                  <a:t>, epsilon goes to zero faster than tau going to zero</a:t>
                </a:r>
                <a:r>
                  <a:rPr lang="en-US" baseline="0" dirty="0"/>
                  <a:t> (think of tau being fixed). Then, it is a two-sided analog of the classical queue result. So, firstly, we get that z is like /1epsilon, and eps z goes to two-sided exponential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If </a:t>
                </a:r>
                <a:r>
                  <a:rPr lang="en-US" sz="1200" i="0">
                    <a:solidFill>
                      <a:srgbClr val="C0504D">
                        <a:lumMod val="75000"/>
                      </a:srgbClr>
                    </a:solidFill>
                    <a:latin typeface="Cambria Math" panose="02040503050406030204" pitchFamily="18" charset="0"/>
                  </a:rPr>
                  <a:t>𝜖𝜏→∞</a:t>
                </a:r>
                <a:r>
                  <a:rPr lang="en-US" dirty="0"/>
                  <a:t>, tau goes to </a:t>
                </a:r>
                <a:r>
                  <a:rPr lang="en-US" dirty="0" err="1"/>
                  <a:t>infty</a:t>
                </a:r>
                <a:r>
                  <a:rPr lang="en-US" dirty="0"/>
                  <a:t> faster than epsilon going to zero (think of eps as fixed). Here, z</a:t>
                </a:r>
                <a:r>
                  <a:rPr lang="en-US" baseline="0" dirty="0"/>
                  <a:t> is O(tau), and z/tau is Uniform.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Hybrid just means that it is a stitched version of uniform and Laplace. </a:t>
                </a:r>
                <a:r>
                  <a:rPr lang="en-US" sz="1200" i="0">
                    <a:solidFill>
                      <a:schemeClr val="accent2">
                        <a:lumMod val="75000"/>
                      </a:schemeClr>
                    </a:solidFill>
                    <a:latin typeface="Cambria Math" panose="02040503050406030204" pitchFamily="18" charset="0"/>
                  </a:rPr>
                  <a:t>𝐻𝑦𝑏𝑟𝑖𝑑((𝜎_1^2+𝜎_2^2)/2, 𝑙)</a:t>
                </a:r>
                <a:r>
                  <a:rPr lang="en-US" dirty="0"/>
                  <a:t> is a Laplace that</a:t>
                </a:r>
                <a:r>
                  <a:rPr lang="en-US" baseline="0" dirty="0"/>
                  <a:t> is plateaued between –l and l and renormalized</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r>
                  <a:rPr lang="en-US" dirty="0"/>
                  <a:t>------</a:t>
                </a:r>
              </a:p>
              <a:p>
                <a:r>
                  <a:rPr lang="en-US" dirty="0"/>
                  <a:t>In Bernoulli case, actually, sigma_1^2 = sigma_2^2= lambda(1-lambda)</a:t>
                </a:r>
              </a:p>
            </p:txBody>
          </p:sp>
        </mc:Fallback>
      </mc:AlternateContent>
      <p:sp>
        <p:nvSpPr>
          <p:cNvPr id="4" name="Slide Number Placeholder 3"/>
          <p:cNvSpPr>
            <a:spLocks noGrp="1"/>
          </p:cNvSpPr>
          <p:nvPr>
            <p:ph type="sldNum" sz="quarter" idx="5"/>
          </p:nvPr>
        </p:nvSpPr>
        <p:spPr/>
        <p:txBody>
          <a:bodyPr/>
          <a:lstStyle/>
          <a:p>
            <a:fld id="{E766D868-C74A-416E-A16E-1EDDCC889447}" type="slidenum">
              <a:rPr lang="en-US" smtClean="0"/>
              <a:t>8</a:t>
            </a:fld>
            <a:endParaRPr lang="en-US"/>
          </a:p>
        </p:txBody>
      </p:sp>
    </p:spTree>
    <p:extLst>
      <p:ext uri="{BB962C8B-B14F-4D97-AF65-F5344CB8AC3E}">
        <p14:creationId xmlns:p14="http://schemas.microsoft.com/office/powerpoint/2010/main" val="15572848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dirty="0"/>
                  <a:t>The limiting distribution depends on the relative manner in which epsilon and tau go to their limits. (Can think of epsilon and tau to be functions of another parameter \eta or can think of tau as a function of \epsilon.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Firstly, if </a:t>
                </a:r>
                <a14:m>
                  <m:oMath xmlns:m="http://schemas.openxmlformats.org/officeDocument/2006/math">
                    <m:r>
                      <a:rPr lang="en-US" sz="1200" b="0" smtClean="0">
                        <a:solidFill>
                          <a:srgbClr val="C0504D">
                            <a:lumMod val="75000"/>
                          </a:srgbClr>
                        </a:solidFill>
                        <a:latin typeface="Cambria Math" panose="02040503050406030204" pitchFamily="18" charset="0"/>
                      </a:rPr>
                      <m:t>𝜖𝜏</m:t>
                    </m:r>
                    <m:r>
                      <a:rPr lang="en-US" sz="1200" b="0" smtClean="0">
                        <a:solidFill>
                          <a:srgbClr val="C0504D">
                            <a:lumMod val="75000"/>
                          </a:srgbClr>
                        </a:solidFill>
                        <a:latin typeface="Cambria Math" panose="02040503050406030204" pitchFamily="18" charset="0"/>
                      </a:rPr>
                      <m:t>→0</m:t>
                    </m:r>
                  </m:oMath>
                </a14:m>
                <a:r>
                  <a:rPr lang="en-US" dirty="0"/>
                  <a:t>, epsilon goes to zero faster than tau going to zero</a:t>
                </a:r>
                <a:r>
                  <a:rPr lang="en-US" baseline="0" dirty="0"/>
                  <a:t> (think of tau being fixed). Then, it is a two-sided analog of the classical queue result. So, firstly, we get that z is like /1epsilon, and eps z goes to two-sided exponential. </a:t>
                </a:r>
                <a:r>
                  <a:rPr lang="en-US" sz="1200" kern="1200" dirty="0">
                    <a:solidFill>
                      <a:schemeClr val="tx1"/>
                    </a:solidFill>
                    <a:effectLst/>
                    <a:latin typeface="+mn-lt"/>
                    <a:ea typeface="+mn-ea"/>
                    <a:cs typeface="+mn-cs"/>
                  </a:rPr>
                  <a:t>Laplace: Stitch two expos with those means and renormalize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other two regimes are not studied in classical queues because they occur only under dynamic arrivals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If </a:t>
                </a:r>
                <a14:m>
                  <m:oMath xmlns:m="http://schemas.openxmlformats.org/officeDocument/2006/math">
                    <m:r>
                      <a:rPr lang="en-US" sz="1200" smtClean="0">
                        <a:solidFill>
                          <a:srgbClr val="C0504D">
                            <a:lumMod val="75000"/>
                          </a:srgbClr>
                        </a:solidFill>
                        <a:latin typeface="Cambria Math" panose="02040503050406030204" pitchFamily="18" charset="0"/>
                      </a:rPr>
                      <m:t>𝜖𝜏</m:t>
                    </m:r>
                    <m:r>
                      <a:rPr lang="en-US" sz="1200" smtClean="0">
                        <a:solidFill>
                          <a:srgbClr val="C0504D">
                            <a:lumMod val="75000"/>
                          </a:srgbClr>
                        </a:solidFill>
                        <a:latin typeface="Cambria Math" panose="02040503050406030204" pitchFamily="18" charset="0"/>
                      </a:rPr>
                      <m:t>→∞</m:t>
                    </m:r>
                  </m:oMath>
                </a14:m>
                <a:r>
                  <a:rPr lang="en-US" dirty="0"/>
                  <a:t>, tau goes to </a:t>
                </a:r>
                <a:r>
                  <a:rPr lang="en-US" dirty="0" err="1"/>
                  <a:t>infty</a:t>
                </a:r>
                <a:r>
                  <a:rPr lang="en-US" dirty="0"/>
                  <a:t> faster than epsilon going to zero (think of eps as fixed). Here, z</a:t>
                </a:r>
                <a:r>
                  <a:rPr lang="en-US" baseline="0" dirty="0"/>
                  <a:t> is O(tau), and z/tau is Uniform.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Hybrid just means that it is a stitched version of uniform and Laplace. </a:t>
                </a:r>
                <a14:m>
                  <m:oMath xmlns:m="http://schemas.openxmlformats.org/officeDocument/2006/math">
                    <m:r>
                      <a:rPr lang="en-US" sz="1200" smtClean="0">
                        <a:solidFill>
                          <a:schemeClr val="accent2">
                            <a:lumMod val="75000"/>
                          </a:schemeClr>
                        </a:solidFill>
                        <a:latin typeface="Cambria Math" panose="02040503050406030204" pitchFamily="18" charset="0"/>
                      </a:rPr>
                      <m:t>𝐻𝑦𝑏𝑟𝑖𝑑</m:t>
                    </m:r>
                    <m:d>
                      <m:dPr>
                        <m:ctrlPr>
                          <a:rPr lang="en-US" sz="1200" i="1">
                            <a:solidFill>
                              <a:schemeClr val="accent2">
                                <a:lumMod val="75000"/>
                              </a:schemeClr>
                            </a:solidFill>
                            <a:latin typeface="Cambria Math" panose="02040503050406030204" pitchFamily="18" charset="0"/>
                          </a:rPr>
                        </m:ctrlPr>
                      </m:dPr>
                      <m:e>
                        <m:f>
                          <m:fPr>
                            <m:ctrlPr>
                              <a:rPr lang="en-US" sz="1200" i="1">
                                <a:solidFill>
                                  <a:schemeClr val="accent2">
                                    <a:lumMod val="75000"/>
                                  </a:schemeClr>
                                </a:solidFill>
                                <a:latin typeface="Cambria Math" panose="02040503050406030204" pitchFamily="18" charset="0"/>
                              </a:rPr>
                            </m:ctrlPr>
                          </m:fPr>
                          <m:num>
                            <m:sSubSup>
                              <m:sSubSupPr>
                                <m:ctrlPr>
                                  <a:rPr lang="en-US" sz="1200" i="1">
                                    <a:solidFill>
                                      <a:schemeClr val="accent2">
                                        <a:lumMod val="75000"/>
                                      </a:schemeClr>
                                    </a:solidFill>
                                    <a:latin typeface="Cambria Math" panose="02040503050406030204" pitchFamily="18" charset="0"/>
                                  </a:rPr>
                                </m:ctrlPr>
                              </m:sSubSupPr>
                              <m:e>
                                <m:r>
                                  <a:rPr lang="en-US" sz="1200">
                                    <a:solidFill>
                                      <a:schemeClr val="accent2">
                                        <a:lumMod val="75000"/>
                                      </a:schemeClr>
                                    </a:solidFill>
                                    <a:latin typeface="Cambria Math" panose="02040503050406030204" pitchFamily="18" charset="0"/>
                                  </a:rPr>
                                  <m:t>𝜎</m:t>
                                </m:r>
                              </m:e>
                              <m:sub>
                                <m:r>
                                  <a:rPr lang="en-US" sz="1200">
                                    <a:solidFill>
                                      <a:schemeClr val="accent2">
                                        <a:lumMod val="75000"/>
                                      </a:schemeClr>
                                    </a:solidFill>
                                    <a:latin typeface="Cambria Math" panose="02040503050406030204" pitchFamily="18" charset="0"/>
                                  </a:rPr>
                                  <m:t>1</m:t>
                                </m:r>
                              </m:sub>
                              <m:sup>
                                <m:r>
                                  <a:rPr lang="en-US" sz="1200">
                                    <a:solidFill>
                                      <a:schemeClr val="accent2">
                                        <a:lumMod val="75000"/>
                                      </a:schemeClr>
                                    </a:solidFill>
                                    <a:latin typeface="Cambria Math" panose="02040503050406030204" pitchFamily="18" charset="0"/>
                                  </a:rPr>
                                  <m:t>2</m:t>
                                </m:r>
                              </m:sup>
                            </m:sSubSup>
                            <m:r>
                              <a:rPr lang="en-US" sz="1200">
                                <a:solidFill>
                                  <a:schemeClr val="accent2">
                                    <a:lumMod val="75000"/>
                                  </a:schemeClr>
                                </a:solidFill>
                                <a:latin typeface="Cambria Math" panose="02040503050406030204" pitchFamily="18" charset="0"/>
                              </a:rPr>
                              <m:t>+</m:t>
                            </m:r>
                            <m:sSubSup>
                              <m:sSubSupPr>
                                <m:ctrlPr>
                                  <a:rPr lang="en-US" sz="1200" i="1">
                                    <a:solidFill>
                                      <a:schemeClr val="accent2">
                                        <a:lumMod val="75000"/>
                                      </a:schemeClr>
                                    </a:solidFill>
                                    <a:latin typeface="Cambria Math" panose="02040503050406030204" pitchFamily="18" charset="0"/>
                                  </a:rPr>
                                </m:ctrlPr>
                              </m:sSubSupPr>
                              <m:e>
                                <m:r>
                                  <a:rPr lang="en-US" sz="1200">
                                    <a:solidFill>
                                      <a:schemeClr val="accent2">
                                        <a:lumMod val="75000"/>
                                      </a:schemeClr>
                                    </a:solidFill>
                                    <a:latin typeface="Cambria Math" panose="02040503050406030204" pitchFamily="18" charset="0"/>
                                  </a:rPr>
                                  <m:t>𝜎</m:t>
                                </m:r>
                              </m:e>
                              <m:sub>
                                <m:r>
                                  <a:rPr lang="en-US" sz="1200">
                                    <a:solidFill>
                                      <a:schemeClr val="accent2">
                                        <a:lumMod val="75000"/>
                                      </a:schemeClr>
                                    </a:solidFill>
                                    <a:latin typeface="Cambria Math" panose="02040503050406030204" pitchFamily="18" charset="0"/>
                                  </a:rPr>
                                  <m:t>2</m:t>
                                </m:r>
                              </m:sub>
                              <m:sup>
                                <m:r>
                                  <a:rPr lang="en-US" sz="1200">
                                    <a:solidFill>
                                      <a:schemeClr val="accent2">
                                        <a:lumMod val="75000"/>
                                      </a:schemeClr>
                                    </a:solidFill>
                                    <a:latin typeface="Cambria Math" panose="02040503050406030204" pitchFamily="18" charset="0"/>
                                  </a:rPr>
                                  <m:t>2</m:t>
                                </m:r>
                              </m:sup>
                            </m:sSubSup>
                          </m:num>
                          <m:den>
                            <m:r>
                              <a:rPr lang="en-US" sz="1200">
                                <a:solidFill>
                                  <a:schemeClr val="accent2">
                                    <a:lumMod val="75000"/>
                                  </a:schemeClr>
                                </a:solidFill>
                                <a:latin typeface="Cambria Math" panose="02040503050406030204" pitchFamily="18" charset="0"/>
                              </a:rPr>
                              <m:t>2</m:t>
                            </m:r>
                          </m:den>
                        </m:f>
                        <m:r>
                          <a:rPr lang="en-US" sz="1200">
                            <a:solidFill>
                              <a:schemeClr val="accent2">
                                <a:lumMod val="75000"/>
                              </a:schemeClr>
                            </a:solidFill>
                            <a:latin typeface="Cambria Math" panose="02040503050406030204" pitchFamily="18" charset="0"/>
                          </a:rPr>
                          <m:t>, </m:t>
                        </m:r>
                        <m:r>
                          <a:rPr lang="en-US" sz="1200">
                            <a:solidFill>
                              <a:schemeClr val="accent2">
                                <a:lumMod val="75000"/>
                              </a:schemeClr>
                            </a:solidFill>
                            <a:latin typeface="Cambria Math" panose="02040503050406030204" pitchFamily="18" charset="0"/>
                          </a:rPr>
                          <m:t>𝑙</m:t>
                        </m:r>
                      </m:e>
                    </m:d>
                  </m:oMath>
                </a14:m>
                <a:r>
                  <a:rPr lang="en-US" dirty="0"/>
                  <a:t> is a Laplace that</a:t>
                </a:r>
                <a:r>
                  <a:rPr lang="en-US" baseline="0" dirty="0"/>
                  <a:t> is plateaued between –l and l and renormalized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libri" panose="020F0502020204030204" pitchFamily="34" charset="0"/>
                  </a:rPr>
                  <a:t>The stationary distribution is basically uniform in </a:t>
                </a:r>
                <a:r>
                  <a:rPr lang="en-US" sz="1200" dirty="0" err="1">
                    <a:effectLst/>
                    <a:latin typeface="Calibri" panose="020F0502020204030204" pitchFamily="34" charset="0"/>
                  </a:rPr>
                  <a:t>themiddle</a:t>
                </a:r>
                <a:r>
                  <a:rPr lang="en-US" sz="1200" dirty="0">
                    <a:effectLst/>
                    <a:latin typeface="Calibri" panose="020F0502020204030204" pitchFamily="34" charset="0"/>
                  </a:rPr>
                  <a:t> regime and has geo decaying tails outside the two thresholds.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effectLst/>
                    <a:latin typeface="Calibri" panose="020F0502020204030204" pitchFamily="34" charset="0"/>
                  </a:rPr>
                  <a:t>In left regime, in the limit, the </a:t>
                </a:r>
                <a:r>
                  <a:rPr lang="en-US" sz="1200" dirty="0" err="1">
                    <a:effectLst/>
                    <a:latin typeface="Calibri" panose="020F0502020204030204" pitchFamily="34" charset="0"/>
                  </a:rPr>
                  <a:t>midle</a:t>
                </a:r>
                <a:r>
                  <a:rPr lang="en-US" sz="1200" dirty="0">
                    <a:effectLst/>
                    <a:latin typeface="Calibri" panose="020F0502020204030204" pitchFamily="34" charset="0"/>
                  </a:rPr>
                  <a:t> thing becomes negligible and so we see only the tail</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effectLst/>
                    <a:latin typeface="Calibri" panose="020F0502020204030204" pitchFamily="34" charset="0"/>
                  </a:rPr>
                  <a:t>In right regime, the tails become negligible and so we see only the middle thing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effectLst/>
                    <a:latin typeface="Calibri" panose="020F0502020204030204" pitchFamily="34" charset="0"/>
                  </a:rPr>
                  <a:t>In middle regime we see both of them.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libri" panose="020F0502020204030204" pitchFamily="34" charset="0"/>
                  </a:rPr>
                  <a:t>Proof of this theorem is easy because we have closed form expression of the distribution, we can directly take the limit - actually, we look at the distribution.</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r>
                  <a:rPr lang="en-US" dirty="0"/>
                  <a:t>------</a:t>
                </a:r>
              </a:p>
              <a:p>
                <a:r>
                  <a:rPr lang="en-US" dirty="0"/>
                  <a:t>In Bernoulli case, actually, sigma_1^2 = sigma_2^2= lambda(1-lambda)</a:t>
                </a:r>
              </a:p>
            </p:txBody>
          </p:sp>
        </mc:Choice>
        <mc:Fallback xmlns="">
          <p:sp>
            <p:nvSpPr>
              <p:cNvPr id="3" name="Notes Placeholder 2"/>
              <p:cNvSpPr>
                <a:spLocks noGrp="1"/>
              </p:cNvSpPr>
              <p:nvPr>
                <p:ph type="body" idx="1"/>
              </p:nvPr>
            </p:nvSpPr>
            <p:spPr/>
            <p:txBody>
              <a:bodyPr/>
              <a:lstStyle/>
              <a:p>
                <a:r>
                  <a:rPr lang="en-US" dirty="0"/>
                  <a:t>The limiting distribution depends on the relative manner in which epsilon and tau go to their limits. (Can think of epsilon and tau to be functions of another parameter \eta or can think of tau as a function of \epsilon.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Firstly, if </a:t>
                </a:r>
                <a:r>
                  <a:rPr lang="en-US" sz="1200" b="0" i="0">
                    <a:solidFill>
                      <a:srgbClr val="C0504D">
                        <a:lumMod val="75000"/>
                      </a:srgbClr>
                    </a:solidFill>
                    <a:latin typeface="Cambria Math" panose="02040503050406030204" pitchFamily="18" charset="0"/>
                  </a:rPr>
                  <a:t>𝜖𝜏→0</a:t>
                </a:r>
                <a:r>
                  <a:rPr lang="en-US" dirty="0"/>
                  <a:t>, epsilon goes to zero faster than tau going to zero</a:t>
                </a:r>
                <a:r>
                  <a:rPr lang="en-US" baseline="0" dirty="0"/>
                  <a:t> (think of tau being fixed). Then, it is a two-sided analog of the classical queue result. So, firstly, we get that z is like /1epsilon, and eps z goes to two-sided exponential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If </a:t>
                </a:r>
                <a:r>
                  <a:rPr lang="en-US" sz="1200" i="0">
                    <a:solidFill>
                      <a:srgbClr val="C0504D">
                        <a:lumMod val="75000"/>
                      </a:srgbClr>
                    </a:solidFill>
                    <a:latin typeface="Cambria Math" panose="02040503050406030204" pitchFamily="18" charset="0"/>
                  </a:rPr>
                  <a:t>𝜖𝜏→∞</a:t>
                </a:r>
                <a:r>
                  <a:rPr lang="en-US" dirty="0"/>
                  <a:t>, tau goes to </a:t>
                </a:r>
                <a:r>
                  <a:rPr lang="en-US" dirty="0" err="1"/>
                  <a:t>infty</a:t>
                </a:r>
                <a:r>
                  <a:rPr lang="en-US" dirty="0"/>
                  <a:t> faster than epsilon going to zero (think of eps as fixed). Here, z</a:t>
                </a:r>
                <a:r>
                  <a:rPr lang="en-US" baseline="0" dirty="0"/>
                  <a:t> is O(tau), and z/tau is Uniform.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Hybrid just means that it is a stitched version of uniform and Laplace. </a:t>
                </a:r>
                <a:r>
                  <a:rPr lang="en-US" sz="1200" i="0">
                    <a:solidFill>
                      <a:schemeClr val="accent2">
                        <a:lumMod val="75000"/>
                      </a:schemeClr>
                    </a:solidFill>
                    <a:latin typeface="Cambria Math" panose="02040503050406030204" pitchFamily="18" charset="0"/>
                  </a:rPr>
                  <a:t>𝐻𝑦𝑏𝑟𝑖𝑑((𝜎_1^2+𝜎_2^2)/2, 𝑙)</a:t>
                </a:r>
                <a:r>
                  <a:rPr lang="en-US" dirty="0"/>
                  <a:t> is a Laplace that</a:t>
                </a:r>
                <a:r>
                  <a:rPr lang="en-US" baseline="0" dirty="0"/>
                  <a:t> is plateaued between –l and l and renormalized</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r>
                  <a:rPr lang="en-US" dirty="0"/>
                  <a:t>------</a:t>
                </a:r>
              </a:p>
              <a:p>
                <a:r>
                  <a:rPr lang="en-US" dirty="0"/>
                  <a:t>In Bernoulli case, actually, sigma_1^2 = sigma_2^2= lambda(1-lambda)</a:t>
                </a:r>
              </a:p>
            </p:txBody>
          </p:sp>
        </mc:Fallback>
      </mc:AlternateContent>
      <p:sp>
        <p:nvSpPr>
          <p:cNvPr id="4" name="Slide Number Placeholder 3"/>
          <p:cNvSpPr>
            <a:spLocks noGrp="1"/>
          </p:cNvSpPr>
          <p:nvPr>
            <p:ph type="sldNum" sz="quarter" idx="5"/>
          </p:nvPr>
        </p:nvSpPr>
        <p:spPr/>
        <p:txBody>
          <a:bodyPr/>
          <a:lstStyle/>
          <a:p>
            <a:fld id="{E766D868-C74A-416E-A16E-1EDDCC889447}" type="slidenum">
              <a:rPr lang="en-US" smtClean="0"/>
              <a:t>9</a:t>
            </a:fld>
            <a:endParaRPr lang="en-US"/>
          </a:p>
        </p:txBody>
      </p:sp>
    </p:spTree>
    <p:extLst>
      <p:ext uri="{BB962C8B-B14F-4D97-AF65-F5344CB8AC3E}">
        <p14:creationId xmlns:p14="http://schemas.microsoft.com/office/powerpoint/2010/main" val="2617211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97280" y="758952"/>
            <a:ext cx="10058400" cy="3566160"/>
          </a:xfrm>
          <a:prstGeom prst="rect">
            <a:avLst/>
          </a:prstGeom>
        </p:spPr>
        <p:txBody>
          <a:bodyPr anchor="b">
            <a:normAutofit/>
          </a:bodyPr>
          <a:lstStyle>
            <a:lvl1pPr algn="l">
              <a:lnSpc>
                <a:spcPct val="90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645152"/>
            <a:ext cx="10058400" cy="1143000"/>
          </a:xfrm>
        </p:spPr>
        <p:txBody>
          <a:bodyPr lIns="91440" rIns="91440">
            <a:normAutofit/>
          </a:bodyPr>
          <a:lstStyle>
            <a:lvl1pPr marL="0" indent="0" algn="l">
              <a:buNone/>
              <a:defRPr sz="2400" cap="all" spc="200" baseline="0">
                <a:solidFill>
                  <a:schemeClr val="tx1"/>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cxnSp>
        <p:nvCxnSpPr>
          <p:cNvPr id="9" name="Straight Connector 8">
            <a:extLst>
              <a:ext uri="{FF2B5EF4-FFF2-40B4-BE49-F238E27FC236}">
                <a16:creationId xmlns:a16="http://schemas.microsoft.com/office/drawing/2014/main" id="{1F5DC8C3-BA5F-4EED-BB9A-A14272BD82A1}"/>
              </a:ext>
            </a:extLst>
          </p:cNvPr>
          <p:cNvCxnSpPr/>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 name="Date Placeholder 3">
            <a:extLst>
              <a:ext uri="{FF2B5EF4-FFF2-40B4-BE49-F238E27FC236}">
                <a16:creationId xmlns:a16="http://schemas.microsoft.com/office/drawing/2014/main" id="{9925CCF1-92C0-4AF3-BFAF-4921631915AB}"/>
              </a:ext>
            </a:extLst>
          </p:cNvPr>
          <p:cNvSpPr>
            <a:spLocks noGrp="1"/>
          </p:cNvSpPr>
          <p:nvPr>
            <p:ph type="dt" sz="half" idx="10"/>
          </p:nvPr>
        </p:nvSpPr>
        <p:spPr/>
        <p:txBody>
          <a:bodyPr/>
          <a:lstStyle/>
          <a:p>
            <a:fld id="{67C12D78-496D-4A03-949F-9812D528A9BC}" type="datetime1">
              <a:rPr lang="en-US" smtClean="0"/>
              <a:t>6/10/24</a:t>
            </a:fld>
            <a:endParaRPr lang="en-US" dirty="0"/>
          </a:p>
        </p:txBody>
      </p:sp>
      <p:sp>
        <p:nvSpPr>
          <p:cNvPr id="5" name="Footer Placeholder 4">
            <a:extLst>
              <a:ext uri="{FF2B5EF4-FFF2-40B4-BE49-F238E27FC236}">
                <a16:creationId xmlns:a16="http://schemas.microsoft.com/office/drawing/2014/main" id="{051A78A9-3DFF-4937-A9F2-5D8CF495F36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FAEB271-5CC0-4759-BC6E-8BE53AB227C0}"/>
              </a:ext>
            </a:extLst>
          </p:cNvPr>
          <p:cNvSpPr>
            <a:spLocks noGrp="1"/>
          </p:cNvSpPr>
          <p:nvPr>
            <p:ph type="sldNum" sz="quarter" idx="12"/>
          </p:nvPr>
        </p:nvSpPr>
        <p:spPr/>
        <p:txBody>
          <a:bodyPr/>
          <a:lstStyle/>
          <a:p>
            <a:fld id="{3A98EE3D-8CD1-4C3F-BD1C-C98C9596463C}" type="slidenum">
              <a:rPr lang="en-US" smtClean="0"/>
              <a:t>‹#›</a:t>
            </a:fld>
            <a:endParaRPr lang="en-US" dirty="0"/>
          </a:p>
        </p:txBody>
      </p:sp>
      <p:sp>
        <p:nvSpPr>
          <p:cNvPr id="11" name="Oval 10">
            <a:extLst>
              <a:ext uri="{FF2B5EF4-FFF2-40B4-BE49-F238E27FC236}">
                <a16:creationId xmlns:a16="http://schemas.microsoft.com/office/drawing/2014/main" id="{68EC5FC9-F7D0-0141-850B-7623CA81A775}"/>
              </a:ext>
            </a:extLst>
          </p:cNvPr>
          <p:cNvSpPr/>
          <p:nvPr userDrawn="1"/>
        </p:nvSpPr>
        <p:spPr>
          <a:xfrm>
            <a:off x="10429390" y="360726"/>
            <a:ext cx="1035859" cy="1035859"/>
          </a:xfrm>
          <a:prstGeom prst="ellipse">
            <a:avLst/>
          </a:prstGeom>
          <a:noFill/>
          <a:ln w="38100">
            <a:solidFill>
              <a:schemeClr val="accent3"/>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Oval 11">
            <a:extLst>
              <a:ext uri="{FF2B5EF4-FFF2-40B4-BE49-F238E27FC236}">
                <a16:creationId xmlns:a16="http://schemas.microsoft.com/office/drawing/2014/main" id="{B8F839E6-7F1F-6E4D-B83C-F5DA99E98229}"/>
              </a:ext>
            </a:extLst>
          </p:cNvPr>
          <p:cNvSpPr/>
          <p:nvPr userDrawn="1"/>
        </p:nvSpPr>
        <p:spPr>
          <a:xfrm>
            <a:off x="10337662" y="4398630"/>
            <a:ext cx="1700492" cy="1700492"/>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a:extLst>
              <a:ext uri="{FF2B5EF4-FFF2-40B4-BE49-F238E27FC236}">
                <a16:creationId xmlns:a16="http://schemas.microsoft.com/office/drawing/2014/main" id="{5EACA50E-A3A8-9D41-B30C-03B00FB2DEF0}"/>
              </a:ext>
            </a:extLst>
          </p:cNvPr>
          <p:cNvSpPr/>
          <p:nvPr userDrawn="1"/>
        </p:nvSpPr>
        <p:spPr>
          <a:xfrm>
            <a:off x="5664569" y="541205"/>
            <a:ext cx="283407" cy="283407"/>
          </a:xfrm>
          <a:prstGeom prst="ellipse">
            <a:avLst/>
          </a:prstGeom>
          <a:solidFill>
            <a:schemeClr val="accent6"/>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a:extLst>
              <a:ext uri="{FF2B5EF4-FFF2-40B4-BE49-F238E27FC236}">
                <a16:creationId xmlns:a16="http://schemas.microsoft.com/office/drawing/2014/main" id="{EA92073B-F20B-034A-BC3A-9B993F0DD0BA}"/>
              </a:ext>
            </a:extLst>
          </p:cNvPr>
          <p:cNvSpPr/>
          <p:nvPr userDrawn="1"/>
        </p:nvSpPr>
        <p:spPr>
          <a:xfrm>
            <a:off x="458087" y="5430446"/>
            <a:ext cx="99011" cy="99011"/>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Oval 14">
            <a:extLst>
              <a:ext uri="{FF2B5EF4-FFF2-40B4-BE49-F238E27FC236}">
                <a16:creationId xmlns:a16="http://schemas.microsoft.com/office/drawing/2014/main" id="{C4091F50-D240-B145-B0B1-DAEDDFDE34AD}"/>
              </a:ext>
            </a:extLst>
          </p:cNvPr>
          <p:cNvSpPr/>
          <p:nvPr userDrawn="1"/>
        </p:nvSpPr>
        <p:spPr>
          <a:xfrm>
            <a:off x="0" y="-1994"/>
            <a:ext cx="1700492" cy="1700492"/>
          </a:xfrm>
          <a:prstGeom prst="ellipse">
            <a:avLst/>
          </a:prstGeom>
          <a:noFill/>
          <a:ln w="38100">
            <a:solidFill>
              <a:schemeClr val="accent5"/>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6727005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only 2">
  <p:cSld name="Title only 2">
    <p:spTree>
      <p:nvGrpSpPr>
        <p:cNvPr id="1" name="Shape 197"/>
        <p:cNvGrpSpPr/>
        <p:nvPr/>
      </p:nvGrpSpPr>
      <p:grpSpPr>
        <a:xfrm>
          <a:off x="0" y="0"/>
          <a:ext cx="0" cy="0"/>
          <a:chOff x="0" y="0"/>
          <a:chExt cx="0" cy="0"/>
        </a:xfrm>
      </p:grpSpPr>
      <p:sp>
        <p:nvSpPr>
          <p:cNvPr id="198" name="Google Shape;198;p23"/>
          <p:cNvSpPr txBox="1">
            <a:spLocks noGrp="1"/>
          </p:cNvSpPr>
          <p:nvPr>
            <p:ph type="title"/>
          </p:nvPr>
        </p:nvSpPr>
        <p:spPr>
          <a:xfrm>
            <a:off x="952400" y="574233"/>
            <a:ext cx="10287200" cy="6240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extLst>
      <p:ext uri="{BB962C8B-B14F-4D97-AF65-F5344CB8AC3E}">
        <p14:creationId xmlns:p14="http://schemas.microsoft.com/office/powerpoint/2010/main" val="20072051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only" type="titleOnly">
  <p:cSld name="2_Title only">
    <p:spTree>
      <p:nvGrpSpPr>
        <p:cNvPr id="1" name="Shape 825"/>
        <p:cNvGrpSpPr/>
        <p:nvPr/>
      </p:nvGrpSpPr>
      <p:grpSpPr>
        <a:xfrm>
          <a:off x="0" y="0"/>
          <a:ext cx="0" cy="0"/>
          <a:chOff x="0" y="0"/>
          <a:chExt cx="0" cy="0"/>
        </a:xfrm>
      </p:grpSpPr>
      <p:pic>
        <p:nvPicPr>
          <p:cNvPr id="826" name="Google Shape;826;p6"/>
          <p:cNvPicPr preferRelativeResize="0"/>
          <p:nvPr/>
        </p:nvPicPr>
        <p:blipFill rotWithShape="1">
          <a:blip r:embed="rId2">
            <a:alphaModFix/>
          </a:blip>
          <a:srcRect/>
          <a:stretch/>
        </p:blipFill>
        <p:spPr>
          <a:xfrm>
            <a:off x="0" y="0"/>
            <a:ext cx="12192000" cy="6858000"/>
          </a:xfrm>
          <a:prstGeom prst="rect">
            <a:avLst/>
          </a:prstGeom>
          <a:noFill/>
          <a:ln>
            <a:noFill/>
          </a:ln>
        </p:spPr>
      </p:pic>
      <p:grpSp>
        <p:nvGrpSpPr>
          <p:cNvPr id="827" name="Google Shape;827;p6"/>
          <p:cNvGrpSpPr/>
          <p:nvPr/>
        </p:nvGrpSpPr>
        <p:grpSpPr>
          <a:xfrm rot="1773862">
            <a:off x="11181426" y="646787"/>
            <a:ext cx="875607" cy="805224"/>
            <a:chOff x="8303804" y="114783"/>
            <a:chExt cx="656706" cy="603919"/>
          </a:xfrm>
        </p:grpSpPr>
        <p:grpSp>
          <p:nvGrpSpPr>
            <p:cNvPr id="828" name="Google Shape;828;p6"/>
            <p:cNvGrpSpPr/>
            <p:nvPr/>
          </p:nvGrpSpPr>
          <p:grpSpPr>
            <a:xfrm>
              <a:off x="8303804" y="114783"/>
              <a:ext cx="656706" cy="603919"/>
              <a:chOff x="8303804" y="114783"/>
              <a:chExt cx="656706" cy="603919"/>
            </a:xfrm>
          </p:grpSpPr>
          <p:sp>
            <p:nvSpPr>
              <p:cNvPr id="829" name="Google Shape;829;p6"/>
              <p:cNvSpPr/>
              <p:nvPr/>
            </p:nvSpPr>
            <p:spPr>
              <a:xfrm>
                <a:off x="8436187" y="116485"/>
                <a:ext cx="392417" cy="193399"/>
              </a:xfrm>
              <a:custGeom>
                <a:avLst/>
                <a:gdLst/>
                <a:ahLst/>
                <a:cxnLst/>
                <a:rect l="l" t="t" r="r" b="b"/>
                <a:pathLst>
                  <a:path w="7378" h="3636" extrusionOk="0">
                    <a:moveTo>
                      <a:pt x="3743" y="1"/>
                    </a:moveTo>
                    <a:cubicBezTo>
                      <a:pt x="3234" y="1"/>
                      <a:pt x="2728" y="49"/>
                      <a:pt x="2239" y="179"/>
                    </a:cubicBezTo>
                    <a:cubicBezTo>
                      <a:pt x="1401" y="411"/>
                      <a:pt x="607" y="901"/>
                      <a:pt x="170" y="1660"/>
                    </a:cubicBezTo>
                    <a:cubicBezTo>
                      <a:pt x="0" y="1945"/>
                      <a:pt x="27" y="2177"/>
                      <a:pt x="27" y="2471"/>
                    </a:cubicBezTo>
                    <a:cubicBezTo>
                      <a:pt x="419" y="2775"/>
                      <a:pt x="848" y="3158"/>
                      <a:pt x="1294" y="3346"/>
                    </a:cubicBezTo>
                    <a:cubicBezTo>
                      <a:pt x="1472" y="3426"/>
                      <a:pt x="1677" y="3471"/>
                      <a:pt x="1874" y="3506"/>
                    </a:cubicBezTo>
                    <a:cubicBezTo>
                      <a:pt x="2318" y="3593"/>
                      <a:pt x="2771" y="3635"/>
                      <a:pt x="3223" y="3635"/>
                    </a:cubicBezTo>
                    <a:cubicBezTo>
                      <a:pt x="4313" y="3635"/>
                      <a:pt x="5404" y="3388"/>
                      <a:pt x="6388" y="2909"/>
                    </a:cubicBezTo>
                    <a:cubicBezTo>
                      <a:pt x="6771" y="2721"/>
                      <a:pt x="7146" y="2489"/>
                      <a:pt x="7378" y="2132"/>
                    </a:cubicBezTo>
                    <a:cubicBezTo>
                      <a:pt x="7369" y="2123"/>
                      <a:pt x="7369" y="2115"/>
                      <a:pt x="7360" y="2097"/>
                    </a:cubicBezTo>
                    <a:cubicBezTo>
                      <a:pt x="7333" y="1990"/>
                      <a:pt x="7342" y="1874"/>
                      <a:pt x="7333" y="1758"/>
                    </a:cubicBezTo>
                    <a:cubicBezTo>
                      <a:pt x="7298" y="1214"/>
                      <a:pt x="6896" y="741"/>
                      <a:pt x="6414" y="473"/>
                    </a:cubicBezTo>
                    <a:cubicBezTo>
                      <a:pt x="5942" y="205"/>
                      <a:pt x="5379" y="125"/>
                      <a:pt x="4835" y="63"/>
                    </a:cubicBezTo>
                    <a:cubicBezTo>
                      <a:pt x="4474" y="25"/>
                      <a:pt x="4108" y="1"/>
                      <a:pt x="37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0" name="Google Shape;830;p6"/>
              <p:cNvSpPr/>
              <p:nvPr/>
            </p:nvSpPr>
            <p:spPr>
              <a:xfrm>
                <a:off x="8431400" y="114783"/>
                <a:ext cx="401938" cy="200792"/>
              </a:xfrm>
              <a:custGeom>
                <a:avLst/>
                <a:gdLst/>
                <a:ahLst/>
                <a:cxnLst/>
                <a:rect l="l" t="t" r="r" b="b"/>
                <a:pathLst>
                  <a:path w="7557" h="3775" extrusionOk="0">
                    <a:moveTo>
                      <a:pt x="3739" y="1"/>
                    </a:moveTo>
                    <a:cubicBezTo>
                      <a:pt x="2321" y="1"/>
                      <a:pt x="863" y="428"/>
                      <a:pt x="135" y="1718"/>
                    </a:cubicBezTo>
                    <a:cubicBezTo>
                      <a:pt x="1" y="1977"/>
                      <a:pt x="19" y="2280"/>
                      <a:pt x="19" y="2548"/>
                    </a:cubicBezTo>
                    <a:cubicBezTo>
                      <a:pt x="295" y="2762"/>
                      <a:pt x="563" y="2994"/>
                      <a:pt x="857" y="3199"/>
                    </a:cubicBezTo>
                    <a:cubicBezTo>
                      <a:pt x="1419" y="3619"/>
                      <a:pt x="2142" y="3708"/>
                      <a:pt x="2820" y="3761"/>
                    </a:cubicBezTo>
                    <a:cubicBezTo>
                      <a:pt x="2969" y="3770"/>
                      <a:pt x="3118" y="3774"/>
                      <a:pt x="3267" y="3774"/>
                    </a:cubicBezTo>
                    <a:cubicBezTo>
                      <a:pt x="4477" y="3774"/>
                      <a:pt x="5690" y="3484"/>
                      <a:pt x="6754" y="2896"/>
                    </a:cubicBezTo>
                    <a:cubicBezTo>
                      <a:pt x="7057" y="2718"/>
                      <a:pt x="7361" y="2486"/>
                      <a:pt x="7557" y="2173"/>
                    </a:cubicBezTo>
                    <a:lnTo>
                      <a:pt x="7539" y="2138"/>
                    </a:lnTo>
                    <a:cubicBezTo>
                      <a:pt x="7486" y="2022"/>
                      <a:pt x="7503" y="1870"/>
                      <a:pt x="7477" y="1709"/>
                    </a:cubicBezTo>
                    <a:cubicBezTo>
                      <a:pt x="7289" y="523"/>
                      <a:pt x="5960" y="130"/>
                      <a:pt x="4925" y="95"/>
                    </a:cubicBezTo>
                    <a:lnTo>
                      <a:pt x="4925" y="95"/>
                    </a:lnTo>
                    <a:cubicBezTo>
                      <a:pt x="5229" y="139"/>
                      <a:pt x="5532" y="193"/>
                      <a:pt x="5826" y="273"/>
                    </a:cubicBezTo>
                    <a:cubicBezTo>
                      <a:pt x="6397" y="425"/>
                      <a:pt x="6950" y="764"/>
                      <a:pt x="7218" y="1308"/>
                    </a:cubicBezTo>
                    <a:cubicBezTo>
                      <a:pt x="7289" y="1442"/>
                      <a:pt x="7325" y="1576"/>
                      <a:pt x="7343" y="1727"/>
                    </a:cubicBezTo>
                    <a:cubicBezTo>
                      <a:pt x="7368" y="1852"/>
                      <a:pt x="7339" y="2000"/>
                      <a:pt x="7385" y="2156"/>
                    </a:cubicBezTo>
                    <a:lnTo>
                      <a:pt x="7385" y="2156"/>
                    </a:lnTo>
                    <a:cubicBezTo>
                      <a:pt x="6998" y="2664"/>
                      <a:pt x="6342" y="2909"/>
                      <a:pt x="5764" y="3137"/>
                    </a:cubicBezTo>
                    <a:cubicBezTo>
                      <a:pt x="4982" y="3422"/>
                      <a:pt x="4155" y="3559"/>
                      <a:pt x="3329" y="3559"/>
                    </a:cubicBezTo>
                    <a:cubicBezTo>
                      <a:pt x="2835" y="3559"/>
                      <a:pt x="2341" y="3510"/>
                      <a:pt x="1856" y="3413"/>
                    </a:cubicBezTo>
                    <a:cubicBezTo>
                      <a:pt x="1220" y="3309"/>
                      <a:pt x="736" y="2854"/>
                      <a:pt x="215" y="2450"/>
                    </a:cubicBezTo>
                    <a:lnTo>
                      <a:pt x="215" y="2450"/>
                    </a:lnTo>
                    <a:cubicBezTo>
                      <a:pt x="213" y="2213"/>
                      <a:pt x="205" y="1999"/>
                      <a:pt x="304" y="1808"/>
                    </a:cubicBezTo>
                    <a:cubicBezTo>
                      <a:pt x="1046" y="445"/>
                      <a:pt x="2623" y="56"/>
                      <a:pt x="4097" y="56"/>
                    </a:cubicBezTo>
                    <a:cubicBezTo>
                      <a:pt x="4379" y="56"/>
                      <a:pt x="4657" y="70"/>
                      <a:pt x="4925" y="95"/>
                    </a:cubicBezTo>
                    <a:cubicBezTo>
                      <a:pt x="4545" y="35"/>
                      <a:pt x="4143" y="1"/>
                      <a:pt x="373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1" name="Google Shape;831;p6"/>
              <p:cNvSpPr/>
              <p:nvPr/>
            </p:nvSpPr>
            <p:spPr>
              <a:xfrm>
                <a:off x="8436666" y="229886"/>
                <a:ext cx="399545" cy="183399"/>
              </a:xfrm>
              <a:custGeom>
                <a:avLst/>
                <a:gdLst/>
                <a:ahLst/>
                <a:cxnLst/>
                <a:rect l="l" t="t" r="r" b="b"/>
                <a:pathLst>
                  <a:path w="7512" h="3448" extrusionOk="0">
                    <a:moveTo>
                      <a:pt x="7369" y="0"/>
                    </a:moveTo>
                    <a:cubicBezTo>
                      <a:pt x="7137" y="357"/>
                      <a:pt x="6762" y="589"/>
                      <a:pt x="6379" y="777"/>
                    </a:cubicBezTo>
                    <a:cubicBezTo>
                      <a:pt x="5395" y="1256"/>
                      <a:pt x="4304" y="1503"/>
                      <a:pt x="3214" y="1503"/>
                    </a:cubicBezTo>
                    <a:cubicBezTo>
                      <a:pt x="2762" y="1503"/>
                      <a:pt x="2309" y="1461"/>
                      <a:pt x="1865" y="1374"/>
                    </a:cubicBezTo>
                    <a:cubicBezTo>
                      <a:pt x="1668" y="1339"/>
                      <a:pt x="1463" y="1294"/>
                      <a:pt x="1285" y="1214"/>
                    </a:cubicBezTo>
                    <a:cubicBezTo>
                      <a:pt x="839" y="1026"/>
                      <a:pt x="410" y="643"/>
                      <a:pt x="18" y="339"/>
                    </a:cubicBezTo>
                    <a:cubicBezTo>
                      <a:pt x="18" y="375"/>
                      <a:pt x="18" y="420"/>
                      <a:pt x="9" y="455"/>
                    </a:cubicBezTo>
                    <a:cubicBezTo>
                      <a:pt x="0" y="732"/>
                      <a:pt x="0" y="973"/>
                      <a:pt x="80" y="1249"/>
                    </a:cubicBezTo>
                    <a:cubicBezTo>
                      <a:pt x="223" y="1811"/>
                      <a:pt x="571" y="2266"/>
                      <a:pt x="1008" y="2659"/>
                    </a:cubicBezTo>
                    <a:cubicBezTo>
                      <a:pt x="1258" y="2882"/>
                      <a:pt x="1543" y="3060"/>
                      <a:pt x="1865" y="3185"/>
                    </a:cubicBezTo>
                    <a:cubicBezTo>
                      <a:pt x="2328" y="3364"/>
                      <a:pt x="2792" y="3426"/>
                      <a:pt x="3292" y="3444"/>
                    </a:cubicBezTo>
                    <a:cubicBezTo>
                      <a:pt x="3369" y="3446"/>
                      <a:pt x="3446" y="3448"/>
                      <a:pt x="3523" y="3448"/>
                    </a:cubicBezTo>
                    <a:cubicBezTo>
                      <a:pt x="4036" y="3448"/>
                      <a:pt x="4552" y="3392"/>
                      <a:pt x="5040" y="3221"/>
                    </a:cubicBezTo>
                    <a:cubicBezTo>
                      <a:pt x="6173" y="2819"/>
                      <a:pt x="7074" y="2025"/>
                      <a:pt x="7413" y="714"/>
                    </a:cubicBezTo>
                    <a:cubicBezTo>
                      <a:pt x="7449" y="554"/>
                      <a:pt x="7512" y="384"/>
                      <a:pt x="7458" y="223"/>
                    </a:cubicBezTo>
                    <a:cubicBezTo>
                      <a:pt x="7440" y="143"/>
                      <a:pt x="7396" y="81"/>
                      <a:pt x="736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2" name="Google Shape;832;p6"/>
              <p:cNvSpPr/>
              <p:nvPr/>
            </p:nvSpPr>
            <p:spPr>
              <a:xfrm>
                <a:off x="8425231" y="229886"/>
                <a:ext cx="409384" cy="186963"/>
              </a:xfrm>
              <a:custGeom>
                <a:avLst/>
                <a:gdLst/>
                <a:ahLst/>
                <a:cxnLst/>
                <a:rect l="l" t="t" r="r" b="b"/>
                <a:pathLst>
                  <a:path w="7697" h="3515" extrusionOk="0">
                    <a:moveTo>
                      <a:pt x="7584" y="0"/>
                    </a:moveTo>
                    <a:cubicBezTo>
                      <a:pt x="7485" y="142"/>
                      <a:pt x="7369" y="264"/>
                      <a:pt x="7241" y="373"/>
                    </a:cubicBezTo>
                    <a:lnTo>
                      <a:pt x="7241" y="373"/>
                    </a:lnTo>
                    <a:cubicBezTo>
                      <a:pt x="7372" y="266"/>
                      <a:pt x="7489" y="145"/>
                      <a:pt x="7584" y="0"/>
                    </a:cubicBezTo>
                    <a:close/>
                    <a:moveTo>
                      <a:pt x="7673" y="223"/>
                    </a:moveTo>
                    <a:cubicBezTo>
                      <a:pt x="7692" y="292"/>
                      <a:pt x="7695" y="361"/>
                      <a:pt x="7689" y="430"/>
                    </a:cubicBezTo>
                    <a:lnTo>
                      <a:pt x="7689" y="430"/>
                    </a:lnTo>
                    <a:cubicBezTo>
                      <a:pt x="7697" y="362"/>
                      <a:pt x="7694" y="293"/>
                      <a:pt x="7673" y="223"/>
                    </a:cubicBezTo>
                    <a:close/>
                    <a:moveTo>
                      <a:pt x="7689" y="430"/>
                    </a:moveTo>
                    <a:cubicBezTo>
                      <a:pt x="7684" y="475"/>
                      <a:pt x="7675" y="519"/>
                      <a:pt x="7664" y="562"/>
                    </a:cubicBezTo>
                    <a:cubicBezTo>
                      <a:pt x="7649" y="624"/>
                      <a:pt x="7633" y="685"/>
                      <a:pt x="7616" y="747"/>
                    </a:cubicBezTo>
                    <a:lnTo>
                      <a:pt x="7616" y="747"/>
                    </a:lnTo>
                    <a:cubicBezTo>
                      <a:pt x="7648" y="643"/>
                      <a:pt x="7680" y="536"/>
                      <a:pt x="7689" y="430"/>
                    </a:cubicBezTo>
                    <a:close/>
                    <a:moveTo>
                      <a:pt x="7616" y="747"/>
                    </a:moveTo>
                    <a:cubicBezTo>
                      <a:pt x="7604" y="786"/>
                      <a:pt x="7592" y="826"/>
                      <a:pt x="7582" y="865"/>
                    </a:cubicBezTo>
                    <a:lnTo>
                      <a:pt x="7582" y="865"/>
                    </a:lnTo>
                    <a:cubicBezTo>
                      <a:pt x="7594" y="825"/>
                      <a:pt x="7605" y="786"/>
                      <a:pt x="7616" y="747"/>
                    </a:cubicBezTo>
                    <a:close/>
                    <a:moveTo>
                      <a:pt x="7582" y="865"/>
                    </a:moveTo>
                    <a:lnTo>
                      <a:pt x="7582" y="865"/>
                    </a:lnTo>
                    <a:cubicBezTo>
                      <a:pt x="7532" y="1030"/>
                      <a:pt x="7473" y="1194"/>
                      <a:pt x="7402" y="1351"/>
                    </a:cubicBezTo>
                    <a:lnTo>
                      <a:pt x="7402" y="1351"/>
                    </a:lnTo>
                    <a:cubicBezTo>
                      <a:pt x="7471" y="1204"/>
                      <a:pt x="7529" y="1051"/>
                      <a:pt x="7575" y="893"/>
                    </a:cubicBezTo>
                    <a:cubicBezTo>
                      <a:pt x="7577" y="883"/>
                      <a:pt x="7580" y="874"/>
                      <a:pt x="7582" y="865"/>
                    </a:cubicBezTo>
                    <a:close/>
                    <a:moveTo>
                      <a:pt x="135" y="134"/>
                    </a:moveTo>
                    <a:lnTo>
                      <a:pt x="126" y="339"/>
                    </a:lnTo>
                    <a:cubicBezTo>
                      <a:pt x="1" y="1312"/>
                      <a:pt x="492" y="2222"/>
                      <a:pt x="1241" y="2811"/>
                    </a:cubicBezTo>
                    <a:cubicBezTo>
                      <a:pt x="1886" y="3353"/>
                      <a:pt x="2746" y="3515"/>
                      <a:pt x="3570" y="3515"/>
                    </a:cubicBezTo>
                    <a:cubicBezTo>
                      <a:pt x="3681" y="3515"/>
                      <a:pt x="3791" y="3512"/>
                      <a:pt x="3899" y="3506"/>
                    </a:cubicBezTo>
                    <a:cubicBezTo>
                      <a:pt x="5273" y="3489"/>
                      <a:pt x="6683" y="2775"/>
                      <a:pt x="7316" y="1526"/>
                    </a:cubicBezTo>
                    <a:cubicBezTo>
                      <a:pt x="7347" y="1469"/>
                      <a:pt x="7375" y="1410"/>
                      <a:pt x="7402" y="1351"/>
                    </a:cubicBezTo>
                    <a:lnTo>
                      <a:pt x="7402" y="1351"/>
                    </a:lnTo>
                    <a:cubicBezTo>
                      <a:pt x="6984" y="2236"/>
                      <a:pt x="6162" y="2894"/>
                      <a:pt x="5229" y="3185"/>
                    </a:cubicBezTo>
                    <a:cubicBezTo>
                      <a:pt x="4800" y="3328"/>
                      <a:pt x="4345" y="3373"/>
                      <a:pt x="3890" y="3373"/>
                    </a:cubicBezTo>
                    <a:cubicBezTo>
                      <a:pt x="3858" y="3373"/>
                      <a:pt x="3826" y="3373"/>
                      <a:pt x="3793" y="3373"/>
                    </a:cubicBezTo>
                    <a:cubicBezTo>
                      <a:pt x="3155" y="3373"/>
                      <a:pt x="2505" y="3287"/>
                      <a:pt x="1928" y="3007"/>
                    </a:cubicBezTo>
                    <a:cubicBezTo>
                      <a:pt x="1007" y="2538"/>
                      <a:pt x="290" y="1597"/>
                      <a:pt x="324" y="546"/>
                    </a:cubicBezTo>
                    <a:lnTo>
                      <a:pt x="324" y="546"/>
                    </a:lnTo>
                    <a:cubicBezTo>
                      <a:pt x="532" y="708"/>
                      <a:pt x="744" y="876"/>
                      <a:pt x="973" y="1026"/>
                    </a:cubicBezTo>
                    <a:cubicBezTo>
                      <a:pt x="1259" y="1223"/>
                      <a:pt x="1589" y="1374"/>
                      <a:pt x="1928" y="1428"/>
                    </a:cubicBezTo>
                    <a:cubicBezTo>
                      <a:pt x="2376" y="1515"/>
                      <a:pt x="2832" y="1558"/>
                      <a:pt x="3287" y="1558"/>
                    </a:cubicBezTo>
                    <a:cubicBezTo>
                      <a:pt x="4182" y="1558"/>
                      <a:pt x="5076" y="1393"/>
                      <a:pt x="5916" y="1080"/>
                    </a:cubicBezTo>
                    <a:cubicBezTo>
                      <a:pt x="6370" y="893"/>
                      <a:pt x="6859" y="696"/>
                      <a:pt x="7241" y="373"/>
                    </a:cubicBezTo>
                    <a:lnTo>
                      <a:pt x="7241" y="373"/>
                    </a:lnTo>
                    <a:cubicBezTo>
                      <a:pt x="7113" y="477"/>
                      <a:pt x="6971" y="568"/>
                      <a:pt x="6826" y="652"/>
                    </a:cubicBezTo>
                    <a:cubicBezTo>
                      <a:pt x="5824" y="1186"/>
                      <a:pt x="4686" y="1452"/>
                      <a:pt x="3549" y="1452"/>
                    </a:cubicBezTo>
                    <a:cubicBezTo>
                      <a:pt x="3016" y="1452"/>
                      <a:pt x="2482" y="1393"/>
                      <a:pt x="1964" y="1276"/>
                    </a:cubicBezTo>
                    <a:cubicBezTo>
                      <a:pt x="1312" y="1151"/>
                      <a:pt x="831" y="669"/>
                      <a:pt x="295" y="259"/>
                    </a:cubicBezTo>
                    <a:lnTo>
                      <a:pt x="135" y="134"/>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3" name="Google Shape;833;p6"/>
              <p:cNvSpPr/>
              <p:nvPr/>
            </p:nvSpPr>
            <p:spPr>
              <a:xfrm>
                <a:off x="8480280" y="186536"/>
                <a:ext cx="313221" cy="57392"/>
              </a:xfrm>
              <a:custGeom>
                <a:avLst/>
                <a:gdLst/>
                <a:ahLst/>
                <a:cxnLst/>
                <a:rect l="l" t="t" r="r" b="b"/>
                <a:pathLst>
                  <a:path w="5889" h="1079" extrusionOk="0">
                    <a:moveTo>
                      <a:pt x="4280" y="0"/>
                    </a:moveTo>
                    <a:cubicBezTo>
                      <a:pt x="3710" y="0"/>
                      <a:pt x="3138" y="69"/>
                      <a:pt x="2561" y="155"/>
                    </a:cubicBezTo>
                    <a:cubicBezTo>
                      <a:pt x="2106" y="218"/>
                      <a:pt x="1598" y="352"/>
                      <a:pt x="1160" y="485"/>
                    </a:cubicBezTo>
                    <a:cubicBezTo>
                      <a:pt x="955" y="548"/>
                      <a:pt x="1" y="824"/>
                      <a:pt x="10" y="1074"/>
                    </a:cubicBezTo>
                    <a:cubicBezTo>
                      <a:pt x="27" y="1077"/>
                      <a:pt x="46" y="1079"/>
                      <a:pt x="65" y="1079"/>
                    </a:cubicBezTo>
                    <a:cubicBezTo>
                      <a:pt x="209" y="1079"/>
                      <a:pt x="384" y="999"/>
                      <a:pt x="518" y="967"/>
                    </a:cubicBezTo>
                    <a:cubicBezTo>
                      <a:pt x="2070" y="583"/>
                      <a:pt x="3658" y="378"/>
                      <a:pt x="5255" y="369"/>
                    </a:cubicBezTo>
                    <a:cubicBezTo>
                      <a:pt x="5469" y="369"/>
                      <a:pt x="5692" y="369"/>
                      <a:pt x="5889" y="289"/>
                    </a:cubicBezTo>
                    <a:cubicBezTo>
                      <a:pt x="5880" y="227"/>
                      <a:pt x="5808" y="200"/>
                      <a:pt x="5746" y="182"/>
                    </a:cubicBezTo>
                    <a:cubicBezTo>
                      <a:pt x="5256" y="50"/>
                      <a:pt x="4769" y="0"/>
                      <a:pt x="428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4" name="Google Shape;834;p6"/>
              <p:cNvSpPr/>
              <p:nvPr/>
            </p:nvSpPr>
            <p:spPr>
              <a:xfrm>
                <a:off x="8504001" y="152175"/>
                <a:ext cx="315136" cy="41701"/>
              </a:xfrm>
              <a:custGeom>
                <a:avLst/>
                <a:gdLst/>
                <a:ahLst/>
                <a:cxnLst/>
                <a:rect l="l" t="t" r="r" b="b"/>
                <a:pathLst>
                  <a:path w="5925" h="784" extrusionOk="0">
                    <a:moveTo>
                      <a:pt x="23" y="1"/>
                    </a:moveTo>
                    <a:cubicBezTo>
                      <a:pt x="19" y="1"/>
                      <a:pt x="14" y="3"/>
                      <a:pt x="10" y="7"/>
                    </a:cubicBezTo>
                    <a:cubicBezTo>
                      <a:pt x="1" y="16"/>
                      <a:pt x="1" y="25"/>
                      <a:pt x="10" y="34"/>
                    </a:cubicBezTo>
                    <a:cubicBezTo>
                      <a:pt x="242" y="257"/>
                      <a:pt x="599" y="311"/>
                      <a:pt x="884" y="328"/>
                    </a:cubicBezTo>
                    <a:cubicBezTo>
                      <a:pt x="985" y="332"/>
                      <a:pt x="1086" y="334"/>
                      <a:pt x="1187" y="334"/>
                    </a:cubicBezTo>
                    <a:cubicBezTo>
                      <a:pt x="1362" y="334"/>
                      <a:pt x="1535" y="328"/>
                      <a:pt x="1705" y="311"/>
                    </a:cubicBezTo>
                    <a:cubicBezTo>
                      <a:pt x="1990" y="293"/>
                      <a:pt x="2285" y="248"/>
                      <a:pt x="2561" y="204"/>
                    </a:cubicBezTo>
                    <a:cubicBezTo>
                      <a:pt x="2882" y="150"/>
                      <a:pt x="3203" y="105"/>
                      <a:pt x="3534" y="79"/>
                    </a:cubicBezTo>
                    <a:cubicBezTo>
                      <a:pt x="3621" y="73"/>
                      <a:pt x="3707" y="71"/>
                      <a:pt x="3790" y="71"/>
                    </a:cubicBezTo>
                    <a:cubicBezTo>
                      <a:pt x="4402" y="71"/>
                      <a:pt x="4897" y="214"/>
                      <a:pt x="5282" y="489"/>
                    </a:cubicBezTo>
                    <a:cubicBezTo>
                      <a:pt x="5309" y="507"/>
                      <a:pt x="5336" y="534"/>
                      <a:pt x="5362" y="551"/>
                    </a:cubicBezTo>
                    <a:cubicBezTo>
                      <a:pt x="5514" y="667"/>
                      <a:pt x="5675" y="783"/>
                      <a:pt x="5853" y="783"/>
                    </a:cubicBezTo>
                    <a:lnTo>
                      <a:pt x="5907" y="783"/>
                    </a:lnTo>
                    <a:cubicBezTo>
                      <a:pt x="5915" y="783"/>
                      <a:pt x="5924" y="774"/>
                      <a:pt x="5924" y="766"/>
                    </a:cubicBezTo>
                    <a:cubicBezTo>
                      <a:pt x="5924" y="757"/>
                      <a:pt x="5915" y="748"/>
                      <a:pt x="5907" y="748"/>
                    </a:cubicBezTo>
                    <a:cubicBezTo>
                      <a:pt x="5889" y="750"/>
                      <a:pt x="5872" y="751"/>
                      <a:pt x="5856" y="751"/>
                    </a:cubicBezTo>
                    <a:cubicBezTo>
                      <a:pt x="5682" y="751"/>
                      <a:pt x="5536" y="631"/>
                      <a:pt x="5389" y="525"/>
                    </a:cubicBezTo>
                    <a:cubicBezTo>
                      <a:pt x="5353" y="498"/>
                      <a:pt x="5327" y="480"/>
                      <a:pt x="5300" y="453"/>
                    </a:cubicBezTo>
                    <a:cubicBezTo>
                      <a:pt x="4915" y="178"/>
                      <a:pt x="4406" y="35"/>
                      <a:pt x="3790" y="35"/>
                    </a:cubicBezTo>
                    <a:cubicBezTo>
                      <a:pt x="3707" y="35"/>
                      <a:pt x="3621" y="38"/>
                      <a:pt x="3534" y="43"/>
                    </a:cubicBezTo>
                    <a:cubicBezTo>
                      <a:pt x="3203" y="61"/>
                      <a:pt x="2873" y="114"/>
                      <a:pt x="2552" y="168"/>
                    </a:cubicBezTo>
                    <a:cubicBezTo>
                      <a:pt x="2276" y="212"/>
                      <a:pt x="1990" y="257"/>
                      <a:pt x="1705" y="275"/>
                    </a:cubicBezTo>
                    <a:cubicBezTo>
                      <a:pt x="1552" y="290"/>
                      <a:pt x="1403" y="296"/>
                      <a:pt x="1255" y="296"/>
                    </a:cubicBezTo>
                    <a:cubicBezTo>
                      <a:pt x="1134" y="296"/>
                      <a:pt x="1013" y="292"/>
                      <a:pt x="893" y="284"/>
                    </a:cubicBezTo>
                    <a:cubicBezTo>
                      <a:pt x="607" y="275"/>
                      <a:pt x="260" y="221"/>
                      <a:pt x="36" y="7"/>
                    </a:cubicBezTo>
                    <a:cubicBezTo>
                      <a:pt x="32" y="3"/>
                      <a:pt x="28" y="1"/>
                      <a:pt x="2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5" name="Google Shape;835;p6"/>
              <p:cNvSpPr/>
              <p:nvPr/>
            </p:nvSpPr>
            <p:spPr>
              <a:xfrm>
                <a:off x="8510650" y="131325"/>
                <a:ext cx="38508" cy="29786"/>
              </a:xfrm>
              <a:custGeom>
                <a:avLst/>
                <a:gdLst/>
                <a:ahLst/>
                <a:cxnLst/>
                <a:rect l="l" t="t" r="r" b="b"/>
                <a:pathLst>
                  <a:path w="724" h="560" extrusionOk="0">
                    <a:moveTo>
                      <a:pt x="701" y="0"/>
                    </a:moveTo>
                    <a:cubicBezTo>
                      <a:pt x="697" y="0"/>
                      <a:pt x="692" y="2"/>
                      <a:pt x="688" y="7"/>
                    </a:cubicBezTo>
                    <a:cubicBezTo>
                      <a:pt x="465" y="185"/>
                      <a:pt x="242" y="355"/>
                      <a:pt x="10" y="524"/>
                    </a:cubicBezTo>
                    <a:cubicBezTo>
                      <a:pt x="1" y="533"/>
                      <a:pt x="1" y="542"/>
                      <a:pt x="10" y="551"/>
                    </a:cubicBezTo>
                    <a:cubicBezTo>
                      <a:pt x="10" y="551"/>
                      <a:pt x="19" y="560"/>
                      <a:pt x="19" y="560"/>
                    </a:cubicBezTo>
                    <a:cubicBezTo>
                      <a:pt x="27" y="560"/>
                      <a:pt x="27" y="560"/>
                      <a:pt x="36" y="551"/>
                    </a:cubicBezTo>
                    <a:cubicBezTo>
                      <a:pt x="259" y="390"/>
                      <a:pt x="491" y="212"/>
                      <a:pt x="714" y="34"/>
                    </a:cubicBezTo>
                    <a:cubicBezTo>
                      <a:pt x="714" y="25"/>
                      <a:pt x="723" y="16"/>
                      <a:pt x="714" y="7"/>
                    </a:cubicBezTo>
                    <a:cubicBezTo>
                      <a:pt x="710" y="2"/>
                      <a:pt x="705" y="0"/>
                      <a:pt x="70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6" name="Google Shape;836;p6"/>
              <p:cNvSpPr/>
              <p:nvPr/>
            </p:nvSpPr>
            <p:spPr>
              <a:xfrm>
                <a:off x="8541977" y="124091"/>
                <a:ext cx="50369" cy="42712"/>
              </a:xfrm>
              <a:custGeom>
                <a:avLst/>
                <a:gdLst/>
                <a:ahLst/>
                <a:cxnLst/>
                <a:rect l="l" t="t" r="r" b="b"/>
                <a:pathLst>
                  <a:path w="947" h="803" extrusionOk="0">
                    <a:moveTo>
                      <a:pt x="919" y="0"/>
                    </a:moveTo>
                    <a:cubicBezTo>
                      <a:pt x="607" y="250"/>
                      <a:pt x="304" y="509"/>
                      <a:pt x="9" y="767"/>
                    </a:cubicBezTo>
                    <a:cubicBezTo>
                      <a:pt x="0" y="776"/>
                      <a:pt x="0" y="785"/>
                      <a:pt x="9" y="794"/>
                    </a:cubicBezTo>
                    <a:cubicBezTo>
                      <a:pt x="9" y="803"/>
                      <a:pt x="18" y="803"/>
                      <a:pt x="18" y="803"/>
                    </a:cubicBezTo>
                    <a:cubicBezTo>
                      <a:pt x="27" y="803"/>
                      <a:pt x="27" y="803"/>
                      <a:pt x="36" y="794"/>
                    </a:cubicBezTo>
                    <a:cubicBezTo>
                      <a:pt x="331" y="535"/>
                      <a:pt x="634" y="277"/>
                      <a:pt x="937" y="36"/>
                    </a:cubicBezTo>
                    <a:cubicBezTo>
                      <a:pt x="946" y="27"/>
                      <a:pt x="946" y="18"/>
                      <a:pt x="937" y="9"/>
                    </a:cubicBezTo>
                    <a:cubicBezTo>
                      <a:pt x="937" y="0"/>
                      <a:pt x="919" y="0"/>
                      <a:pt x="91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7" name="Google Shape;837;p6"/>
              <p:cNvSpPr/>
              <p:nvPr/>
            </p:nvSpPr>
            <p:spPr>
              <a:xfrm>
                <a:off x="8574741" y="119304"/>
                <a:ext cx="62176" cy="48456"/>
              </a:xfrm>
              <a:custGeom>
                <a:avLst/>
                <a:gdLst/>
                <a:ahLst/>
                <a:cxnLst/>
                <a:rect l="l" t="t" r="r" b="b"/>
                <a:pathLst>
                  <a:path w="1169" h="911" extrusionOk="0">
                    <a:moveTo>
                      <a:pt x="1133" y="1"/>
                    </a:moveTo>
                    <a:cubicBezTo>
                      <a:pt x="821" y="161"/>
                      <a:pt x="553" y="402"/>
                      <a:pt x="303" y="634"/>
                    </a:cubicBezTo>
                    <a:cubicBezTo>
                      <a:pt x="223" y="714"/>
                      <a:pt x="134" y="786"/>
                      <a:pt x="54" y="866"/>
                    </a:cubicBezTo>
                    <a:lnTo>
                      <a:pt x="36" y="866"/>
                    </a:lnTo>
                    <a:cubicBezTo>
                      <a:pt x="36" y="866"/>
                      <a:pt x="27" y="857"/>
                      <a:pt x="18" y="857"/>
                    </a:cubicBezTo>
                    <a:cubicBezTo>
                      <a:pt x="9" y="857"/>
                      <a:pt x="0" y="866"/>
                      <a:pt x="0" y="875"/>
                    </a:cubicBezTo>
                    <a:cubicBezTo>
                      <a:pt x="0" y="893"/>
                      <a:pt x="9" y="902"/>
                      <a:pt x="18" y="902"/>
                    </a:cubicBezTo>
                    <a:cubicBezTo>
                      <a:pt x="27" y="902"/>
                      <a:pt x="27" y="911"/>
                      <a:pt x="36" y="911"/>
                    </a:cubicBezTo>
                    <a:cubicBezTo>
                      <a:pt x="54" y="911"/>
                      <a:pt x="62" y="902"/>
                      <a:pt x="80" y="893"/>
                    </a:cubicBezTo>
                    <a:cubicBezTo>
                      <a:pt x="161" y="822"/>
                      <a:pt x="241" y="741"/>
                      <a:pt x="330" y="670"/>
                    </a:cubicBezTo>
                    <a:cubicBezTo>
                      <a:pt x="580" y="429"/>
                      <a:pt x="839" y="188"/>
                      <a:pt x="1151" y="36"/>
                    </a:cubicBezTo>
                    <a:cubicBezTo>
                      <a:pt x="1160" y="28"/>
                      <a:pt x="1169" y="19"/>
                      <a:pt x="1160" y="10"/>
                    </a:cubicBezTo>
                    <a:cubicBezTo>
                      <a:pt x="1151" y="1"/>
                      <a:pt x="1142" y="1"/>
                      <a:pt x="113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8" name="Google Shape;838;p6"/>
              <p:cNvSpPr/>
              <p:nvPr/>
            </p:nvSpPr>
            <p:spPr>
              <a:xfrm>
                <a:off x="8616493" y="123719"/>
                <a:ext cx="56485" cy="44520"/>
              </a:xfrm>
              <a:custGeom>
                <a:avLst/>
                <a:gdLst/>
                <a:ahLst/>
                <a:cxnLst/>
                <a:rect l="l" t="t" r="r" b="b"/>
                <a:pathLst>
                  <a:path w="1062" h="837" extrusionOk="0">
                    <a:moveTo>
                      <a:pt x="1039" y="0"/>
                    </a:moveTo>
                    <a:cubicBezTo>
                      <a:pt x="1035" y="0"/>
                      <a:pt x="1030" y="3"/>
                      <a:pt x="1026" y="7"/>
                    </a:cubicBezTo>
                    <a:lnTo>
                      <a:pt x="9" y="801"/>
                    </a:lnTo>
                    <a:cubicBezTo>
                      <a:pt x="9" y="810"/>
                      <a:pt x="0" y="819"/>
                      <a:pt x="9" y="828"/>
                    </a:cubicBezTo>
                    <a:cubicBezTo>
                      <a:pt x="18" y="828"/>
                      <a:pt x="18" y="837"/>
                      <a:pt x="27" y="837"/>
                    </a:cubicBezTo>
                    <a:cubicBezTo>
                      <a:pt x="27" y="837"/>
                      <a:pt x="36" y="837"/>
                      <a:pt x="36" y="828"/>
                    </a:cubicBezTo>
                    <a:lnTo>
                      <a:pt x="1053" y="34"/>
                    </a:lnTo>
                    <a:cubicBezTo>
                      <a:pt x="1053" y="25"/>
                      <a:pt x="1062" y="16"/>
                      <a:pt x="1053" y="7"/>
                    </a:cubicBezTo>
                    <a:cubicBezTo>
                      <a:pt x="1048" y="3"/>
                      <a:pt x="1044" y="0"/>
                      <a:pt x="103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39" name="Google Shape;839;p6"/>
              <p:cNvSpPr/>
              <p:nvPr/>
            </p:nvSpPr>
            <p:spPr>
              <a:xfrm>
                <a:off x="8669148" y="122176"/>
                <a:ext cx="45582" cy="35637"/>
              </a:xfrm>
              <a:custGeom>
                <a:avLst/>
                <a:gdLst/>
                <a:ahLst/>
                <a:cxnLst/>
                <a:rect l="l" t="t" r="r" b="b"/>
                <a:pathLst>
                  <a:path w="857" h="670" extrusionOk="0">
                    <a:moveTo>
                      <a:pt x="830" y="0"/>
                    </a:moveTo>
                    <a:cubicBezTo>
                      <a:pt x="536" y="197"/>
                      <a:pt x="259" y="411"/>
                      <a:pt x="9" y="634"/>
                    </a:cubicBezTo>
                    <a:cubicBezTo>
                      <a:pt x="0" y="643"/>
                      <a:pt x="0" y="660"/>
                      <a:pt x="9" y="660"/>
                    </a:cubicBezTo>
                    <a:cubicBezTo>
                      <a:pt x="9" y="669"/>
                      <a:pt x="18" y="669"/>
                      <a:pt x="18" y="669"/>
                    </a:cubicBezTo>
                    <a:lnTo>
                      <a:pt x="36" y="669"/>
                    </a:lnTo>
                    <a:cubicBezTo>
                      <a:pt x="286" y="437"/>
                      <a:pt x="562" y="223"/>
                      <a:pt x="848" y="36"/>
                    </a:cubicBezTo>
                    <a:cubicBezTo>
                      <a:pt x="857" y="27"/>
                      <a:pt x="857" y="18"/>
                      <a:pt x="848" y="9"/>
                    </a:cubicBezTo>
                    <a:cubicBezTo>
                      <a:pt x="848" y="0"/>
                      <a:pt x="839" y="0"/>
                      <a:pt x="83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0" name="Google Shape;840;p6"/>
              <p:cNvSpPr/>
              <p:nvPr/>
            </p:nvSpPr>
            <p:spPr>
              <a:xfrm>
                <a:off x="8708986" y="126910"/>
                <a:ext cx="32338" cy="25691"/>
              </a:xfrm>
              <a:custGeom>
                <a:avLst/>
                <a:gdLst/>
                <a:ahLst/>
                <a:cxnLst/>
                <a:rect l="l" t="t" r="r" b="b"/>
                <a:pathLst>
                  <a:path w="608" h="483" extrusionOk="0">
                    <a:moveTo>
                      <a:pt x="572" y="1"/>
                    </a:moveTo>
                    <a:cubicBezTo>
                      <a:pt x="384" y="152"/>
                      <a:pt x="197" y="295"/>
                      <a:pt x="10" y="447"/>
                    </a:cubicBezTo>
                    <a:cubicBezTo>
                      <a:pt x="1" y="456"/>
                      <a:pt x="1" y="464"/>
                      <a:pt x="10" y="473"/>
                    </a:cubicBezTo>
                    <a:cubicBezTo>
                      <a:pt x="10" y="473"/>
                      <a:pt x="19" y="482"/>
                      <a:pt x="19" y="482"/>
                    </a:cubicBezTo>
                    <a:cubicBezTo>
                      <a:pt x="27" y="482"/>
                      <a:pt x="27" y="482"/>
                      <a:pt x="27" y="473"/>
                    </a:cubicBezTo>
                    <a:cubicBezTo>
                      <a:pt x="224" y="331"/>
                      <a:pt x="411" y="179"/>
                      <a:pt x="598" y="36"/>
                    </a:cubicBezTo>
                    <a:cubicBezTo>
                      <a:pt x="598" y="27"/>
                      <a:pt x="607" y="18"/>
                      <a:pt x="598" y="9"/>
                    </a:cubicBezTo>
                    <a:cubicBezTo>
                      <a:pt x="589" y="1"/>
                      <a:pt x="581" y="1"/>
                      <a:pt x="57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1" name="Google Shape;841;p6"/>
              <p:cNvSpPr/>
              <p:nvPr/>
            </p:nvSpPr>
            <p:spPr>
              <a:xfrm>
                <a:off x="8740792" y="138293"/>
                <a:ext cx="25211" cy="19999"/>
              </a:xfrm>
              <a:custGeom>
                <a:avLst/>
                <a:gdLst/>
                <a:ahLst/>
                <a:cxnLst/>
                <a:rect l="l" t="t" r="r" b="b"/>
                <a:pathLst>
                  <a:path w="474" h="376" extrusionOk="0">
                    <a:moveTo>
                      <a:pt x="446" y="1"/>
                    </a:moveTo>
                    <a:cubicBezTo>
                      <a:pt x="295" y="108"/>
                      <a:pt x="152" y="224"/>
                      <a:pt x="9" y="340"/>
                    </a:cubicBezTo>
                    <a:cubicBezTo>
                      <a:pt x="0" y="349"/>
                      <a:pt x="0" y="357"/>
                      <a:pt x="9" y="366"/>
                    </a:cubicBezTo>
                    <a:cubicBezTo>
                      <a:pt x="9" y="375"/>
                      <a:pt x="18" y="375"/>
                      <a:pt x="27" y="375"/>
                    </a:cubicBezTo>
                    <a:cubicBezTo>
                      <a:pt x="27" y="375"/>
                      <a:pt x="36" y="375"/>
                      <a:pt x="36" y="366"/>
                    </a:cubicBezTo>
                    <a:cubicBezTo>
                      <a:pt x="170" y="250"/>
                      <a:pt x="322" y="134"/>
                      <a:pt x="464" y="36"/>
                    </a:cubicBezTo>
                    <a:cubicBezTo>
                      <a:pt x="473" y="27"/>
                      <a:pt x="473" y="18"/>
                      <a:pt x="473" y="10"/>
                    </a:cubicBezTo>
                    <a:cubicBezTo>
                      <a:pt x="464" y="1"/>
                      <a:pt x="455" y="1"/>
                      <a:pt x="4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2" name="Google Shape;842;p6"/>
              <p:cNvSpPr/>
              <p:nvPr/>
            </p:nvSpPr>
            <p:spPr>
              <a:xfrm>
                <a:off x="8763556" y="151856"/>
                <a:ext cx="24254" cy="18776"/>
              </a:xfrm>
              <a:custGeom>
                <a:avLst/>
                <a:gdLst/>
                <a:ahLst/>
                <a:cxnLst/>
                <a:rect l="l" t="t" r="r" b="b"/>
                <a:pathLst>
                  <a:path w="456" h="353" extrusionOk="0">
                    <a:moveTo>
                      <a:pt x="437" y="1"/>
                    </a:moveTo>
                    <a:cubicBezTo>
                      <a:pt x="434" y="1"/>
                      <a:pt x="431" y="2"/>
                      <a:pt x="429" y="4"/>
                    </a:cubicBezTo>
                    <a:cubicBezTo>
                      <a:pt x="277" y="94"/>
                      <a:pt x="134" y="201"/>
                      <a:pt x="10" y="317"/>
                    </a:cubicBezTo>
                    <a:cubicBezTo>
                      <a:pt x="1" y="326"/>
                      <a:pt x="1" y="343"/>
                      <a:pt x="1" y="343"/>
                    </a:cubicBezTo>
                    <a:cubicBezTo>
                      <a:pt x="10" y="352"/>
                      <a:pt x="10" y="352"/>
                      <a:pt x="18" y="352"/>
                    </a:cubicBezTo>
                    <a:lnTo>
                      <a:pt x="27" y="352"/>
                    </a:lnTo>
                    <a:cubicBezTo>
                      <a:pt x="161" y="227"/>
                      <a:pt x="304" y="129"/>
                      <a:pt x="447" y="31"/>
                    </a:cubicBezTo>
                    <a:cubicBezTo>
                      <a:pt x="456" y="31"/>
                      <a:pt x="456" y="13"/>
                      <a:pt x="456" y="13"/>
                    </a:cubicBezTo>
                    <a:cubicBezTo>
                      <a:pt x="449" y="7"/>
                      <a:pt x="443" y="1"/>
                      <a:pt x="43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3" name="Google Shape;843;p6"/>
              <p:cNvSpPr/>
              <p:nvPr/>
            </p:nvSpPr>
            <p:spPr>
              <a:xfrm>
                <a:off x="8789671" y="166430"/>
                <a:ext cx="20903" cy="14627"/>
              </a:xfrm>
              <a:custGeom>
                <a:avLst/>
                <a:gdLst/>
                <a:ahLst/>
                <a:cxnLst/>
                <a:rect l="l" t="t" r="r" b="b"/>
                <a:pathLst>
                  <a:path w="393" h="275" extrusionOk="0">
                    <a:moveTo>
                      <a:pt x="379" y="0"/>
                    </a:moveTo>
                    <a:cubicBezTo>
                      <a:pt x="375" y="0"/>
                      <a:pt x="370" y="2"/>
                      <a:pt x="366" y="7"/>
                    </a:cubicBezTo>
                    <a:lnTo>
                      <a:pt x="18" y="239"/>
                    </a:lnTo>
                    <a:cubicBezTo>
                      <a:pt x="9" y="248"/>
                      <a:pt x="0" y="257"/>
                      <a:pt x="9" y="266"/>
                    </a:cubicBezTo>
                    <a:cubicBezTo>
                      <a:pt x="9" y="266"/>
                      <a:pt x="18" y="275"/>
                      <a:pt x="27" y="275"/>
                    </a:cubicBezTo>
                    <a:cubicBezTo>
                      <a:pt x="27" y="275"/>
                      <a:pt x="36" y="275"/>
                      <a:pt x="36" y="266"/>
                    </a:cubicBezTo>
                    <a:lnTo>
                      <a:pt x="384" y="34"/>
                    </a:lnTo>
                    <a:cubicBezTo>
                      <a:pt x="393" y="34"/>
                      <a:pt x="393" y="16"/>
                      <a:pt x="393" y="7"/>
                    </a:cubicBezTo>
                    <a:cubicBezTo>
                      <a:pt x="388" y="2"/>
                      <a:pt x="384" y="0"/>
                      <a:pt x="37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4" name="Google Shape;844;p6"/>
              <p:cNvSpPr/>
              <p:nvPr/>
            </p:nvSpPr>
            <p:spPr>
              <a:xfrm>
                <a:off x="8476503" y="259566"/>
                <a:ext cx="19520" cy="15425"/>
              </a:xfrm>
              <a:custGeom>
                <a:avLst/>
                <a:gdLst/>
                <a:ahLst/>
                <a:cxnLst/>
                <a:rect l="l" t="t" r="r" b="b"/>
                <a:pathLst>
                  <a:path w="367" h="290" extrusionOk="0">
                    <a:moveTo>
                      <a:pt x="340" y="1"/>
                    </a:moveTo>
                    <a:cubicBezTo>
                      <a:pt x="336" y="1"/>
                      <a:pt x="333" y="2"/>
                      <a:pt x="330" y="4"/>
                    </a:cubicBezTo>
                    <a:cubicBezTo>
                      <a:pt x="214" y="85"/>
                      <a:pt x="107" y="165"/>
                      <a:pt x="9" y="263"/>
                    </a:cubicBezTo>
                    <a:cubicBezTo>
                      <a:pt x="0" y="272"/>
                      <a:pt x="0" y="281"/>
                      <a:pt x="9" y="290"/>
                    </a:cubicBezTo>
                    <a:lnTo>
                      <a:pt x="36" y="290"/>
                    </a:lnTo>
                    <a:cubicBezTo>
                      <a:pt x="134" y="192"/>
                      <a:pt x="241" y="111"/>
                      <a:pt x="357" y="40"/>
                    </a:cubicBezTo>
                    <a:cubicBezTo>
                      <a:pt x="366" y="31"/>
                      <a:pt x="366" y="22"/>
                      <a:pt x="357" y="13"/>
                    </a:cubicBezTo>
                    <a:cubicBezTo>
                      <a:pt x="357" y="7"/>
                      <a:pt x="348" y="1"/>
                      <a:pt x="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5" name="Google Shape;845;p6"/>
              <p:cNvSpPr/>
              <p:nvPr/>
            </p:nvSpPr>
            <p:spPr>
              <a:xfrm>
                <a:off x="8486928" y="269247"/>
                <a:ext cx="15743" cy="12872"/>
              </a:xfrm>
              <a:custGeom>
                <a:avLst/>
                <a:gdLst/>
                <a:ahLst/>
                <a:cxnLst/>
                <a:rect l="l" t="t" r="r" b="b"/>
                <a:pathLst>
                  <a:path w="296" h="242" extrusionOk="0">
                    <a:moveTo>
                      <a:pt x="268" y="1"/>
                    </a:moveTo>
                    <a:cubicBezTo>
                      <a:pt x="170" y="63"/>
                      <a:pt x="90" y="135"/>
                      <a:pt x="10" y="206"/>
                    </a:cubicBezTo>
                    <a:cubicBezTo>
                      <a:pt x="1" y="215"/>
                      <a:pt x="1" y="224"/>
                      <a:pt x="10" y="233"/>
                    </a:cubicBezTo>
                    <a:cubicBezTo>
                      <a:pt x="10" y="242"/>
                      <a:pt x="18" y="242"/>
                      <a:pt x="18" y="242"/>
                    </a:cubicBezTo>
                    <a:cubicBezTo>
                      <a:pt x="27" y="242"/>
                      <a:pt x="27" y="242"/>
                      <a:pt x="36" y="233"/>
                    </a:cubicBezTo>
                    <a:cubicBezTo>
                      <a:pt x="108" y="161"/>
                      <a:pt x="197" y="90"/>
                      <a:pt x="286" y="37"/>
                    </a:cubicBezTo>
                    <a:cubicBezTo>
                      <a:pt x="295" y="28"/>
                      <a:pt x="295" y="19"/>
                      <a:pt x="295" y="10"/>
                    </a:cubicBezTo>
                    <a:cubicBezTo>
                      <a:pt x="286" y="1"/>
                      <a:pt x="277" y="1"/>
                      <a:pt x="26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6" name="Google Shape;846;p6"/>
              <p:cNvSpPr/>
              <p:nvPr/>
            </p:nvSpPr>
            <p:spPr>
              <a:xfrm>
                <a:off x="8500225" y="274034"/>
                <a:ext cx="14733" cy="11915"/>
              </a:xfrm>
              <a:custGeom>
                <a:avLst/>
                <a:gdLst/>
                <a:ahLst/>
                <a:cxnLst/>
                <a:rect l="l" t="t" r="r" b="b"/>
                <a:pathLst>
                  <a:path w="277" h="224" extrusionOk="0">
                    <a:moveTo>
                      <a:pt x="241" y="0"/>
                    </a:moveTo>
                    <a:cubicBezTo>
                      <a:pt x="170" y="71"/>
                      <a:pt x="99" y="134"/>
                      <a:pt x="18" y="196"/>
                    </a:cubicBezTo>
                    <a:cubicBezTo>
                      <a:pt x="9" y="196"/>
                      <a:pt x="0" y="214"/>
                      <a:pt x="9" y="223"/>
                    </a:cubicBezTo>
                    <a:lnTo>
                      <a:pt x="36" y="223"/>
                    </a:lnTo>
                    <a:cubicBezTo>
                      <a:pt x="116" y="170"/>
                      <a:pt x="197" y="98"/>
                      <a:pt x="268" y="27"/>
                    </a:cubicBezTo>
                    <a:cubicBezTo>
                      <a:pt x="277" y="27"/>
                      <a:pt x="277" y="9"/>
                      <a:pt x="2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7" name="Google Shape;847;p6"/>
              <p:cNvSpPr/>
              <p:nvPr/>
            </p:nvSpPr>
            <p:spPr>
              <a:xfrm>
                <a:off x="8704731" y="270683"/>
                <a:ext cx="75952" cy="127709"/>
              </a:xfrm>
              <a:custGeom>
                <a:avLst/>
                <a:gdLst/>
                <a:ahLst/>
                <a:cxnLst/>
                <a:rect l="l" t="t" r="r" b="b"/>
                <a:pathLst>
                  <a:path w="1428" h="2401" extrusionOk="0">
                    <a:moveTo>
                      <a:pt x="1410" y="1"/>
                    </a:moveTo>
                    <a:cubicBezTo>
                      <a:pt x="1401" y="1"/>
                      <a:pt x="1392" y="10"/>
                      <a:pt x="1392" y="18"/>
                    </a:cubicBezTo>
                    <a:cubicBezTo>
                      <a:pt x="1303" y="955"/>
                      <a:pt x="785" y="1838"/>
                      <a:pt x="9" y="2365"/>
                    </a:cubicBezTo>
                    <a:cubicBezTo>
                      <a:pt x="0" y="2374"/>
                      <a:pt x="0" y="2383"/>
                      <a:pt x="0" y="2391"/>
                    </a:cubicBezTo>
                    <a:cubicBezTo>
                      <a:pt x="9" y="2400"/>
                      <a:pt x="9" y="2400"/>
                      <a:pt x="18" y="2400"/>
                    </a:cubicBezTo>
                    <a:lnTo>
                      <a:pt x="27" y="2400"/>
                    </a:lnTo>
                    <a:cubicBezTo>
                      <a:pt x="821" y="1865"/>
                      <a:pt x="1339" y="973"/>
                      <a:pt x="1428" y="27"/>
                    </a:cubicBezTo>
                    <a:cubicBezTo>
                      <a:pt x="1428" y="10"/>
                      <a:pt x="1419" y="1"/>
                      <a:pt x="141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8" name="Google Shape;848;p6"/>
              <p:cNvSpPr/>
              <p:nvPr/>
            </p:nvSpPr>
            <p:spPr>
              <a:xfrm>
                <a:off x="8454218" y="293129"/>
                <a:ext cx="41805" cy="36914"/>
              </a:xfrm>
              <a:custGeom>
                <a:avLst/>
                <a:gdLst/>
                <a:ahLst/>
                <a:cxnLst/>
                <a:rect l="l" t="t" r="r" b="b"/>
                <a:pathLst>
                  <a:path w="786" h="694" extrusionOk="0">
                    <a:moveTo>
                      <a:pt x="766" y="0"/>
                    </a:moveTo>
                    <a:cubicBezTo>
                      <a:pt x="761" y="0"/>
                      <a:pt x="754" y="2"/>
                      <a:pt x="749" y="7"/>
                    </a:cubicBezTo>
                    <a:cubicBezTo>
                      <a:pt x="482" y="194"/>
                      <a:pt x="232" y="417"/>
                      <a:pt x="9" y="667"/>
                    </a:cubicBezTo>
                    <a:cubicBezTo>
                      <a:pt x="0" y="676"/>
                      <a:pt x="0" y="685"/>
                      <a:pt x="9" y="694"/>
                    </a:cubicBezTo>
                    <a:lnTo>
                      <a:pt x="36" y="694"/>
                    </a:lnTo>
                    <a:cubicBezTo>
                      <a:pt x="259" y="444"/>
                      <a:pt x="509" y="221"/>
                      <a:pt x="776" y="34"/>
                    </a:cubicBezTo>
                    <a:cubicBezTo>
                      <a:pt x="785" y="25"/>
                      <a:pt x="785" y="16"/>
                      <a:pt x="776" y="7"/>
                    </a:cubicBezTo>
                    <a:cubicBezTo>
                      <a:pt x="776" y="2"/>
                      <a:pt x="772" y="0"/>
                      <a:pt x="76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49" name="Google Shape;849;p6"/>
              <p:cNvSpPr/>
              <p:nvPr/>
            </p:nvSpPr>
            <p:spPr>
              <a:xfrm>
                <a:off x="8467940" y="297863"/>
                <a:ext cx="42763" cy="44041"/>
              </a:xfrm>
              <a:custGeom>
                <a:avLst/>
                <a:gdLst/>
                <a:ahLst/>
                <a:cxnLst/>
                <a:rect l="l" t="t" r="r" b="b"/>
                <a:pathLst>
                  <a:path w="804" h="828" extrusionOk="0">
                    <a:moveTo>
                      <a:pt x="786" y="0"/>
                    </a:moveTo>
                    <a:cubicBezTo>
                      <a:pt x="781" y="0"/>
                      <a:pt x="777" y="3"/>
                      <a:pt x="777" y="7"/>
                    </a:cubicBezTo>
                    <a:cubicBezTo>
                      <a:pt x="474" y="230"/>
                      <a:pt x="215" y="498"/>
                      <a:pt x="10" y="801"/>
                    </a:cubicBezTo>
                    <a:cubicBezTo>
                      <a:pt x="1" y="810"/>
                      <a:pt x="1" y="819"/>
                      <a:pt x="10" y="828"/>
                    </a:cubicBezTo>
                    <a:lnTo>
                      <a:pt x="19" y="828"/>
                    </a:lnTo>
                    <a:cubicBezTo>
                      <a:pt x="28" y="828"/>
                      <a:pt x="36" y="828"/>
                      <a:pt x="36" y="819"/>
                    </a:cubicBezTo>
                    <a:cubicBezTo>
                      <a:pt x="251" y="516"/>
                      <a:pt x="500" y="257"/>
                      <a:pt x="795" y="34"/>
                    </a:cubicBezTo>
                    <a:cubicBezTo>
                      <a:pt x="804" y="34"/>
                      <a:pt x="804" y="16"/>
                      <a:pt x="795" y="7"/>
                    </a:cubicBezTo>
                    <a:cubicBezTo>
                      <a:pt x="795" y="3"/>
                      <a:pt x="790" y="0"/>
                      <a:pt x="78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0" name="Google Shape;850;p6"/>
              <p:cNvSpPr/>
              <p:nvPr/>
            </p:nvSpPr>
            <p:spPr>
              <a:xfrm>
                <a:off x="8476025" y="305575"/>
                <a:ext cx="51273" cy="51541"/>
              </a:xfrm>
              <a:custGeom>
                <a:avLst/>
                <a:gdLst/>
                <a:ahLst/>
                <a:cxnLst/>
                <a:rect l="l" t="t" r="r" b="b"/>
                <a:pathLst>
                  <a:path w="964" h="969" extrusionOk="0">
                    <a:moveTo>
                      <a:pt x="942" y="1"/>
                    </a:moveTo>
                    <a:cubicBezTo>
                      <a:pt x="939" y="1"/>
                      <a:pt x="937" y="2"/>
                      <a:pt x="937" y="5"/>
                    </a:cubicBezTo>
                    <a:cubicBezTo>
                      <a:pt x="598" y="290"/>
                      <a:pt x="286" y="602"/>
                      <a:pt x="0" y="941"/>
                    </a:cubicBezTo>
                    <a:cubicBezTo>
                      <a:pt x="0" y="950"/>
                      <a:pt x="0" y="959"/>
                      <a:pt x="9" y="968"/>
                    </a:cubicBezTo>
                    <a:lnTo>
                      <a:pt x="18" y="968"/>
                    </a:lnTo>
                    <a:cubicBezTo>
                      <a:pt x="27" y="968"/>
                      <a:pt x="27" y="968"/>
                      <a:pt x="36" y="959"/>
                    </a:cubicBezTo>
                    <a:cubicBezTo>
                      <a:pt x="313" y="629"/>
                      <a:pt x="625" y="317"/>
                      <a:pt x="955" y="32"/>
                    </a:cubicBezTo>
                    <a:cubicBezTo>
                      <a:pt x="964" y="32"/>
                      <a:pt x="964" y="14"/>
                      <a:pt x="964" y="5"/>
                    </a:cubicBezTo>
                    <a:cubicBezTo>
                      <a:pt x="958" y="5"/>
                      <a:pt x="948" y="1"/>
                      <a:pt x="94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1" name="Google Shape;851;p6"/>
              <p:cNvSpPr/>
              <p:nvPr/>
            </p:nvSpPr>
            <p:spPr>
              <a:xfrm>
                <a:off x="8493098" y="304512"/>
                <a:ext cx="66006" cy="61594"/>
              </a:xfrm>
              <a:custGeom>
                <a:avLst/>
                <a:gdLst/>
                <a:ahLst/>
                <a:cxnLst/>
                <a:rect l="l" t="t" r="r" b="b"/>
                <a:pathLst>
                  <a:path w="1241" h="1158" extrusionOk="0">
                    <a:moveTo>
                      <a:pt x="1218" y="0"/>
                    </a:moveTo>
                    <a:cubicBezTo>
                      <a:pt x="1214" y="0"/>
                      <a:pt x="1209" y="2"/>
                      <a:pt x="1205" y="7"/>
                    </a:cubicBezTo>
                    <a:cubicBezTo>
                      <a:pt x="786" y="355"/>
                      <a:pt x="384" y="730"/>
                      <a:pt x="1" y="1122"/>
                    </a:cubicBezTo>
                    <a:cubicBezTo>
                      <a:pt x="1" y="1131"/>
                      <a:pt x="1" y="1149"/>
                      <a:pt x="10" y="1149"/>
                    </a:cubicBezTo>
                    <a:cubicBezTo>
                      <a:pt x="10" y="1158"/>
                      <a:pt x="10" y="1158"/>
                      <a:pt x="18" y="1158"/>
                    </a:cubicBezTo>
                    <a:cubicBezTo>
                      <a:pt x="27" y="1158"/>
                      <a:pt x="27" y="1158"/>
                      <a:pt x="27" y="1149"/>
                    </a:cubicBezTo>
                    <a:cubicBezTo>
                      <a:pt x="402" y="756"/>
                      <a:pt x="812" y="382"/>
                      <a:pt x="1232" y="34"/>
                    </a:cubicBezTo>
                    <a:cubicBezTo>
                      <a:pt x="1241" y="25"/>
                      <a:pt x="1241" y="16"/>
                      <a:pt x="1232" y="7"/>
                    </a:cubicBezTo>
                    <a:cubicBezTo>
                      <a:pt x="1227" y="2"/>
                      <a:pt x="1223" y="0"/>
                      <a:pt x="121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2" name="Google Shape;852;p6"/>
              <p:cNvSpPr/>
              <p:nvPr/>
            </p:nvSpPr>
            <p:spPr>
              <a:xfrm>
                <a:off x="8504959" y="315416"/>
                <a:ext cx="72175" cy="69200"/>
              </a:xfrm>
              <a:custGeom>
                <a:avLst/>
                <a:gdLst/>
                <a:ahLst/>
                <a:cxnLst/>
                <a:rect l="l" t="t" r="r" b="b"/>
                <a:pathLst>
                  <a:path w="1357" h="1301" extrusionOk="0">
                    <a:moveTo>
                      <a:pt x="1334" y="0"/>
                    </a:moveTo>
                    <a:cubicBezTo>
                      <a:pt x="1330" y="0"/>
                      <a:pt x="1325" y="3"/>
                      <a:pt x="1321" y="7"/>
                    </a:cubicBezTo>
                    <a:cubicBezTo>
                      <a:pt x="857" y="391"/>
                      <a:pt x="411" y="810"/>
                      <a:pt x="10" y="1265"/>
                    </a:cubicBezTo>
                    <a:cubicBezTo>
                      <a:pt x="1" y="1274"/>
                      <a:pt x="1" y="1283"/>
                      <a:pt x="10" y="1292"/>
                    </a:cubicBezTo>
                    <a:cubicBezTo>
                      <a:pt x="10" y="1292"/>
                      <a:pt x="18" y="1301"/>
                      <a:pt x="18" y="1301"/>
                    </a:cubicBezTo>
                    <a:cubicBezTo>
                      <a:pt x="27" y="1301"/>
                      <a:pt x="27" y="1292"/>
                      <a:pt x="36" y="1292"/>
                    </a:cubicBezTo>
                    <a:cubicBezTo>
                      <a:pt x="438" y="837"/>
                      <a:pt x="875" y="417"/>
                      <a:pt x="1348" y="34"/>
                    </a:cubicBezTo>
                    <a:cubicBezTo>
                      <a:pt x="1357" y="25"/>
                      <a:pt x="1357" y="16"/>
                      <a:pt x="1348" y="7"/>
                    </a:cubicBezTo>
                    <a:cubicBezTo>
                      <a:pt x="1343" y="3"/>
                      <a:pt x="1339" y="0"/>
                      <a:pt x="133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3" name="Google Shape;853;p6"/>
              <p:cNvSpPr/>
              <p:nvPr/>
            </p:nvSpPr>
            <p:spPr>
              <a:xfrm>
                <a:off x="8528680" y="310203"/>
                <a:ext cx="79303" cy="79625"/>
              </a:xfrm>
              <a:custGeom>
                <a:avLst/>
                <a:gdLst/>
                <a:ahLst/>
                <a:cxnLst/>
                <a:rect l="l" t="t" r="r" b="b"/>
                <a:pathLst>
                  <a:path w="1491" h="1497" extrusionOk="0">
                    <a:moveTo>
                      <a:pt x="1474" y="0"/>
                    </a:moveTo>
                    <a:cubicBezTo>
                      <a:pt x="1468" y="0"/>
                      <a:pt x="1464" y="3"/>
                      <a:pt x="1464" y="7"/>
                    </a:cubicBezTo>
                    <a:cubicBezTo>
                      <a:pt x="937" y="453"/>
                      <a:pt x="456" y="944"/>
                      <a:pt x="1" y="1470"/>
                    </a:cubicBezTo>
                    <a:cubicBezTo>
                      <a:pt x="1" y="1470"/>
                      <a:pt x="1" y="1488"/>
                      <a:pt x="10" y="1497"/>
                    </a:cubicBezTo>
                    <a:lnTo>
                      <a:pt x="19" y="1497"/>
                    </a:lnTo>
                    <a:cubicBezTo>
                      <a:pt x="27" y="1497"/>
                      <a:pt x="27" y="1497"/>
                      <a:pt x="36" y="1488"/>
                    </a:cubicBezTo>
                    <a:cubicBezTo>
                      <a:pt x="482" y="970"/>
                      <a:pt x="964" y="480"/>
                      <a:pt x="1482" y="34"/>
                    </a:cubicBezTo>
                    <a:cubicBezTo>
                      <a:pt x="1491" y="25"/>
                      <a:pt x="1491" y="16"/>
                      <a:pt x="1491" y="7"/>
                    </a:cubicBezTo>
                    <a:cubicBezTo>
                      <a:pt x="1486" y="3"/>
                      <a:pt x="1479" y="0"/>
                      <a:pt x="147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4" name="Google Shape;854;p6"/>
              <p:cNvSpPr/>
              <p:nvPr/>
            </p:nvSpPr>
            <p:spPr>
              <a:xfrm>
                <a:off x="8543892" y="308182"/>
                <a:ext cx="90206" cy="88774"/>
              </a:xfrm>
              <a:custGeom>
                <a:avLst/>
                <a:gdLst/>
                <a:ahLst/>
                <a:cxnLst/>
                <a:rect l="l" t="t" r="r" b="b"/>
                <a:pathLst>
                  <a:path w="1696" h="1669" extrusionOk="0">
                    <a:moveTo>
                      <a:pt x="1659" y="0"/>
                    </a:moveTo>
                    <a:cubicBezTo>
                      <a:pt x="1089" y="518"/>
                      <a:pt x="535" y="1071"/>
                      <a:pt x="9" y="1642"/>
                    </a:cubicBezTo>
                    <a:cubicBezTo>
                      <a:pt x="0" y="1651"/>
                      <a:pt x="0" y="1660"/>
                      <a:pt x="9" y="1669"/>
                    </a:cubicBezTo>
                    <a:lnTo>
                      <a:pt x="36" y="1669"/>
                    </a:lnTo>
                    <a:cubicBezTo>
                      <a:pt x="562" y="1098"/>
                      <a:pt x="1115" y="545"/>
                      <a:pt x="1686" y="27"/>
                    </a:cubicBezTo>
                    <a:cubicBezTo>
                      <a:pt x="1695" y="27"/>
                      <a:pt x="1695" y="9"/>
                      <a:pt x="168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5" name="Google Shape;855;p6"/>
              <p:cNvSpPr/>
              <p:nvPr/>
            </p:nvSpPr>
            <p:spPr>
              <a:xfrm>
                <a:off x="8562401" y="309724"/>
                <a:ext cx="100631" cy="94838"/>
              </a:xfrm>
              <a:custGeom>
                <a:avLst/>
                <a:gdLst/>
                <a:ahLst/>
                <a:cxnLst/>
                <a:rect l="l" t="t" r="r" b="b"/>
                <a:pathLst>
                  <a:path w="1892" h="1783" extrusionOk="0">
                    <a:moveTo>
                      <a:pt x="1869" y="0"/>
                    </a:moveTo>
                    <a:cubicBezTo>
                      <a:pt x="1865" y="0"/>
                      <a:pt x="1860" y="3"/>
                      <a:pt x="1856" y="7"/>
                    </a:cubicBezTo>
                    <a:lnTo>
                      <a:pt x="9" y="1756"/>
                    </a:lnTo>
                    <a:cubicBezTo>
                      <a:pt x="0" y="1756"/>
                      <a:pt x="0" y="1773"/>
                      <a:pt x="9" y="1782"/>
                    </a:cubicBezTo>
                    <a:lnTo>
                      <a:pt x="36" y="1782"/>
                    </a:lnTo>
                    <a:lnTo>
                      <a:pt x="1882" y="34"/>
                    </a:lnTo>
                    <a:cubicBezTo>
                      <a:pt x="1891" y="25"/>
                      <a:pt x="1891" y="16"/>
                      <a:pt x="1882" y="7"/>
                    </a:cubicBezTo>
                    <a:cubicBezTo>
                      <a:pt x="1878" y="3"/>
                      <a:pt x="1874" y="0"/>
                      <a:pt x="186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6" name="Google Shape;856;p6"/>
              <p:cNvSpPr/>
              <p:nvPr/>
            </p:nvSpPr>
            <p:spPr>
              <a:xfrm>
                <a:off x="8589420" y="300682"/>
                <a:ext cx="117278" cy="108135"/>
              </a:xfrm>
              <a:custGeom>
                <a:avLst/>
                <a:gdLst/>
                <a:ahLst/>
                <a:cxnLst/>
                <a:rect l="l" t="t" r="r" b="b"/>
                <a:pathLst>
                  <a:path w="2205" h="2033" extrusionOk="0">
                    <a:moveTo>
                      <a:pt x="2182" y="1"/>
                    </a:moveTo>
                    <a:cubicBezTo>
                      <a:pt x="2177" y="1"/>
                      <a:pt x="2173" y="3"/>
                      <a:pt x="2168" y="8"/>
                    </a:cubicBezTo>
                    <a:cubicBezTo>
                      <a:pt x="1410" y="623"/>
                      <a:pt x="688" y="1301"/>
                      <a:pt x="1" y="2006"/>
                    </a:cubicBezTo>
                    <a:cubicBezTo>
                      <a:pt x="1" y="2006"/>
                      <a:pt x="1" y="2024"/>
                      <a:pt x="1" y="2024"/>
                    </a:cubicBezTo>
                    <a:cubicBezTo>
                      <a:pt x="10" y="2033"/>
                      <a:pt x="10" y="2033"/>
                      <a:pt x="18" y="2033"/>
                    </a:cubicBezTo>
                    <a:cubicBezTo>
                      <a:pt x="18" y="2033"/>
                      <a:pt x="27" y="2033"/>
                      <a:pt x="27" y="2024"/>
                    </a:cubicBezTo>
                    <a:cubicBezTo>
                      <a:pt x="705" y="1328"/>
                      <a:pt x="1437" y="650"/>
                      <a:pt x="2195" y="34"/>
                    </a:cubicBezTo>
                    <a:cubicBezTo>
                      <a:pt x="2204" y="25"/>
                      <a:pt x="2204" y="16"/>
                      <a:pt x="2195" y="8"/>
                    </a:cubicBezTo>
                    <a:cubicBezTo>
                      <a:pt x="2191" y="3"/>
                      <a:pt x="2186" y="1"/>
                      <a:pt x="218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7" name="Google Shape;857;p6"/>
              <p:cNvSpPr/>
              <p:nvPr/>
            </p:nvSpPr>
            <p:spPr>
              <a:xfrm>
                <a:off x="8617876" y="294991"/>
                <a:ext cx="117278" cy="111008"/>
              </a:xfrm>
              <a:custGeom>
                <a:avLst/>
                <a:gdLst/>
                <a:ahLst/>
                <a:cxnLst/>
                <a:rect l="l" t="t" r="r" b="b"/>
                <a:pathLst>
                  <a:path w="2205" h="2087" extrusionOk="0">
                    <a:moveTo>
                      <a:pt x="2191" y="1"/>
                    </a:moveTo>
                    <a:cubicBezTo>
                      <a:pt x="2187" y="1"/>
                      <a:pt x="2182" y="3"/>
                      <a:pt x="2178" y="8"/>
                    </a:cubicBezTo>
                    <a:lnTo>
                      <a:pt x="10" y="2050"/>
                    </a:lnTo>
                    <a:cubicBezTo>
                      <a:pt x="1" y="2059"/>
                      <a:pt x="1" y="2068"/>
                      <a:pt x="10" y="2077"/>
                    </a:cubicBezTo>
                    <a:cubicBezTo>
                      <a:pt x="10" y="2077"/>
                      <a:pt x="19" y="2086"/>
                      <a:pt x="19" y="2086"/>
                    </a:cubicBezTo>
                    <a:cubicBezTo>
                      <a:pt x="28" y="2086"/>
                      <a:pt x="28" y="2077"/>
                      <a:pt x="37" y="2077"/>
                    </a:cubicBezTo>
                    <a:lnTo>
                      <a:pt x="2204" y="34"/>
                    </a:lnTo>
                    <a:cubicBezTo>
                      <a:pt x="2204" y="25"/>
                      <a:pt x="2204" y="16"/>
                      <a:pt x="2204" y="8"/>
                    </a:cubicBezTo>
                    <a:cubicBezTo>
                      <a:pt x="2200" y="3"/>
                      <a:pt x="2195" y="1"/>
                      <a:pt x="219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8" name="Google Shape;858;p6"/>
              <p:cNvSpPr/>
              <p:nvPr/>
            </p:nvSpPr>
            <p:spPr>
              <a:xfrm>
                <a:off x="8650639" y="288821"/>
                <a:ext cx="115842" cy="112390"/>
              </a:xfrm>
              <a:custGeom>
                <a:avLst/>
                <a:gdLst/>
                <a:ahLst/>
                <a:cxnLst/>
                <a:rect l="l" t="t" r="r" b="b"/>
                <a:pathLst>
                  <a:path w="2178" h="2113" extrusionOk="0">
                    <a:moveTo>
                      <a:pt x="2155" y="1"/>
                    </a:moveTo>
                    <a:cubicBezTo>
                      <a:pt x="2150" y="1"/>
                      <a:pt x="2146" y="3"/>
                      <a:pt x="2141" y="8"/>
                    </a:cubicBezTo>
                    <a:cubicBezTo>
                      <a:pt x="1446" y="703"/>
                      <a:pt x="723" y="1408"/>
                      <a:pt x="0" y="2077"/>
                    </a:cubicBezTo>
                    <a:cubicBezTo>
                      <a:pt x="0" y="2086"/>
                      <a:pt x="0" y="2104"/>
                      <a:pt x="0" y="2104"/>
                    </a:cubicBezTo>
                    <a:cubicBezTo>
                      <a:pt x="9" y="2113"/>
                      <a:pt x="9" y="2113"/>
                      <a:pt x="18" y="2113"/>
                    </a:cubicBezTo>
                    <a:cubicBezTo>
                      <a:pt x="18" y="2113"/>
                      <a:pt x="27" y="2113"/>
                      <a:pt x="27" y="2104"/>
                    </a:cubicBezTo>
                    <a:cubicBezTo>
                      <a:pt x="750" y="1435"/>
                      <a:pt x="1472" y="730"/>
                      <a:pt x="2168" y="34"/>
                    </a:cubicBezTo>
                    <a:cubicBezTo>
                      <a:pt x="2177" y="25"/>
                      <a:pt x="2177" y="16"/>
                      <a:pt x="2168" y="8"/>
                    </a:cubicBezTo>
                    <a:cubicBezTo>
                      <a:pt x="2164" y="3"/>
                      <a:pt x="2159" y="1"/>
                      <a:pt x="215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9" name="Google Shape;859;p6"/>
              <p:cNvSpPr/>
              <p:nvPr/>
            </p:nvSpPr>
            <p:spPr>
              <a:xfrm>
                <a:off x="8677180" y="329192"/>
                <a:ext cx="78345" cy="73455"/>
              </a:xfrm>
              <a:custGeom>
                <a:avLst/>
                <a:gdLst/>
                <a:ahLst/>
                <a:cxnLst/>
                <a:rect l="l" t="t" r="r" b="b"/>
                <a:pathLst>
                  <a:path w="1473" h="1381" extrusionOk="0">
                    <a:moveTo>
                      <a:pt x="1456" y="0"/>
                    </a:moveTo>
                    <a:cubicBezTo>
                      <a:pt x="1451" y="0"/>
                      <a:pt x="1446" y="2"/>
                      <a:pt x="1446" y="7"/>
                    </a:cubicBezTo>
                    <a:lnTo>
                      <a:pt x="10" y="1345"/>
                    </a:lnTo>
                    <a:cubicBezTo>
                      <a:pt x="1" y="1354"/>
                      <a:pt x="1" y="1363"/>
                      <a:pt x="10" y="1372"/>
                    </a:cubicBezTo>
                    <a:cubicBezTo>
                      <a:pt x="10" y="1372"/>
                      <a:pt x="10" y="1381"/>
                      <a:pt x="19" y="1381"/>
                    </a:cubicBezTo>
                    <a:cubicBezTo>
                      <a:pt x="28" y="1381"/>
                      <a:pt x="28" y="1372"/>
                      <a:pt x="28" y="1372"/>
                    </a:cubicBezTo>
                    <a:lnTo>
                      <a:pt x="1464" y="34"/>
                    </a:lnTo>
                    <a:cubicBezTo>
                      <a:pt x="1473" y="25"/>
                      <a:pt x="1473" y="16"/>
                      <a:pt x="1473" y="7"/>
                    </a:cubicBezTo>
                    <a:cubicBezTo>
                      <a:pt x="1468" y="2"/>
                      <a:pt x="1462" y="0"/>
                      <a:pt x="14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0" name="Google Shape;860;p6"/>
              <p:cNvSpPr/>
              <p:nvPr/>
            </p:nvSpPr>
            <p:spPr>
              <a:xfrm>
                <a:off x="8702816" y="371425"/>
                <a:ext cx="28987" cy="24095"/>
              </a:xfrm>
              <a:custGeom>
                <a:avLst/>
                <a:gdLst/>
                <a:ahLst/>
                <a:cxnLst/>
                <a:rect l="l" t="t" r="r" b="b"/>
                <a:pathLst>
                  <a:path w="545" h="453" extrusionOk="0">
                    <a:moveTo>
                      <a:pt x="532" y="0"/>
                    </a:moveTo>
                    <a:cubicBezTo>
                      <a:pt x="527" y="0"/>
                      <a:pt x="523" y="2"/>
                      <a:pt x="518" y="7"/>
                    </a:cubicBezTo>
                    <a:lnTo>
                      <a:pt x="10" y="417"/>
                    </a:lnTo>
                    <a:cubicBezTo>
                      <a:pt x="1" y="426"/>
                      <a:pt x="1" y="435"/>
                      <a:pt x="1" y="444"/>
                    </a:cubicBezTo>
                    <a:cubicBezTo>
                      <a:pt x="10" y="453"/>
                      <a:pt x="10" y="453"/>
                      <a:pt x="19" y="453"/>
                    </a:cubicBezTo>
                    <a:cubicBezTo>
                      <a:pt x="19" y="453"/>
                      <a:pt x="27" y="453"/>
                      <a:pt x="27" y="444"/>
                    </a:cubicBezTo>
                    <a:lnTo>
                      <a:pt x="536" y="34"/>
                    </a:lnTo>
                    <a:cubicBezTo>
                      <a:pt x="545" y="34"/>
                      <a:pt x="545" y="16"/>
                      <a:pt x="545" y="7"/>
                    </a:cubicBezTo>
                    <a:cubicBezTo>
                      <a:pt x="540" y="2"/>
                      <a:pt x="536" y="0"/>
                      <a:pt x="53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1" name="Google Shape;861;p6"/>
              <p:cNvSpPr/>
              <p:nvPr/>
            </p:nvSpPr>
            <p:spPr>
              <a:xfrm>
                <a:off x="8553359" y="350468"/>
                <a:ext cx="375397" cy="362064"/>
              </a:xfrm>
              <a:custGeom>
                <a:avLst/>
                <a:gdLst/>
                <a:ahLst/>
                <a:cxnLst/>
                <a:rect l="l" t="t" r="r" b="b"/>
                <a:pathLst>
                  <a:path w="7058" h="6807" extrusionOk="0">
                    <a:moveTo>
                      <a:pt x="4600" y="0"/>
                    </a:moveTo>
                    <a:cubicBezTo>
                      <a:pt x="4550" y="0"/>
                      <a:pt x="4498" y="3"/>
                      <a:pt x="4443" y="8"/>
                    </a:cubicBezTo>
                    <a:cubicBezTo>
                      <a:pt x="3640" y="80"/>
                      <a:pt x="2873" y="419"/>
                      <a:pt x="2231" y="909"/>
                    </a:cubicBezTo>
                    <a:cubicBezTo>
                      <a:pt x="1597" y="1400"/>
                      <a:pt x="1071" y="2033"/>
                      <a:pt x="670" y="2729"/>
                    </a:cubicBezTo>
                    <a:cubicBezTo>
                      <a:pt x="313" y="3327"/>
                      <a:pt x="36" y="3978"/>
                      <a:pt x="18" y="4674"/>
                    </a:cubicBezTo>
                    <a:cubicBezTo>
                      <a:pt x="1" y="5361"/>
                      <a:pt x="277" y="6083"/>
                      <a:pt x="848" y="6467"/>
                    </a:cubicBezTo>
                    <a:cubicBezTo>
                      <a:pt x="1202" y="6715"/>
                      <a:pt x="1631" y="6807"/>
                      <a:pt x="2069" y="6807"/>
                    </a:cubicBezTo>
                    <a:cubicBezTo>
                      <a:pt x="2293" y="6807"/>
                      <a:pt x="2519" y="6783"/>
                      <a:pt x="2739" y="6744"/>
                    </a:cubicBezTo>
                    <a:cubicBezTo>
                      <a:pt x="4443" y="6431"/>
                      <a:pt x="5951" y="5209"/>
                      <a:pt x="6620" y="3612"/>
                    </a:cubicBezTo>
                    <a:cubicBezTo>
                      <a:pt x="6923" y="2881"/>
                      <a:pt x="7057" y="2069"/>
                      <a:pt x="6914" y="1293"/>
                    </a:cubicBezTo>
                    <a:cubicBezTo>
                      <a:pt x="6843" y="945"/>
                      <a:pt x="6691" y="561"/>
                      <a:pt x="6352" y="428"/>
                    </a:cubicBezTo>
                    <a:cubicBezTo>
                      <a:pt x="6049" y="303"/>
                      <a:pt x="5701" y="338"/>
                      <a:pt x="5389" y="205"/>
                    </a:cubicBezTo>
                    <a:cubicBezTo>
                      <a:pt x="5116" y="83"/>
                      <a:pt x="4888" y="0"/>
                      <a:pt x="460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2" name="Google Shape;862;p6"/>
              <p:cNvSpPr/>
              <p:nvPr/>
            </p:nvSpPr>
            <p:spPr>
              <a:xfrm>
                <a:off x="8543413" y="350255"/>
                <a:ext cx="417096" cy="368447"/>
              </a:xfrm>
              <a:custGeom>
                <a:avLst/>
                <a:gdLst/>
                <a:ahLst/>
                <a:cxnLst/>
                <a:rect l="l" t="t" r="r" b="b"/>
                <a:pathLst>
                  <a:path w="7842" h="6927" extrusionOk="0">
                    <a:moveTo>
                      <a:pt x="4781" y="1"/>
                    </a:moveTo>
                    <a:cubicBezTo>
                      <a:pt x="4731" y="1"/>
                      <a:pt x="4681" y="4"/>
                      <a:pt x="4631" y="12"/>
                    </a:cubicBezTo>
                    <a:lnTo>
                      <a:pt x="4631" y="12"/>
                    </a:lnTo>
                    <a:cubicBezTo>
                      <a:pt x="4680" y="5"/>
                      <a:pt x="4729" y="1"/>
                      <a:pt x="4777" y="1"/>
                    </a:cubicBezTo>
                    <a:cubicBezTo>
                      <a:pt x="5180" y="1"/>
                      <a:pt x="5542" y="243"/>
                      <a:pt x="5933" y="307"/>
                    </a:cubicBezTo>
                    <a:cubicBezTo>
                      <a:pt x="6816" y="369"/>
                      <a:pt x="7048" y="788"/>
                      <a:pt x="7119" y="1618"/>
                    </a:cubicBezTo>
                    <a:cubicBezTo>
                      <a:pt x="7271" y="4098"/>
                      <a:pt x="5130" y="6310"/>
                      <a:pt x="2748" y="6658"/>
                    </a:cubicBezTo>
                    <a:cubicBezTo>
                      <a:pt x="2575" y="6688"/>
                      <a:pt x="2407" y="6703"/>
                      <a:pt x="2247" y="6703"/>
                    </a:cubicBezTo>
                    <a:cubicBezTo>
                      <a:pt x="1027" y="6703"/>
                      <a:pt x="208" y="5857"/>
                      <a:pt x="295" y="4508"/>
                    </a:cubicBezTo>
                    <a:cubicBezTo>
                      <a:pt x="321" y="4071"/>
                      <a:pt x="464" y="3643"/>
                      <a:pt x="643" y="3242"/>
                    </a:cubicBezTo>
                    <a:cubicBezTo>
                      <a:pt x="1383" y="1645"/>
                      <a:pt x="2801" y="182"/>
                      <a:pt x="4630" y="12"/>
                    </a:cubicBezTo>
                    <a:lnTo>
                      <a:pt x="4630" y="12"/>
                    </a:lnTo>
                    <a:cubicBezTo>
                      <a:pt x="3738" y="93"/>
                      <a:pt x="2891" y="503"/>
                      <a:pt x="2204" y="1074"/>
                    </a:cubicBezTo>
                    <a:cubicBezTo>
                      <a:pt x="1214" y="1939"/>
                      <a:pt x="321" y="3161"/>
                      <a:pt x="143" y="4491"/>
                    </a:cubicBezTo>
                    <a:cubicBezTo>
                      <a:pt x="0" y="5966"/>
                      <a:pt x="923" y="6927"/>
                      <a:pt x="2265" y="6927"/>
                    </a:cubicBezTo>
                    <a:cubicBezTo>
                      <a:pt x="2431" y="6927"/>
                      <a:pt x="2605" y="6912"/>
                      <a:pt x="2784" y="6881"/>
                    </a:cubicBezTo>
                    <a:cubicBezTo>
                      <a:pt x="5460" y="6507"/>
                      <a:pt x="7842" y="3661"/>
                      <a:pt x="7021" y="958"/>
                    </a:cubicBezTo>
                    <a:cubicBezTo>
                      <a:pt x="6834" y="440"/>
                      <a:pt x="6423" y="351"/>
                      <a:pt x="5933" y="298"/>
                    </a:cubicBezTo>
                    <a:cubicBezTo>
                      <a:pt x="5544" y="234"/>
                      <a:pt x="5183" y="1"/>
                      <a:pt x="478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3" name="Google Shape;863;p6"/>
              <p:cNvSpPr/>
              <p:nvPr/>
            </p:nvSpPr>
            <p:spPr>
              <a:xfrm>
                <a:off x="8588942" y="472805"/>
                <a:ext cx="325082" cy="180208"/>
              </a:xfrm>
              <a:custGeom>
                <a:avLst/>
                <a:gdLst/>
                <a:ahLst/>
                <a:cxnLst/>
                <a:rect l="l" t="t" r="r" b="b"/>
                <a:pathLst>
                  <a:path w="6112" h="3388" extrusionOk="0">
                    <a:moveTo>
                      <a:pt x="6112" y="1"/>
                    </a:moveTo>
                    <a:lnTo>
                      <a:pt x="6112" y="1"/>
                    </a:lnTo>
                    <a:cubicBezTo>
                      <a:pt x="5826" y="590"/>
                      <a:pt x="5407" y="1098"/>
                      <a:pt x="4934" y="1535"/>
                    </a:cubicBezTo>
                    <a:cubicBezTo>
                      <a:pt x="4452" y="1964"/>
                      <a:pt x="3908" y="2320"/>
                      <a:pt x="3328" y="2615"/>
                    </a:cubicBezTo>
                    <a:cubicBezTo>
                      <a:pt x="2766" y="2900"/>
                      <a:pt x="2160" y="3177"/>
                      <a:pt x="1526" y="3221"/>
                    </a:cubicBezTo>
                    <a:cubicBezTo>
                      <a:pt x="1493" y="3223"/>
                      <a:pt x="1460" y="3224"/>
                      <a:pt x="1427" y="3224"/>
                    </a:cubicBezTo>
                    <a:cubicBezTo>
                      <a:pt x="829" y="3224"/>
                      <a:pt x="187" y="2920"/>
                      <a:pt x="1" y="2320"/>
                    </a:cubicBezTo>
                    <a:lnTo>
                      <a:pt x="1" y="2320"/>
                    </a:lnTo>
                    <a:cubicBezTo>
                      <a:pt x="72" y="2829"/>
                      <a:pt x="545" y="3195"/>
                      <a:pt x="1018" y="3328"/>
                    </a:cubicBezTo>
                    <a:cubicBezTo>
                      <a:pt x="1173" y="3369"/>
                      <a:pt x="1337" y="3387"/>
                      <a:pt x="1506" y="3387"/>
                    </a:cubicBezTo>
                    <a:cubicBezTo>
                      <a:pt x="2734" y="3387"/>
                      <a:pt x="4274" y="2420"/>
                      <a:pt x="5050" y="1660"/>
                    </a:cubicBezTo>
                    <a:cubicBezTo>
                      <a:pt x="5523" y="1196"/>
                      <a:pt x="5906" y="625"/>
                      <a:pt x="611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4" name="Google Shape;864;p6"/>
              <p:cNvSpPr/>
              <p:nvPr/>
            </p:nvSpPr>
            <p:spPr>
              <a:xfrm>
                <a:off x="8634151" y="364723"/>
                <a:ext cx="215356" cy="277758"/>
              </a:xfrm>
              <a:custGeom>
                <a:avLst/>
                <a:gdLst/>
                <a:ahLst/>
                <a:cxnLst/>
                <a:rect l="l" t="t" r="r" b="b"/>
                <a:pathLst>
                  <a:path w="4049" h="5222" extrusionOk="0">
                    <a:moveTo>
                      <a:pt x="3920" y="1"/>
                    </a:moveTo>
                    <a:cubicBezTo>
                      <a:pt x="3433" y="1"/>
                      <a:pt x="2436" y="1095"/>
                      <a:pt x="2193" y="1355"/>
                    </a:cubicBezTo>
                    <a:cubicBezTo>
                      <a:pt x="1613" y="1953"/>
                      <a:pt x="1122" y="2622"/>
                      <a:pt x="721" y="3353"/>
                    </a:cubicBezTo>
                    <a:cubicBezTo>
                      <a:pt x="507" y="3755"/>
                      <a:pt x="319" y="4174"/>
                      <a:pt x="159" y="4602"/>
                    </a:cubicBezTo>
                    <a:cubicBezTo>
                      <a:pt x="114" y="4736"/>
                      <a:pt x="70" y="4861"/>
                      <a:pt x="34" y="4986"/>
                    </a:cubicBezTo>
                    <a:cubicBezTo>
                      <a:pt x="1" y="5119"/>
                      <a:pt x="106" y="5222"/>
                      <a:pt x="217" y="5222"/>
                    </a:cubicBezTo>
                    <a:cubicBezTo>
                      <a:pt x="255" y="5222"/>
                      <a:pt x="294" y="5209"/>
                      <a:pt x="328" y="5182"/>
                    </a:cubicBezTo>
                    <a:cubicBezTo>
                      <a:pt x="328" y="5173"/>
                      <a:pt x="337" y="5173"/>
                      <a:pt x="337" y="5173"/>
                    </a:cubicBezTo>
                    <a:cubicBezTo>
                      <a:pt x="774" y="4798"/>
                      <a:pt x="1060" y="4290"/>
                      <a:pt x="1399" y="3835"/>
                    </a:cubicBezTo>
                    <a:cubicBezTo>
                      <a:pt x="1872" y="3211"/>
                      <a:pt x="2443" y="2666"/>
                      <a:pt x="2951" y="2078"/>
                    </a:cubicBezTo>
                    <a:cubicBezTo>
                      <a:pt x="3433" y="1516"/>
                      <a:pt x="3968" y="793"/>
                      <a:pt x="4048" y="35"/>
                    </a:cubicBezTo>
                    <a:cubicBezTo>
                      <a:pt x="4011" y="11"/>
                      <a:pt x="3968" y="1"/>
                      <a:pt x="392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5" name="Google Shape;865;p6"/>
              <p:cNvSpPr/>
              <p:nvPr/>
            </p:nvSpPr>
            <p:spPr>
              <a:xfrm>
                <a:off x="8597505" y="446263"/>
                <a:ext cx="147595" cy="179889"/>
              </a:xfrm>
              <a:custGeom>
                <a:avLst/>
                <a:gdLst/>
                <a:ahLst/>
                <a:cxnLst/>
                <a:rect l="l" t="t" r="r" b="b"/>
                <a:pathLst>
                  <a:path w="2775" h="3382" extrusionOk="0">
                    <a:moveTo>
                      <a:pt x="2739" y="0"/>
                    </a:moveTo>
                    <a:lnTo>
                      <a:pt x="1526" y="607"/>
                    </a:lnTo>
                    <a:cubicBezTo>
                      <a:pt x="1303" y="723"/>
                      <a:pt x="1071" y="839"/>
                      <a:pt x="866" y="991"/>
                    </a:cubicBezTo>
                    <a:cubicBezTo>
                      <a:pt x="473" y="1276"/>
                      <a:pt x="205" y="1669"/>
                      <a:pt x="107" y="2097"/>
                    </a:cubicBezTo>
                    <a:cubicBezTo>
                      <a:pt x="0" y="2561"/>
                      <a:pt x="116" y="3051"/>
                      <a:pt x="420" y="3373"/>
                    </a:cubicBezTo>
                    <a:cubicBezTo>
                      <a:pt x="420" y="3373"/>
                      <a:pt x="428" y="3381"/>
                      <a:pt x="428" y="3381"/>
                    </a:cubicBezTo>
                    <a:cubicBezTo>
                      <a:pt x="437" y="3381"/>
                      <a:pt x="437" y="3381"/>
                      <a:pt x="446" y="3373"/>
                    </a:cubicBezTo>
                    <a:cubicBezTo>
                      <a:pt x="455" y="3364"/>
                      <a:pt x="455" y="3355"/>
                      <a:pt x="446" y="3346"/>
                    </a:cubicBezTo>
                    <a:cubicBezTo>
                      <a:pt x="152" y="3034"/>
                      <a:pt x="36" y="2552"/>
                      <a:pt x="143" y="2106"/>
                    </a:cubicBezTo>
                    <a:cubicBezTo>
                      <a:pt x="232" y="1686"/>
                      <a:pt x="500" y="1303"/>
                      <a:pt x="883" y="1026"/>
                    </a:cubicBezTo>
                    <a:cubicBezTo>
                      <a:pt x="1089" y="875"/>
                      <a:pt x="1321" y="759"/>
                      <a:pt x="1544" y="643"/>
                    </a:cubicBezTo>
                    <a:lnTo>
                      <a:pt x="2757" y="36"/>
                    </a:lnTo>
                    <a:cubicBezTo>
                      <a:pt x="2766" y="27"/>
                      <a:pt x="2775" y="18"/>
                      <a:pt x="2766" y="9"/>
                    </a:cubicBezTo>
                    <a:cubicBezTo>
                      <a:pt x="2766" y="0"/>
                      <a:pt x="2748" y="0"/>
                      <a:pt x="273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6" name="Google Shape;866;p6"/>
              <p:cNvSpPr/>
              <p:nvPr/>
            </p:nvSpPr>
            <p:spPr>
              <a:xfrm>
                <a:off x="8644469" y="650778"/>
                <a:ext cx="48932" cy="49414"/>
              </a:xfrm>
              <a:custGeom>
                <a:avLst/>
                <a:gdLst/>
                <a:ahLst/>
                <a:cxnLst/>
                <a:rect l="l" t="t" r="r" b="b"/>
                <a:pathLst>
                  <a:path w="920" h="929" extrusionOk="0">
                    <a:moveTo>
                      <a:pt x="857" y="0"/>
                    </a:moveTo>
                    <a:cubicBezTo>
                      <a:pt x="848" y="9"/>
                      <a:pt x="839" y="18"/>
                      <a:pt x="839" y="27"/>
                    </a:cubicBezTo>
                    <a:cubicBezTo>
                      <a:pt x="884" y="330"/>
                      <a:pt x="696" y="660"/>
                      <a:pt x="411" y="776"/>
                    </a:cubicBezTo>
                    <a:cubicBezTo>
                      <a:pt x="348" y="803"/>
                      <a:pt x="286" y="821"/>
                      <a:pt x="223" y="839"/>
                    </a:cubicBezTo>
                    <a:lnTo>
                      <a:pt x="18" y="892"/>
                    </a:lnTo>
                    <a:cubicBezTo>
                      <a:pt x="9" y="901"/>
                      <a:pt x="0" y="910"/>
                      <a:pt x="9" y="919"/>
                    </a:cubicBezTo>
                    <a:cubicBezTo>
                      <a:pt x="9" y="928"/>
                      <a:pt x="18" y="928"/>
                      <a:pt x="27" y="928"/>
                    </a:cubicBezTo>
                    <a:lnTo>
                      <a:pt x="232" y="875"/>
                    </a:lnTo>
                    <a:cubicBezTo>
                      <a:pt x="295" y="857"/>
                      <a:pt x="366" y="839"/>
                      <a:pt x="429" y="812"/>
                    </a:cubicBezTo>
                    <a:cubicBezTo>
                      <a:pt x="723" y="687"/>
                      <a:pt x="919" y="348"/>
                      <a:pt x="875" y="18"/>
                    </a:cubicBezTo>
                    <a:cubicBezTo>
                      <a:pt x="875" y="9"/>
                      <a:pt x="866" y="0"/>
                      <a:pt x="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7" name="Google Shape;867;p6"/>
              <p:cNvSpPr/>
              <p:nvPr/>
            </p:nvSpPr>
            <p:spPr>
              <a:xfrm>
                <a:off x="8613621" y="503815"/>
                <a:ext cx="32817" cy="34095"/>
              </a:xfrm>
              <a:custGeom>
                <a:avLst/>
                <a:gdLst/>
                <a:ahLst/>
                <a:cxnLst/>
                <a:rect l="l" t="t" r="r" b="b"/>
                <a:pathLst>
                  <a:path w="617" h="641" extrusionOk="0">
                    <a:moveTo>
                      <a:pt x="594" y="0"/>
                    </a:moveTo>
                    <a:cubicBezTo>
                      <a:pt x="589" y="0"/>
                      <a:pt x="585" y="2"/>
                      <a:pt x="580" y="7"/>
                    </a:cubicBezTo>
                    <a:lnTo>
                      <a:pt x="1" y="613"/>
                    </a:lnTo>
                    <a:cubicBezTo>
                      <a:pt x="1" y="622"/>
                      <a:pt x="1" y="631"/>
                      <a:pt x="1" y="640"/>
                    </a:cubicBezTo>
                    <a:lnTo>
                      <a:pt x="27" y="640"/>
                    </a:lnTo>
                    <a:lnTo>
                      <a:pt x="607" y="34"/>
                    </a:lnTo>
                    <a:cubicBezTo>
                      <a:pt x="616" y="25"/>
                      <a:pt x="616" y="16"/>
                      <a:pt x="607" y="7"/>
                    </a:cubicBezTo>
                    <a:cubicBezTo>
                      <a:pt x="603" y="2"/>
                      <a:pt x="598" y="0"/>
                      <a:pt x="59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8" name="Google Shape;868;p6"/>
              <p:cNvSpPr/>
              <p:nvPr/>
            </p:nvSpPr>
            <p:spPr>
              <a:xfrm>
                <a:off x="8607451" y="493815"/>
                <a:ext cx="66484" cy="72072"/>
              </a:xfrm>
              <a:custGeom>
                <a:avLst/>
                <a:gdLst/>
                <a:ahLst/>
                <a:cxnLst/>
                <a:rect l="l" t="t" r="r" b="b"/>
                <a:pathLst>
                  <a:path w="1250" h="1355" extrusionOk="0">
                    <a:moveTo>
                      <a:pt x="1231" y="1"/>
                    </a:moveTo>
                    <a:cubicBezTo>
                      <a:pt x="1225" y="1"/>
                      <a:pt x="1218" y="3"/>
                      <a:pt x="1214" y="7"/>
                    </a:cubicBezTo>
                    <a:cubicBezTo>
                      <a:pt x="777" y="409"/>
                      <a:pt x="366" y="846"/>
                      <a:pt x="1" y="1319"/>
                    </a:cubicBezTo>
                    <a:cubicBezTo>
                      <a:pt x="1" y="1328"/>
                      <a:pt x="1" y="1346"/>
                      <a:pt x="10" y="1346"/>
                    </a:cubicBezTo>
                    <a:cubicBezTo>
                      <a:pt x="10" y="1354"/>
                      <a:pt x="18" y="1354"/>
                      <a:pt x="18" y="1354"/>
                    </a:cubicBezTo>
                    <a:cubicBezTo>
                      <a:pt x="27" y="1354"/>
                      <a:pt x="27" y="1346"/>
                      <a:pt x="36" y="1346"/>
                    </a:cubicBezTo>
                    <a:cubicBezTo>
                      <a:pt x="393" y="873"/>
                      <a:pt x="803" y="436"/>
                      <a:pt x="1241" y="34"/>
                    </a:cubicBezTo>
                    <a:cubicBezTo>
                      <a:pt x="1250" y="25"/>
                      <a:pt x="1250" y="16"/>
                      <a:pt x="1241" y="7"/>
                    </a:cubicBezTo>
                    <a:cubicBezTo>
                      <a:pt x="1241" y="3"/>
                      <a:pt x="1236" y="1"/>
                      <a:pt x="123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9" name="Google Shape;869;p6"/>
              <p:cNvSpPr/>
              <p:nvPr/>
            </p:nvSpPr>
            <p:spPr>
              <a:xfrm>
                <a:off x="8604632" y="485624"/>
                <a:ext cx="91589" cy="102072"/>
              </a:xfrm>
              <a:custGeom>
                <a:avLst/>
                <a:gdLst/>
                <a:ahLst/>
                <a:cxnLst/>
                <a:rect l="l" t="t" r="r" b="b"/>
                <a:pathLst>
                  <a:path w="1722" h="1919" extrusionOk="0">
                    <a:moveTo>
                      <a:pt x="1713" y="1"/>
                    </a:moveTo>
                    <a:cubicBezTo>
                      <a:pt x="1704" y="1"/>
                      <a:pt x="1695" y="1"/>
                      <a:pt x="1686" y="10"/>
                    </a:cubicBezTo>
                    <a:cubicBezTo>
                      <a:pt x="1106" y="607"/>
                      <a:pt x="544" y="1241"/>
                      <a:pt x="9" y="1883"/>
                    </a:cubicBezTo>
                    <a:cubicBezTo>
                      <a:pt x="0" y="1892"/>
                      <a:pt x="0" y="1910"/>
                      <a:pt x="9" y="1910"/>
                    </a:cubicBezTo>
                    <a:cubicBezTo>
                      <a:pt x="9" y="1919"/>
                      <a:pt x="18" y="1919"/>
                      <a:pt x="18" y="1919"/>
                    </a:cubicBezTo>
                    <a:cubicBezTo>
                      <a:pt x="27" y="1919"/>
                      <a:pt x="36" y="1919"/>
                      <a:pt x="36" y="1910"/>
                    </a:cubicBezTo>
                    <a:cubicBezTo>
                      <a:pt x="571" y="1268"/>
                      <a:pt x="1142" y="634"/>
                      <a:pt x="1713" y="28"/>
                    </a:cubicBezTo>
                    <a:cubicBezTo>
                      <a:pt x="1722" y="28"/>
                      <a:pt x="1722" y="10"/>
                      <a:pt x="17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0" name="Google Shape;870;p6"/>
              <p:cNvSpPr/>
              <p:nvPr/>
            </p:nvSpPr>
            <p:spPr>
              <a:xfrm>
                <a:off x="8610802" y="541154"/>
                <a:ext cx="58879" cy="60317"/>
              </a:xfrm>
              <a:custGeom>
                <a:avLst/>
                <a:gdLst/>
                <a:ahLst/>
                <a:cxnLst/>
                <a:rect l="l" t="t" r="r" b="b"/>
                <a:pathLst>
                  <a:path w="1107" h="1134" extrusionOk="0">
                    <a:moveTo>
                      <a:pt x="1071" y="1"/>
                    </a:moveTo>
                    <a:cubicBezTo>
                      <a:pt x="696" y="348"/>
                      <a:pt x="339" y="714"/>
                      <a:pt x="0" y="1098"/>
                    </a:cubicBezTo>
                    <a:cubicBezTo>
                      <a:pt x="0" y="1107"/>
                      <a:pt x="0" y="1116"/>
                      <a:pt x="9" y="1125"/>
                    </a:cubicBezTo>
                    <a:cubicBezTo>
                      <a:pt x="9" y="1125"/>
                      <a:pt x="18" y="1134"/>
                      <a:pt x="18" y="1134"/>
                    </a:cubicBezTo>
                    <a:cubicBezTo>
                      <a:pt x="27" y="1134"/>
                      <a:pt x="27" y="1125"/>
                      <a:pt x="36" y="1125"/>
                    </a:cubicBezTo>
                    <a:cubicBezTo>
                      <a:pt x="366" y="741"/>
                      <a:pt x="723" y="375"/>
                      <a:pt x="1097" y="27"/>
                    </a:cubicBezTo>
                    <a:cubicBezTo>
                      <a:pt x="1106" y="27"/>
                      <a:pt x="1106" y="9"/>
                      <a:pt x="109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1" name="Google Shape;871;p6"/>
              <p:cNvSpPr/>
              <p:nvPr/>
            </p:nvSpPr>
            <p:spPr>
              <a:xfrm>
                <a:off x="8616972" y="580674"/>
                <a:ext cx="35636" cy="33616"/>
              </a:xfrm>
              <a:custGeom>
                <a:avLst/>
                <a:gdLst/>
                <a:ahLst/>
                <a:cxnLst/>
                <a:rect l="l" t="t" r="r" b="b"/>
                <a:pathLst>
                  <a:path w="670" h="632" extrusionOk="0">
                    <a:moveTo>
                      <a:pt x="651" y="0"/>
                    </a:moveTo>
                    <a:cubicBezTo>
                      <a:pt x="647" y="0"/>
                      <a:pt x="642" y="2"/>
                      <a:pt x="642" y="7"/>
                    </a:cubicBezTo>
                    <a:cubicBezTo>
                      <a:pt x="419" y="185"/>
                      <a:pt x="205" y="391"/>
                      <a:pt x="9" y="596"/>
                    </a:cubicBezTo>
                    <a:cubicBezTo>
                      <a:pt x="0" y="605"/>
                      <a:pt x="0" y="622"/>
                      <a:pt x="9" y="622"/>
                    </a:cubicBezTo>
                    <a:cubicBezTo>
                      <a:pt x="9" y="631"/>
                      <a:pt x="18" y="631"/>
                      <a:pt x="18" y="631"/>
                    </a:cubicBezTo>
                    <a:cubicBezTo>
                      <a:pt x="27" y="631"/>
                      <a:pt x="27" y="631"/>
                      <a:pt x="36" y="622"/>
                    </a:cubicBezTo>
                    <a:cubicBezTo>
                      <a:pt x="232" y="417"/>
                      <a:pt x="437" y="212"/>
                      <a:pt x="660" y="34"/>
                    </a:cubicBezTo>
                    <a:cubicBezTo>
                      <a:pt x="669" y="25"/>
                      <a:pt x="669" y="16"/>
                      <a:pt x="660" y="7"/>
                    </a:cubicBezTo>
                    <a:cubicBezTo>
                      <a:pt x="660" y="2"/>
                      <a:pt x="656" y="0"/>
                      <a:pt x="6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2" name="Google Shape;872;p6"/>
              <p:cNvSpPr/>
              <p:nvPr/>
            </p:nvSpPr>
            <p:spPr>
              <a:xfrm>
                <a:off x="8620269" y="605354"/>
                <a:ext cx="24254" cy="23191"/>
              </a:xfrm>
              <a:custGeom>
                <a:avLst/>
                <a:gdLst/>
                <a:ahLst/>
                <a:cxnLst/>
                <a:rect l="l" t="t" r="r" b="b"/>
                <a:pathLst>
                  <a:path w="456" h="436" extrusionOk="0">
                    <a:moveTo>
                      <a:pt x="433" y="0"/>
                    </a:moveTo>
                    <a:cubicBezTo>
                      <a:pt x="429" y="0"/>
                      <a:pt x="424" y="2"/>
                      <a:pt x="420" y="7"/>
                    </a:cubicBezTo>
                    <a:cubicBezTo>
                      <a:pt x="268" y="123"/>
                      <a:pt x="125" y="257"/>
                      <a:pt x="0" y="399"/>
                    </a:cubicBezTo>
                    <a:cubicBezTo>
                      <a:pt x="0" y="408"/>
                      <a:pt x="0" y="417"/>
                      <a:pt x="9" y="426"/>
                    </a:cubicBezTo>
                    <a:cubicBezTo>
                      <a:pt x="9" y="435"/>
                      <a:pt x="9" y="435"/>
                      <a:pt x="18" y="435"/>
                    </a:cubicBezTo>
                    <a:cubicBezTo>
                      <a:pt x="18" y="435"/>
                      <a:pt x="27" y="426"/>
                      <a:pt x="27" y="426"/>
                    </a:cubicBezTo>
                    <a:cubicBezTo>
                      <a:pt x="152" y="283"/>
                      <a:pt x="295" y="150"/>
                      <a:pt x="447" y="34"/>
                    </a:cubicBezTo>
                    <a:cubicBezTo>
                      <a:pt x="447" y="25"/>
                      <a:pt x="455" y="16"/>
                      <a:pt x="447" y="7"/>
                    </a:cubicBezTo>
                    <a:cubicBezTo>
                      <a:pt x="442" y="2"/>
                      <a:pt x="438" y="0"/>
                      <a:pt x="43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3" name="Google Shape;873;p6"/>
              <p:cNvSpPr/>
              <p:nvPr/>
            </p:nvSpPr>
            <p:spPr>
              <a:xfrm>
                <a:off x="8677658" y="606258"/>
                <a:ext cx="22871" cy="20850"/>
              </a:xfrm>
              <a:custGeom>
                <a:avLst/>
                <a:gdLst/>
                <a:ahLst/>
                <a:cxnLst/>
                <a:rect l="l" t="t" r="r" b="b"/>
                <a:pathLst>
                  <a:path w="430" h="392" extrusionOk="0">
                    <a:moveTo>
                      <a:pt x="407" y="1"/>
                    </a:moveTo>
                    <a:cubicBezTo>
                      <a:pt x="402" y="1"/>
                      <a:pt x="398" y="3"/>
                      <a:pt x="393" y="8"/>
                    </a:cubicBezTo>
                    <a:lnTo>
                      <a:pt x="10" y="356"/>
                    </a:lnTo>
                    <a:cubicBezTo>
                      <a:pt x="1" y="365"/>
                      <a:pt x="1" y="373"/>
                      <a:pt x="10" y="382"/>
                    </a:cubicBezTo>
                    <a:cubicBezTo>
                      <a:pt x="10" y="382"/>
                      <a:pt x="19" y="391"/>
                      <a:pt x="19" y="391"/>
                    </a:cubicBezTo>
                    <a:cubicBezTo>
                      <a:pt x="28" y="391"/>
                      <a:pt x="28" y="382"/>
                      <a:pt x="37" y="382"/>
                    </a:cubicBezTo>
                    <a:lnTo>
                      <a:pt x="420" y="34"/>
                    </a:lnTo>
                    <a:cubicBezTo>
                      <a:pt x="420" y="26"/>
                      <a:pt x="429" y="17"/>
                      <a:pt x="420" y="8"/>
                    </a:cubicBezTo>
                    <a:cubicBezTo>
                      <a:pt x="416" y="3"/>
                      <a:pt x="411" y="1"/>
                      <a:pt x="40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4" name="Google Shape;874;p6"/>
              <p:cNvSpPr/>
              <p:nvPr/>
            </p:nvSpPr>
            <p:spPr>
              <a:xfrm>
                <a:off x="8693349" y="612801"/>
                <a:ext cx="18562" cy="17127"/>
              </a:xfrm>
              <a:custGeom>
                <a:avLst/>
                <a:gdLst/>
                <a:ahLst/>
                <a:cxnLst/>
                <a:rect l="l" t="t" r="r" b="b"/>
                <a:pathLst>
                  <a:path w="349" h="322" extrusionOk="0">
                    <a:moveTo>
                      <a:pt x="313" y="1"/>
                    </a:moveTo>
                    <a:lnTo>
                      <a:pt x="9" y="286"/>
                    </a:lnTo>
                    <a:cubicBezTo>
                      <a:pt x="0" y="295"/>
                      <a:pt x="0" y="313"/>
                      <a:pt x="9" y="313"/>
                    </a:cubicBezTo>
                    <a:cubicBezTo>
                      <a:pt x="18" y="322"/>
                      <a:pt x="18" y="322"/>
                      <a:pt x="27" y="322"/>
                    </a:cubicBezTo>
                    <a:cubicBezTo>
                      <a:pt x="27" y="322"/>
                      <a:pt x="36" y="322"/>
                      <a:pt x="36" y="313"/>
                    </a:cubicBezTo>
                    <a:lnTo>
                      <a:pt x="339" y="27"/>
                    </a:lnTo>
                    <a:cubicBezTo>
                      <a:pt x="348" y="27"/>
                      <a:pt x="348" y="10"/>
                      <a:pt x="33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5" name="Google Shape;875;p6"/>
              <p:cNvSpPr/>
              <p:nvPr/>
            </p:nvSpPr>
            <p:spPr>
              <a:xfrm>
                <a:off x="8712815" y="612322"/>
                <a:ext cx="14733" cy="14308"/>
              </a:xfrm>
              <a:custGeom>
                <a:avLst/>
                <a:gdLst/>
                <a:ahLst/>
                <a:cxnLst/>
                <a:rect l="l" t="t" r="r" b="b"/>
                <a:pathLst>
                  <a:path w="277" h="269" extrusionOk="0">
                    <a:moveTo>
                      <a:pt x="241" y="1"/>
                    </a:moveTo>
                    <a:lnTo>
                      <a:pt x="9" y="242"/>
                    </a:lnTo>
                    <a:cubicBezTo>
                      <a:pt x="0" y="242"/>
                      <a:pt x="9" y="259"/>
                      <a:pt x="9" y="259"/>
                    </a:cubicBezTo>
                    <a:cubicBezTo>
                      <a:pt x="18" y="268"/>
                      <a:pt x="18" y="268"/>
                      <a:pt x="27" y="268"/>
                    </a:cubicBezTo>
                    <a:cubicBezTo>
                      <a:pt x="27" y="268"/>
                      <a:pt x="36" y="268"/>
                      <a:pt x="36" y="259"/>
                    </a:cubicBezTo>
                    <a:lnTo>
                      <a:pt x="268" y="27"/>
                    </a:lnTo>
                    <a:cubicBezTo>
                      <a:pt x="277" y="19"/>
                      <a:pt x="277" y="10"/>
                      <a:pt x="26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6" name="Google Shape;876;p6"/>
              <p:cNvSpPr/>
              <p:nvPr/>
            </p:nvSpPr>
            <p:spPr>
              <a:xfrm>
                <a:off x="8690955" y="642321"/>
                <a:ext cx="24254" cy="24627"/>
              </a:xfrm>
              <a:custGeom>
                <a:avLst/>
                <a:gdLst/>
                <a:ahLst/>
                <a:cxnLst/>
                <a:rect l="l" t="t" r="r" b="b"/>
                <a:pathLst>
                  <a:path w="456" h="463" extrusionOk="0">
                    <a:moveTo>
                      <a:pt x="433" y="1"/>
                    </a:moveTo>
                    <a:cubicBezTo>
                      <a:pt x="429" y="1"/>
                      <a:pt x="424" y="3"/>
                      <a:pt x="420" y="8"/>
                    </a:cubicBezTo>
                    <a:lnTo>
                      <a:pt x="10" y="436"/>
                    </a:lnTo>
                    <a:cubicBezTo>
                      <a:pt x="1" y="445"/>
                      <a:pt x="1" y="454"/>
                      <a:pt x="10" y="463"/>
                    </a:cubicBezTo>
                    <a:lnTo>
                      <a:pt x="36" y="463"/>
                    </a:lnTo>
                    <a:lnTo>
                      <a:pt x="447" y="34"/>
                    </a:lnTo>
                    <a:cubicBezTo>
                      <a:pt x="456" y="26"/>
                      <a:pt x="456" y="17"/>
                      <a:pt x="447" y="8"/>
                    </a:cubicBezTo>
                    <a:cubicBezTo>
                      <a:pt x="442" y="3"/>
                      <a:pt x="438" y="1"/>
                      <a:pt x="43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7" name="Google Shape;877;p6"/>
              <p:cNvSpPr/>
              <p:nvPr/>
            </p:nvSpPr>
            <p:spPr>
              <a:xfrm>
                <a:off x="8682445" y="637481"/>
                <a:ext cx="61698" cy="66009"/>
              </a:xfrm>
              <a:custGeom>
                <a:avLst/>
                <a:gdLst/>
                <a:ahLst/>
                <a:cxnLst/>
                <a:rect l="l" t="t" r="r" b="b"/>
                <a:pathLst>
                  <a:path w="1160" h="1241" extrusionOk="0">
                    <a:moveTo>
                      <a:pt x="1124" y="1"/>
                    </a:moveTo>
                    <a:lnTo>
                      <a:pt x="0" y="1205"/>
                    </a:lnTo>
                    <a:cubicBezTo>
                      <a:pt x="0" y="1214"/>
                      <a:pt x="0" y="1223"/>
                      <a:pt x="0" y="1232"/>
                    </a:cubicBezTo>
                    <a:cubicBezTo>
                      <a:pt x="9" y="1232"/>
                      <a:pt x="9" y="1241"/>
                      <a:pt x="18" y="1241"/>
                    </a:cubicBezTo>
                    <a:cubicBezTo>
                      <a:pt x="18" y="1241"/>
                      <a:pt x="27" y="1232"/>
                      <a:pt x="27" y="1232"/>
                    </a:cubicBezTo>
                    <a:lnTo>
                      <a:pt x="1151" y="27"/>
                    </a:lnTo>
                    <a:cubicBezTo>
                      <a:pt x="1160" y="18"/>
                      <a:pt x="1160" y="9"/>
                      <a:pt x="11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8" name="Google Shape;878;p6"/>
              <p:cNvSpPr/>
              <p:nvPr/>
            </p:nvSpPr>
            <p:spPr>
              <a:xfrm>
                <a:off x="8703295" y="616152"/>
                <a:ext cx="79781" cy="88774"/>
              </a:xfrm>
              <a:custGeom>
                <a:avLst/>
                <a:gdLst/>
                <a:ahLst/>
                <a:cxnLst/>
                <a:rect l="l" t="t" r="r" b="b"/>
                <a:pathLst>
                  <a:path w="1500" h="1669" extrusionOk="0">
                    <a:moveTo>
                      <a:pt x="1490" y="0"/>
                    </a:moveTo>
                    <a:cubicBezTo>
                      <a:pt x="1482" y="0"/>
                      <a:pt x="1464" y="0"/>
                      <a:pt x="1464" y="9"/>
                    </a:cubicBezTo>
                    <a:cubicBezTo>
                      <a:pt x="982" y="553"/>
                      <a:pt x="500" y="1106"/>
                      <a:pt x="10" y="1642"/>
                    </a:cubicBezTo>
                    <a:cubicBezTo>
                      <a:pt x="1" y="1650"/>
                      <a:pt x="10" y="1659"/>
                      <a:pt x="10" y="1668"/>
                    </a:cubicBezTo>
                    <a:lnTo>
                      <a:pt x="36" y="1668"/>
                    </a:lnTo>
                    <a:cubicBezTo>
                      <a:pt x="527" y="1133"/>
                      <a:pt x="1018" y="580"/>
                      <a:pt x="1490" y="27"/>
                    </a:cubicBezTo>
                    <a:cubicBezTo>
                      <a:pt x="1499" y="27"/>
                      <a:pt x="1490" y="9"/>
                      <a:pt x="149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79" name="Google Shape;879;p6"/>
              <p:cNvSpPr/>
              <p:nvPr/>
            </p:nvSpPr>
            <p:spPr>
              <a:xfrm>
                <a:off x="8736058" y="579238"/>
                <a:ext cx="103928" cy="121858"/>
              </a:xfrm>
              <a:custGeom>
                <a:avLst/>
                <a:gdLst/>
                <a:ahLst/>
                <a:cxnLst/>
                <a:rect l="l" t="t" r="r" b="b"/>
                <a:pathLst>
                  <a:path w="1954" h="2291" extrusionOk="0">
                    <a:moveTo>
                      <a:pt x="1932" y="0"/>
                    </a:moveTo>
                    <a:cubicBezTo>
                      <a:pt x="1927" y="0"/>
                      <a:pt x="1923" y="3"/>
                      <a:pt x="1918" y="7"/>
                    </a:cubicBezTo>
                    <a:lnTo>
                      <a:pt x="9" y="2264"/>
                    </a:lnTo>
                    <a:cubicBezTo>
                      <a:pt x="0" y="2273"/>
                      <a:pt x="0" y="2282"/>
                      <a:pt x="9" y="2291"/>
                    </a:cubicBezTo>
                    <a:lnTo>
                      <a:pt x="36" y="2291"/>
                    </a:lnTo>
                    <a:lnTo>
                      <a:pt x="1945" y="34"/>
                    </a:lnTo>
                    <a:cubicBezTo>
                      <a:pt x="1954" y="25"/>
                      <a:pt x="1954" y="16"/>
                      <a:pt x="1945" y="7"/>
                    </a:cubicBezTo>
                    <a:cubicBezTo>
                      <a:pt x="1941" y="3"/>
                      <a:pt x="1936" y="0"/>
                      <a:pt x="193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0" name="Google Shape;880;p6"/>
              <p:cNvSpPr/>
              <p:nvPr/>
            </p:nvSpPr>
            <p:spPr>
              <a:xfrm>
                <a:off x="8795362" y="537856"/>
                <a:ext cx="106322" cy="127177"/>
              </a:xfrm>
              <a:custGeom>
                <a:avLst/>
                <a:gdLst/>
                <a:ahLst/>
                <a:cxnLst/>
                <a:rect l="l" t="t" r="r" b="b"/>
                <a:pathLst>
                  <a:path w="1999" h="2391" extrusionOk="0">
                    <a:moveTo>
                      <a:pt x="1990" y="0"/>
                    </a:moveTo>
                    <a:cubicBezTo>
                      <a:pt x="1981" y="0"/>
                      <a:pt x="1972" y="0"/>
                      <a:pt x="1963" y="9"/>
                    </a:cubicBezTo>
                    <a:lnTo>
                      <a:pt x="9" y="2355"/>
                    </a:lnTo>
                    <a:cubicBezTo>
                      <a:pt x="0" y="2364"/>
                      <a:pt x="0" y="2382"/>
                      <a:pt x="9" y="2382"/>
                    </a:cubicBezTo>
                    <a:cubicBezTo>
                      <a:pt x="9" y="2391"/>
                      <a:pt x="18" y="2391"/>
                      <a:pt x="18" y="2391"/>
                    </a:cubicBezTo>
                    <a:cubicBezTo>
                      <a:pt x="27" y="2391"/>
                      <a:pt x="36" y="2391"/>
                      <a:pt x="36" y="2382"/>
                    </a:cubicBezTo>
                    <a:lnTo>
                      <a:pt x="1990" y="27"/>
                    </a:lnTo>
                    <a:cubicBezTo>
                      <a:pt x="1999" y="18"/>
                      <a:pt x="1999" y="9"/>
                      <a:pt x="199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1" name="Google Shape;881;p6"/>
              <p:cNvSpPr/>
              <p:nvPr/>
            </p:nvSpPr>
            <p:spPr>
              <a:xfrm>
                <a:off x="8566177" y="539239"/>
                <a:ext cx="16169" cy="15744"/>
              </a:xfrm>
              <a:custGeom>
                <a:avLst/>
                <a:gdLst/>
                <a:ahLst/>
                <a:cxnLst/>
                <a:rect l="l" t="t" r="r" b="b"/>
                <a:pathLst>
                  <a:path w="304" h="296" extrusionOk="0">
                    <a:moveTo>
                      <a:pt x="277" y="1"/>
                    </a:moveTo>
                    <a:cubicBezTo>
                      <a:pt x="161" y="63"/>
                      <a:pt x="72" y="153"/>
                      <a:pt x="0" y="269"/>
                    </a:cubicBezTo>
                    <a:cubicBezTo>
                      <a:pt x="0" y="277"/>
                      <a:pt x="0" y="286"/>
                      <a:pt x="9" y="286"/>
                    </a:cubicBezTo>
                    <a:cubicBezTo>
                      <a:pt x="9" y="295"/>
                      <a:pt x="18" y="295"/>
                      <a:pt x="18" y="295"/>
                    </a:cubicBezTo>
                    <a:cubicBezTo>
                      <a:pt x="27" y="295"/>
                      <a:pt x="27" y="286"/>
                      <a:pt x="36" y="286"/>
                    </a:cubicBezTo>
                    <a:cubicBezTo>
                      <a:pt x="99" y="179"/>
                      <a:pt x="188" y="90"/>
                      <a:pt x="295" y="37"/>
                    </a:cubicBezTo>
                    <a:cubicBezTo>
                      <a:pt x="304" y="28"/>
                      <a:pt x="304" y="19"/>
                      <a:pt x="304" y="10"/>
                    </a:cubicBezTo>
                    <a:cubicBezTo>
                      <a:pt x="295" y="1"/>
                      <a:pt x="286" y="1"/>
                      <a:pt x="27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2" name="Google Shape;882;p6"/>
              <p:cNvSpPr/>
              <p:nvPr/>
            </p:nvSpPr>
            <p:spPr>
              <a:xfrm>
                <a:off x="8560965" y="560249"/>
                <a:ext cx="17126" cy="18936"/>
              </a:xfrm>
              <a:custGeom>
                <a:avLst/>
                <a:gdLst/>
                <a:ahLst/>
                <a:cxnLst/>
                <a:rect l="l" t="t" r="r" b="b"/>
                <a:pathLst>
                  <a:path w="322" h="356" extrusionOk="0">
                    <a:moveTo>
                      <a:pt x="303" y="1"/>
                    </a:moveTo>
                    <a:cubicBezTo>
                      <a:pt x="297" y="1"/>
                      <a:pt x="290" y="3"/>
                      <a:pt x="286" y="7"/>
                    </a:cubicBezTo>
                    <a:lnTo>
                      <a:pt x="0" y="328"/>
                    </a:lnTo>
                    <a:cubicBezTo>
                      <a:pt x="0" y="337"/>
                      <a:pt x="0" y="346"/>
                      <a:pt x="9" y="355"/>
                    </a:cubicBezTo>
                    <a:lnTo>
                      <a:pt x="18" y="355"/>
                    </a:lnTo>
                    <a:cubicBezTo>
                      <a:pt x="18" y="355"/>
                      <a:pt x="27" y="355"/>
                      <a:pt x="27" y="346"/>
                    </a:cubicBezTo>
                    <a:lnTo>
                      <a:pt x="321" y="34"/>
                    </a:lnTo>
                    <a:cubicBezTo>
                      <a:pt x="321" y="25"/>
                      <a:pt x="321" y="16"/>
                      <a:pt x="313" y="7"/>
                    </a:cubicBezTo>
                    <a:cubicBezTo>
                      <a:pt x="313" y="3"/>
                      <a:pt x="308" y="1"/>
                      <a:pt x="30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3" name="Google Shape;883;p6"/>
              <p:cNvSpPr/>
              <p:nvPr/>
            </p:nvSpPr>
            <p:spPr>
              <a:xfrm>
                <a:off x="8559050" y="582110"/>
                <a:ext cx="17605" cy="17446"/>
              </a:xfrm>
              <a:custGeom>
                <a:avLst/>
                <a:gdLst/>
                <a:ahLst/>
                <a:cxnLst/>
                <a:rect l="l" t="t" r="r" b="b"/>
                <a:pathLst>
                  <a:path w="331" h="328" extrusionOk="0">
                    <a:moveTo>
                      <a:pt x="308" y="0"/>
                    </a:moveTo>
                    <a:cubicBezTo>
                      <a:pt x="304" y="0"/>
                      <a:pt x="299" y="2"/>
                      <a:pt x="295" y="7"/>
                    </a:cubicBezTo>
                    <a:cubicBezTo>
                      <a:pt x="197" y="96"/>
                      <a:pt x="99" y="194"/>
                      <a:pt x="10" y="301"/>
                    </a:cubicBezTo>
                    <a:cubicBezTo>
                      <a:pt x="1" y="310"/>
                      <a:pt x="10" y="319"/>
                      <a:pt x="10" y="328"/>
                    </a:cubicBezTo>
                    <a:lnTo>
                      <a:pt x="36" y="328"/>
                    </a:lnTo>
                    <a:cubicBezTo>
                      <a:pt x="126" y="221"/>
                      <a:pt x="215" y="123"/>
                      <a:pt x="322" y="33"/>
                    </a:cubicBezTo>
                    <a:cubicBezTo>
                      <a:pt x="331" y="25"/>
                      <a:pt x="331" y="16"/>
                      <a:pt x="322" y="7"/>
                    </a:cubicBezTo>
                    <a:cubicBezTo>
                      <a:pt x="317" y="2"/>
                      <a:pt x="313" y="0"/>
                      <a:pt x="30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4" name="Google Shape;884;p6"/>
              <p:cNvSpPr/>
              <p:nvPr/>
            </p:nvSpPr>
            <p:spPr>
              <a:xfrm>
                <a:off x="8558572" y="604290"/>
                <a:ext cx="19041" cy="18085"/>
              </a:xfrm>
              <a:custGeom>
                <a:avLst/>
                <a:gdLst/>
                <a:ahLst/>
                <a:cxnLst/>
                <a:rect l="l" t="t" r="r" b="b"/>
                <a:pathLst>
                  <a:path w="358" h="340" extrusionOk="0">
                    <a:moveTo>
                      <a:pt x="322" y="0"/>
                    </a:moveTo>
                    <a:cubicBezTo>
                      <a:pt x="197" y="80"/>
                      <a:pt x="81" y="187"/>
                      <a:pt x="1" y="312"/>
                    </a:cubicBezTo>
                    <a:cubicBezTo>
                      <a:pt x="1" y="321"/>
                      <a:pt x="1" y="330"/>
                      <a:pt x="10" y="339"/>
                    </a:cubicBezTo>
                    <a:lnTo>
                      <a:pt x="19" y="339"/>
                    </a:lnTo>
                    <a:cubicBezTo>
                      <a:pt x="27" y="339"/>
                      <a:pt x="27" y="339"/>
                      <a:pt x="36" y="330"/>
                    </a:cubicBezTo>
                    <a:cubicBezTo>
                      <a:pt x="108" y="214"/>
                      <a:pt x="215" y="107"/>
                      <a:pt x="340" y="36"/>
                    </a:cubicBezTo>
                    <a:cubicBezTo>
                      <a:pt x="349" y="27"/>
                      <a:pt x="358" y="18"/>
                      <a:pt x="349" y="9"/>
                    </a:cubicBezTo>
                    <a:cubicBezTo>
                      <a:pt x="340" y="0"/>
                      <a:pt x="331" y="0"/>
                      <a:pt x="3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5" name="Google Shape;885;p6"/>
              <p:cNvSpPr/>
              <p:nvPr/>
            </p:nvSpPr>
            <p:spPr>
              <a:xfrm>
                <a:off x="8561922" y="622747"/>
                <a:ext cx="17126" cy="17659"/>
              </a:xfrm>
              <a:custGeom>
                <a:avLst/>
                <a:gdLst/>
                <a:ahLst/>
                <a:cxnLst/>
                <a:rect l="l" t="t" r="r" b="b"/>
                <a:pathLst>
                  <a:path w="322" h="332" extrusionOk="0">
                    <a:moveTo>
                      <a:pt x="295" y="1"/>
                    </a:moveTo>
                    <a:cubicBezTo>
                      <a:pt x="170" y="81"/>
                      <a:pt x="72" y="179"/>
                      <a:pt x="0" y="304"/>
                    </a:cubicBezTo>
                    <a:cubicBezTo>
                      <a:pt x="0" y="313"/>
                      <a:pt x="0" y="322"/>
                      <a:pt x="9" y="331"/>
                    </a:cubicBezTo>
                    <a:lnTo>
                      <a:pt x="18" y="331"/>
                    </a:lnTo>
                    <a:cubicBezTo>
                      <a:pt x="27" y="331"/>
                      <a:pt x="27" y="322"/>
                      <a:pt x="36" y="322"/>
                    </a:cubicBezTo>
                    <a:cubicBezTo>
                      <a:pt x="107" y="206"/>
                      <a:pt x="196" y="108"/>
                      <a:pt x="312" y="37"/>
                    </a:cubicBezTo>
                    <a:cubicBezTo>
                      <a:pt x="321" y="28"/>
                      <a:pt x="321" y="19"/>
                      <a:pt x="321" y="10"/>
                    </a:cubicBezTo>
                    <a:cubicBezTo>
                      <a:pt x="312" y="1"/>
                      <a:pt x="303" y="1"/>
                      <a:pt x="2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6" name="Google Shape;886;p6"/>
              <p:cNvSpPr/>
              <p:nvPr/>
            </p:nvSpPr>
            <p:spPr>
              <a:xfrm>
                <a:off x="8567614" y="638704"/>
                <a:ext cx="18084" cy="17819"/>
              </a:xfrm>
              <a:custGeom>
                <a:avLst/>
                <a:gdLst/>
                <a:ahLst/>
                <a:cxnLst/>
                <a:rect l="l" t="t" r="r" b="b"/>
                <a:pathLst>
                  <a:path w="340" h="335" extrusionOk="0">
                    <a:moveTo>
                      <a:pt x="320" y="1"/>
                    </a:moveTo>
                    <a:cubicBezTo>
                      <a:pt x="318" y="1"/>
                      <a:pt x="315" y="2"/>
                      <a:pt x="312" y="4"/>
                    </a:cubicBezTo>
                    <a:cubicBezTo>
                      <a:pt x="188" y="76"/>
                      <a:pt x="81" y="183"/>
                      <a:pt x="9" y="299"/>
                    </a:cubicBezTo>
                    <a:cubicBezTo>
                      <a:pt x="0" y="308"/>
                      <a:pt x="0" y="325"/>
                      <a:pt x="9" y="325"/>
                    </a:cubicBezTo>
                    <a:cubicBezTo>
                      <a:pt x="18" y="334"/>
                      <a:pt x="18" y="334"/>
                      <a:pt x="27" y="334"/>
                    </a:cubicBezTo>
                    <a:cubicBezTo>
                      <a:pt x="27" y="334"/>
                      <a:pt x="36" y="325"/>
                      <a:pt x="36" y="325"/>
                    </a:cubicBezTo>
                    <a:cubicBezTo>
                      <a:pt x="107" y="209"/>
                      <a:pt x="214" y="102"/>
                      <a:pt x="330" y="40"/>
                    </a:cubicBezTo>
                    <a:cubicBezTo>
                      <a:pt x="339" y="31"/>
                      <a:pt x="339" y="22"/>
                      <a:pt x="339" y="13"/>
                    </a:cubicBezTo>
                    <a:cubicBezTo>
                      <a:pt x="333" y="7"/>
                      <a:pt x="327" y="1"/>
                      <a:pt x="32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7" name="Google Shape;887;p6"/>
              <p:cNvSpPr/>
              <p:nvPr/>
            </p:nvSpPr>
            <p:spPr>
              <a:xfrm>
                <a:off x="8576124" y="649821"/>
                <a:ext cx="19041" cy="18563"/>
              </a:xfrm>
              <a:custGeom>
                <a:avLst/>
                <a:gdLst/>
                <a:ahLst/>
                <a:cxnLst/>
                <a:rect l="l" t="t" r="r" b="b"/>
                <a:pathLst>
                  <a:path w="358" h="349" extrusionOk="0">
                    <a:moveTo>
                      <a:pt x="331" y="0"/>
                    </a:moveTo>
                    <a:cubicBezTo>
                      <a:pt x="197" y="81"/>
                      <a:pt x="90" y="188"/>
                      <a:pt x="10" y="313"/>
                    </a:cubicBezTo>
                    <a:cubicBezTo>
                      <a:pt x="1" y="322"/>
                      <a:pt x="1" y="339"/>
                      <a:pt x="10" y="339"/>
                    </a:cubicBezTo>
                    <a:cubicBezTo>
                      <a:pt x="19" y="348"/>
                      <a:pt x="19" y="348"/>
                      <a:pt x="19" y="348"/>
                    </a:cubicBezTo>
                    <a:cubicBezTo>
                      <a:pt x="28" y="348"/>
                      <a:pt x="36" y="339"/>
                      <a:pt x="36" y="339"/>
                    </a:cubicBezTo>
                    <a:cubicBezTo>
                      <a:pt x="117" y="215"/>
                      <a:pt x="224" y="108"/>
                      <a:pt x="349" y="36"/>
                    </a:cubicBezTo>
                    <a:cubicBezTo>
                      <a:pt x="358" y="27"/>
                      <a:pt x="358" y="18"/>
                      <a:pt x="349" y="9"/>
                    </a:cubicBezTo>
                    <a:cubicBezTo>
                      <a:pt x="349" y="0"/>
                      <a:pt x="331" y="0"/>
                      <a:pt x="33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8" name="Google Shape;888;p6"/>
              <p:cNvSpPr/>
              <p:nvPr/>
            </p:nvSpPr>
            <p:spPr>
              <a:xfrm>
                <a:off x="8585644" y="660087"/>
                <a:ext cx="17126" cy="16383"/>
              </a:xfrm>
              <a:custGeom>
                <a:avLst/>
                <a:gdLst/>
                <a:ahLst/>
                <a:cxnLst/>
                <a:rect l="l" t="t" r="r" b="b"/>
                <a:pathLst>
                  <a:path w="322" h="308" extrusionOk="0">
                    <a:moveTo>
                      <a:pt x="302" y="0"/>
                    </a:moveTo>
                    <a:cubicBezTo>
                      <a:pt x="300" y="0"/>
                      <a:pt x="297" y="1"/>
                      <a:pt x="295" y="4"/>
                    </a:cubicBezTo>
                    <a:cubicBezTo>
                      <a:pt x="170" y="66"/>
                      <a:pt x="72" y="164"/>
                      <a:pt x="0" y="280"/>
                    </a:cubicBezTo>
                    <a:cubicBezTo>
                      <a:pt x="0" y="289"/>
                      <a:pt x="0" y="307"/>
                      <a:pt x="9" y="307"/>
                    </a:cubicBezTo>
                    <a:lnTo>
                      <a:pt x="18" y="307"/>
                    </a:lnTo>
                    <a:cubicBezTo>
                      <a:pt x="27" y="307"/>
                      <a:pt x="27" y="307"/>
                      <a:pt x="36" y="298"/>
                    </a:cubicBezTo>
                    <a:cubicBezTo>
                      <a:pt x="98" y="191"/>
                      <a:pt x="196" y="93"/>
                      <a:pt x="312" y="39"/>
                    </a:cubicBezTo>
                    <a:cubicBezTo>
                      <a:pt x="321" y="31"/>
                      <a:pt x="321" y="22"/>
                      <a:pt x="321" y="13"/>
                    </a:cubicBezTo>
                    <a:cubicBezTo>
                      <a:pt x="315" y="6"/>
                      <a:pt x="309" y="0"/>
                      <a:pt x="30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89" name="Google Shape;889;p6"/>
              <p:cNvSpPr/>
              <p:nvPr/>
            </p:nvSpPr>
            <p:spPr>
              <a:xfrm>
                <a:off x="8594154" y="669874"/>
                <a:ext cx="21913" cy="22233"/>
              </a:xfrm>
              <a:custGeom>
                <a:avLst/>
                <a:gdLst/>
                <a:ahLst/>
                <a:cxnLst/>
                <a:rect l="l" t="t" r="r" b="b"/>
                <a:pathLst>
                  <a:path w="412" h="418" extrusionOk="0">
                    <a:moveTo>
                      <a:pt x="393" y="0"/>
                    </a:moveTo>
                    <a:cubicBezTo>
                      <a:pt x="389" y="0"/>
                      <a:pt x="384" y="3"/>
                      <a:pt x="384" y="7"/>
                    </a:cubicBezTo>
                    <a:cubicBezTo>
                      <a:pt x="233" y="114"/>
                      <a:pt x="108" y="239"/>
                      <a:pt x="1" y="382"/>
                    </a:cubicBezTo>
                    <a:cubicBezTo>
                      <a:pt x="1" y="391"/>
                      <a:pt x="1" y="409"/>
                      <a:pt x="10" y="409"/>
                    </a:cubicBezTo>
                    <a:cubicBezTo>
                      <a:pt x="10" y="417"/>
                      <a:pt x="19" y="417"/>
                      <a:pt x="19" y="417"/>
                    </a:cubicBezTo>
                    <a:cubicBezTo>
                      <a:pt x="28" y="417"/>
                      <a:pt x="28" y="409"/>
                      <a:pt x="36" y="409"/>
                    </a:cubicBezTo>
                    <a:cubicBezTo>
                      <a:pt x="135" y="266"/>
                      <a:pt x="260" y="141"/>
                      <a:pt x="402" y="34"/>
                    </a:cubicBezTo>
                    <a:cubicBezTo>
                      <a:pt x="411" y="25"/>
                      <a:pt x="411" y="16"/>
                      <a:pt x="402" y="7"/>
                    </a:cubicBezTo>
                    <a:cubicBezTo>
                      <a:pt x="402" y="3"/>
                      <a:pt x="398" y="0"/>
                      <a:pt x="39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0" name="Google Shape;890;p6"/>
              <p:cNvSpPr/>
              <p:nvPr/>
            </p:nvSpPr>
            <p:spPr>
              <a:xfrm>
                <a:off x="8825254" y="497804"/>
                <a:ext cx="56485" cy="61913"/>
              </a:xfrm>
              <a:custGeom>
                <a:avLst/>
                <a:gdLst/>
                <a:ahLst/>
                <a:cxnLst/>
                <a:rect l="l" t="t" r="r" b="b"/>
                <a:pathLst>
                  <a:path w="1062" h="1164" extrusionOk="0">
                    <a:moveTo>
                      <a:pt x="1044" y="0"/>
                    </a:moveTo>
                    <a:cubicBezTo>
                      <a:pt x="1035" y="0"/>
                      <a:pt x="1026" y="6"/>
                      <a:pt x="1026" y="13"/>
                    </a:cubicBezTo>
                    <a:cubicBezTo>
                      <a:pt x="884" y="325"/>
                      <a:pt x="616" y="566"/>
                      <a:pt x="366" y="798"/>
                    </a:cubicBezTo>
                    <a:cubicBezTo>
                      <a:pt x="241" y="905"/>
                      <a:pt x="116" y="1021"/>
                      <a:pt x="9" y="1137"/>
                    </a:cubicBezTo>
                    <a:cubicBezTo>
                      <a:pt x="0" y="1146"/>
                      <a:pt x="0" y="1155"/>
                      <a:pt x="9" y="1163"/>
                    </a:cubicBezTo>
                    <a:lnTo>
                      <a:pt x="36" y="1163"/>
                    </a:lnTo>
                    <a:cubicBezTo>
                      <a:pt x="143" y="1048"/>
                      <a:pt x="268" y="932"/>
                      <a:pt x="384" y="824"/>
                    </a:cubicBezTo>
                    <a:cubicBezTo>
                      <a:pt x="643" y="593"/>
                      <a:pt x="910" y="352"/>
                      <a:pt x="1062" y="22"/>
                    </a:cubicBezTo>
                    <a:cubicBezTo>
                      <a:pt x="1062" y="13"/>
                      <a:pt x="1062" y="4"/>
                      <a:pt x="1053" y="4"/>
                    </a:cubicBezTo>
                    <a:cubicBezTo>
                      <a:pt x="1050" y="1"/>
                      <a:pt x="1047" y="0"/>
                      <a:pt x="104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1" name="Google Shape;891;p6"/>
              <p:cNvSpPr/>
              <p:nvPr/>
            </p:nvSpPr>
            <p:spPr>
              <a:xfrm>
                <a:off x="8303804" y="264034"/>
                <a:ext cx="345453" cy="64147"/>
              </a:xfrm>
              <a:custGeom>
                <a:avLst/>
                <a:gdLst/>
                <a:ahLst/>
                <a:cxnLst/>
                <a:rect l="l" t="t" r="r" b="b"/>
                <a:pathLst>
                  <a:path w="6495" h="1206" extrusionOk="0">
                    <a:moveTo>
                      <a:pt x="6459" y="1"/>
                    </a:moveTo>
                    <a:cubicBezTo>
                      <a:pt x="4844" y="772"/>
                      <a:pt x="3078" y="1165"/>
                      <a:pt x="1297" y="1165"/>
                    </a:cubicBezTo>
                    <a:cubicBezTo>
                      <a:pt x="874" y="1165"/>
                      <a:pt x="450" y="1143"/>
                      <a:pt x="27" y="1098"/>
                    </a:cubicBezTo>
                    <a:cubicBezTo>
                      <a:pt x="9" y="1098"/>
                      <a:pt x="0" y="1107"/>
                      <a:pt x="0" y="1116"/>
                    </a:cubicBezTo>
                    <a:cubicBezTo>
                      <a:pt x="0" y="1125"/>
                      <a:pt x="9" y="1143"/>
                      <a:pt x="18" y="1143"/>
                    </a:cubicBezTo>
                    <a:cubicBezTo>
                      <a:pt x="446" y="1187"/>
                      <a:pt x="883" y="1205"/>
                      <a:pt x="1312" y="1205"/>
                    </a:cubicBezTo>
                    <a:cubicBezTo>
                      <a:pt x="3096" y="1205"/>
                      <a:pt x="4862" y="813"/>
                      <a:pt x="6477" y="45"/>
                    </a:cubicBezTo>
                    <a:cubicBezTo>
                      <a:pt x="6495" y="36"/>
                      <a:pt x="6495" y="27"/>
                      <a:pt x="6486" y="10"/>
                    </a:cubicBezTo>
                    <a:cubicBezTo>
                      <a:pt x="6486" y="1"/>
                      <a:pt x="6468" y="1"/>
                      <a:pt x="645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2" name="Google Shape;892;p6"/>
              <p:cNvSpPr/>
              <p:nvPr/>
            </p:nvSpPr>
            <p:spPr>
              <a:xfrm>
                <a:off x="8343641" y="349936"/>
                <a:ext cx="74569" cy="8138"/>
              </a:xfrm>
              <a:custGeom>
                <a:avLst/>
                <a:gdLst/>
                <a:ahLst/>
                <a:cxnLst/>
                <a:rect l="l" t="t" r="r" b="b"/>
                <a:pathLst>
                  <a:path w="1402" h="153" extrusionOk="0">
                    <a:moveTo>
                      <a:pt x="1374" y="0"/>
                    </a:moveTo>
                    <a:cubicBezTo>
                      <a:pt x="1042" y="74"/>
                      <a:pt x="709" y="112"/>
                      <a:pt x="372" y="112"/>
                    </a:cubicBezTo>
                    <a:cubicBezTo>
                      <a:pt x="258" y="112"/>
                      <a:pt x="143" y="108"/>
                      <a:pt x="27" y="99"/>
                    </a:cubicBezTo>
                    <a:cubicBezTo>
                      <a:pt x="18" y="99"/>
                      <a:pt x="9" y="107"/>
                      <a:pt x="0" y="116"/>
                    </a:cubicBezTo>
                    <a:cubicBezTo>
                      <a:pt x="0" y="134"/>
                      <a:pt x="9" y="143"/>
                      <a:pt x="27" y="143"/>
                    </a:cubicBezTo>
                    <a:cubicBezTo>
                      <a:pt x="143" y="152"/>
                      <a:pt x="250" y="152"/>
                      <a:pt x="366" y="152"/>
                    </a:cubicBezTo>
                    <a:cubicBezTo>
                      <a:pt x="705" y="152"/>
                      <a:pt x="1044" y="116"/>
                      <a:pt x="1383" y="45"/>
                    </a:cubicBezTo>
                    <a:cubicBezTo>
                      <a:pt x="1392" y="45"/>
                      <a:pt x="1401" y="36"/>
                      <a:pt x="1401" y="18"/>
                    </a:cubicBezTo>
                    <a:cubicBezTo>
                      <a:pt x="1401" y="9"/>
                      <a:pt x="1383" y="0"/>
                      <a:pt x="137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3" name="Google Shape;893;p6"/>
              <p:cNvSpPr/>
              <p:nvPr/>
            </p:nvSpPr>
            <p:spPr>
              <a:xfrm>
                <a:off x="8519692" y="530995"/>
                <a:ext cx="18562" cy="122656"/>
              </a:xfrm>
              <a:custGeom>
                <a:avLst/>
                <a:gdLst/>
                <a:ahLst/>
                <a:cxnLst/>
                <a:rect l="l" t="t" r="r" b="b"/>
                <a:pathLst>
                  <a:path w="349" h="2306" extrusionOk="0">
                    <a:moveTo>
                      <a:pt x="317" y="1"/>
                    </a:moveTo>
                    <a:cubicBezTo>
                      <a:pt x="308" y="1"/>
                      <a:pt x="304" y="7"/>
                      <a:pt x="304" y="13"/>
                    </a:cubicBezTo>
                    <a:cubicBezTo>
                      <a:pt x="9" y="736"/>
                      <a:pt x="0" y="1565"/>
                      <a:pt x="268" y="2288"/>
                    </a:cubicBezTo>
                    <a:cubicBezTo>
                      <a:pt x="268" y="2297"/>
                      <a:pt x="277" y="2306"/>
                      <a:pt x="286" y="2306"/>
                    </a:cubicBezTo>
                    <a:lnTo>
                      <a:pt x="295" y="2306"/>
                    </a:lnTo>
                    <a:cubicBezTo>
                      <a:pt x="304" y="2297"/>
                      <a:pt x="312" y="2288"/>
                      <a:pt x="312" y="2279"/>
                    </a:cubicBezTo>
                    <a:cubicBezTo>
                      <a:pt x="45" y="1556"/>
                      <a:pt x="63" y="736"/>
                      <a:pt x="339" y="31"/>
                    </a:cubicBezTo>
                    <a:cubicBezTo>
                      <a:pt x="348" y="22"/>
                      <a:pt x="339" y="4"/>
                      <a:pt x="330" y="4"/>
                    </a:cubicBezTo>
                    <a:cubicBezTo>
                      <a:pt x="325" y="2"/>
                      <a:pt x="321" y="1"/>
                      <a:pt x="3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894" name="Google Shape;894;p6"/>
            <p:cNvSpPr/>
            <p:nvPr/>
          </p:nvSpPr>
          <p:spPr>
            <a:xfrm>
              <a:off x="8457515" y="242705"/>
              <a:ext cx="16169" cy="13776"/>
            </a:xfrm>
            <a:custGeom>
              <a:avLst/>
              <a:gdLst/>
              <a:ahLst/>
              <a:cxnLst/>
              <a:rect l="l" t="t" r="r" b="b"/>
              <a:pathLst>
                <a:path w="304" h="259" extrusionOk="0">
                  <a:moveTo>
                    <a:pt x="268" y="0"/>
                  </a:moveTo>
                  <a:cubicBezTo>
                    <a:pt x="179" y="72"/>
                    <a:pt x="90" y="143"/>
                    <a:pt x="9" y="232"/>
                  </a:cubicBezTo>
                  <a:cubicBezTo>
                    <a:pt x="1" y="241"/>
                    <a:pt x="1" y="250"/>
                    <a:pt x="9" y="259"/>
                  </a:cubicBezTo>
                  <a:lnTo>
                    <a:pt x="36" y="259"/>
                  </a:lnTo>
                  <a:cubicBezTo>
                    <a:pt x="117" y="179"/>
                    <a:pt x="197" y="98"/>
                    <a:pt x="295" y="36"/>
                  </a:cubicBezTo>
                  <a:cubicBezTo>
                    <a:pt x="304" y="27"/>
                    <a:pt x="304" y="18"/>
                    <a:pt x="295" y="9"/>
                  </a:cubicBezTo>
                  <a:cubicBezTo>
                    <a:pt x="286" y="0"/>
                    <a:pt x="277" y="0"/>
                    <a:pt x="2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5" name="Google Shape;895;p6"/>
            <p:cNvSpPr/>
            <p:nvPr/>
          </p:nvSpPr>
          <p:spPr>
            <a:xfrm>
              <a:off x="8463685" y="250736"/>
              <a:ext cx="20956" cy="16223"/>
            </a:xfrm>
            <a:custGeom>
              <a:avLst/>
              <a:gdLst/>
              <a:ahLst/>
              <a:cxnLst/>
              <a:rect l="l" t="t" r="r" b="b"/>
              <a:pathLst>
                <a:path w="394" h="305" extrusionOk="0">
                  <a:moveTo>
                    <a:pt x="357" y="1"/>
                  </a:moveTo>
                  <a:cubicBezTo>
                    <a:pt x="241" y="90"/>
                    <a:pt x="116" y="179"/>
                    <a:pt x="9" y="277"/>
                  </a:cubicBezTo>
                  <a:cubicBezTo>
                    <a:pt x="1" y="277"/>
                    <a:pt x="1" y="295"/>
                    <a:pt x="9" y="304"/>
                  </a:cubicBezTo>
                  <a:lnTo>
                    <a:pt x="36" y="304"/>
                  </a:lnTo>
                  <a:cubicBezTo>
                    <a:pt x="143" y="206"/>
                    <a:pt x="259" y="117"/>
                    <a:pt x="375" y="37"/>
                  </a:cubicBezTo>
                  <a:cubicBezTo>
                    <a:pt x="384" y="28"/>
                    <a:pt x="393" y="19"/>
                    <a:pt x="384" y="10"/>
                  </a:cubicBezTo>
                  <a:cubicBezTo>
                    <a:pt x="375" y="1"/>
                    <a:pt x="366" y="1"/>
                    <a:pt x="35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6" name="Google Shape;896;p6"/>
            <p:cNvSpPr/>
            <p:nvPr/>
          </p:nvSpPr>
          <p:spPr>
            <a:xfrm>
              <a:off x="8438527" y="263874"/>
              <a:ext cx="19041" cy="16383"/>
            </a:xfrm>
            <a:custGeom>
              <a:avLst/>
              <a:gdLst/>
              <a:ahLst/>
              <a:cxnLst/>
              <a:rect l="l" t="t" r="r" b="b"/>
              <a:pathLst>
                <a:path w="358" h="308" extrusionOk="0">
                  <a:moveTo>
                    <a:pt x="338" y="0"/>
                  </a:moveTo>
                  <a:cubicBezTo>
                    <a:pt x="336" y="0"/>
                    <a:pt x="333" y="1"/>
                    <a:pt x="331" y="4"/>
                  </a:cubicBezTo>
                  <a:cubicBezTo>
                    <a:pt x="206" y="75"/>
                    <a:pt x="99" y="164"/>
                    <a:pt x="10" y="271"/>
                  </a:cubicBezTo>
                  <a:cubicBezTo>
                    <a:pt x="1" y="280"/>
                    <a:pt x="1" y="289"/>
                    <a:pt x="10" y="298"/>
                  </a:cubicBezTo>
                  <a:cubicBezTo>
                    <a:pt x="10" y="298"/>
                    <a:pt x="19" y="307"/>
                    <a:pt x="19" y="307"/>
                  </a:cubicBezTo>
                  <a:cubicBezTo>
                    <a:pt x="27" y="307"/>
                    <a:pt x="36" y="298"/>
                    <a:pt x="36" y="298"/>
                  </a:cubicBezTo>
                  <a:cubicBezTo>
                    <a:pt x="126" y="191"/>
                    <a:pt x="224" y="102"/>
                    <a:pt x="349" y="39"/>
                  </a:cubicBezTo>
                  <a:cubicBezTo>
                    <a:pt x="358" y="30"/>
                    <a:pt x="358" y="22"/>
                    <a:pt x="349" y="13"/>
                  </a:cubicBezTo>
                  <a:cubicBezTo>
                    <a:pt x="349" y="6"/>
                    <a:pt x="344" y="0"/>
                    <a:pt x="3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7" name="Google Shape;897;p6"/>
            <p:cNvSpPr/>
            <p:nvPr/>
          </p:nvSpPr>
          <p:spPr>
            <a:xfrm>
              <a:off x="8446133" y="269991"/>
              <a:ext cx="29466" cy="22127"/>
            </a:xfrm>
            <a:custGeom>
              <a:avLst/>
              <a:gdLst/>
              <a:ahLst/>
              <a:cxnLst/>
              <a:rect l="l" t="t" r="r" b="b"/>
              <a:pathLst>
                <a:path w="554" h="416" extrusionOk="0">
                  <a:moveTo>
                    <a:pt x="527" y="1"/>
                  </a:moveTo>
                  <a:cubicBezTo>
                    <a:pt x="524" y="1"/>
                    <a:pt x="520" y="2"/>
                    <a:pt x="518" y="5"/>
                  </a:cubicBezTo>
                  <a:cubicBezTo>
                    <a:pt x="339" y="112"/>
                    <a:pt x="170" y="246"/>
                    <a:pt x="9" y="379"/>
                  </a:cubicBezTo>
                  <a:cubicBezTo>
                    <a:pt x="0" y="388"/>
                    <a:pt x="0" y="397"/>
                    <a:pt x="9" y="406"/>
                  </a:cubicBezTo>
                  <a:cubicBezTo>
                    <a:pt x="9" y="415"/>
                    <a:pt x="18" y="415"/>
                    <a:pt x="18" y="415"/>
                  </a:cubicBezTo>
                  <a:cubicBezTo>
                    <a:pt x="27" y="415"/>
                    <a:pt x="27" y="415"/>
                    <a:pt x="36" y="406"/>
                  </a:cubicBezTo>
                  <a:cubicBezTo>
                    <a:pt x="188" y="272"/>
                    <a:pt x="357" y="147"/>
                    <a:pt x="545" y="40"/>
                  </a:cubicBezTo>
                  <a:cubicBezTo>
                    <a:pt x="554" y="31"/>
                    <a:pt x="554" y="23"/>
                    <a:pt x="545" y="14"/>
                  </a:cubicBezTo>
                  <a:cubicBezTo>
                    <a:pt x="545" y="7"/>
                    <a:pt x="536" y="1"/>
                    <a:pt x="52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8" name="Google Shape;898;p6"/>
            <p:cNvSpPr/>
            <p:nvPr/>
          </p:nvSpPr>
          <p:spPr>
            <a:xfrm>
              <a:off x="8446612" y="282544"/>
              <a:ext cx="38029" cy="31861"/>
            </a:xfrm>
            <a:custGeom>
              <a:avLst/>
              <a:gdLst/>
              <a:ahLst/>
              <a:cxnLst/>
              <a:rect l="l" t="t" r="r" b="b"/>
              <a:pathLst>
                <a:path w="715" h="599" extrusionOk="0">
                  <a:moveTo>
                    <a:pt x="678" y="1"/>
                  </a:moveTo>
                  <a:cubicBezTo>
                    <a:pt x="429" y="152"/>
                    <a:pt x="197" y="340"/>
                    <a:pt x="9" y="572"/>
                  </a:cubicBezTo>
                  <a:cubicBezTo>
                    <a:pt x="0" y="580"/>
                    <a:pt x="0" y="589"/>
                    <a:pt x="9" y="598"/>
                  </a:cubicBezTo>
                  <a:lnTo>
                    <a:pt x="27" y="598"/>
                  </a:lnTo>
                  <a:cubicBezTo>
                    <a:pt x="27" y="598"/>
                    <a:pt x="36" y="598"/>
                    <a:pt x="36" y="589"/>
                  </a:cubicBezTo>
                  <a:cubicBezTo>
                    <a:pt x="223" y="366"/>
                    <a:pt x="446" y="179"/>
                    <a:pt x="705" y="36"/>
                  </a:cubicBezTo>
                  <a:cubicBezTo>
                    <a:pt x="714" y="27"/>
                    <a:pt x="714" y="18"/>
                    <a:pt x="705" y="10"/>
                  </a:cubicBezTo>
                  <a:cubicBezTo>
                    <a:pt x="705" y="1"/>
                    <a:pt x="687" y="1"/>
                    <a:pt x="67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899" name="Google Shape;899;p6"/>
          <p:cNvGrpSpPr/>
          <p:nvPr/>
        </p:nvGrpSpPr>
        <p:grpSpPr>
          <a:xfrm>
            <a:off x="10429504" y="112829"/>
            <a:ext cx="573928" cy="480553"/>
            <a:chOff x="8034728" y="593121"/>
            <a:chExt cx="430446" cy="360415"/>
          </a:xfrm>
        </p:grpSpPr>
        <p:sp>
          <p:nvSpPr>
            <p:cNvPr id="900" name="Google Shape;900;p6"/>
            <p:cNvSpPr/>
            <p:nvPr/>
          </p:nvSpPr>
          <p:spPr>
            <a:xfrm>
              <a:off x="8078874" y="669767"/>
              <a:ext cx="370132" cy="256003"/>
            </a:xfrm>
            <a:custGeom>
              <a:avLst/>
              <a:gdLst/>
              <a:ahLst/>
              <a:cxnLst/>
              <a:rect l="l" t="t" r="r" b="b"/>
              <a:pathLst>
                <a:path w="6959" h="4813" extrusionOk="0">
                  <a:moveTo>
                    <a:pt x="6718" y="0"/>
                  </a:moveTo>
                  <a:cubicBezTo>
                    <a:pt x="6700" y="321"/>
                    <a:pt x="6540" y="687"/>
                    <a:pt x="6379" y="928"/>
                  </a:cubicBezTo>
                  <a:cubicBezTo>
                    <a:pt x="5906" y="1615"/>
                    <a:pt x="5282" y="2239"/>
                    <a:pt x="4559" y="2650"/>
                  </a:cubicBezTo>
                  <a:cubicBezTo>
                    <a:pt x="3837" y="3069"/>
                    <a:pt x="3132" y="3390"/>
                    <a:pt x="2329" y="3613"/>
                  </a:cubicBezTo>
                  <a:cubicBezTo>
                    <a:pt x="1970" y="3715"/>
                    <a:pt x="1537" y="3768"/>
                    <a:pt x="1153" y="3768"/>
                  </a:cubicBezTo>
                  <a:cubicBezTo>
                    <a:pt x="1098" y="3768"/>
                    <a:pt x="1044" y="3767"/>
                    <a:pt x="991" y="3765"/>
                  </a:cubicBezTo>
                  <a:cubicBezTo>
                    <a:pt x="634" y="3747"/>
                    <a:pt x="277" y="3631"/>
                    <a:pt x="1" y="3417"/>
                  </a:cubicBezTo>
                  <a:lnTo>
                    <a:pt x="1" y="3417"/>
                  </a:lnTo>
                  <a:cubicBezTo>
                    <a:pt x="27" y="3488"/>
                    <a:pt x="45" y="3569"/>
                    <a:pt x="81" y="3640"/>
                  </a:cubicBezTo>
                  <a:cubicBezTo>
                    <a:pt x="277" y="4122"/>
                    <a:pt x="750" y="4505"/>
                    <a:pt x="1249" y="4657"/>
                  </a:cubicBezTo>
                  <a:cubicBezTo>
                    <a:pt x="1638" y="4766"/>
                    <a:pt x="2021" y="4813"/>
                    <a:pt x="2415" y="4813"/>
                  </a:cubicBezTo>
                  <a:cubicBezTo>
                    <a:pt x="2537" y="4813"/>
                    <a:pt x="2660" y="4808"/>
                    <a:pt x="2784" y="4800"/>
                  </a:cubicBezTo>
                  <a:cubicBezTo>
                    <a:pt x="3150" y="4773"/>
                    <a:pt x="3560" y="4675"/>
                    <a:pt x="3917" y="4568"/>
                  </a:cubicBezTo>
                  <a:cubicBezTo>
                    <a:pt x="4916" y="4273"/>
                    <a:pt x="5701" y="3631"/>
                    <a:pt x="6281" y="2766"/>
                  </a:cubicBezTo>
                  <a:cubicBezTo>
                    <a:pt x="6593" y="2302"/>
                    <a:pt x="6861" y="1615"/>
                    <a:pt x="6923" y="1062"/>
                  </a:cubicBezTo>
                  <a:cubicBezTo>
                    <a:pt x="6959" y="696"/>
                    <a:pt x="6897" y="312"/>
                    <a:pt x="671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1" name="Google Shape;901;p6"/>
            <p:cNvSpPr/>
            <p:nvPr/>
          </p:nvSpPr>
          <p:spPr>
            <a:xfrm>
              <a:off x="8067013" y="669767"/>
              <a:ext cx="391513" cy="261748"/>
            </a:xfrm>
            <a:custGeom>
              <a:avLst/>
              <a:gdLst/>
              <a:ahLst/>
              <a:cxnLst/>
              <a:rect l="l" t="t" r="r" b="b"/>
              <a:pathLst>
                <a:path w="7361" h="4921" extrusionOk="0">
                  <a:moveTo>
                    <a:pt x="6941" y="0"/>
                  </a:moveTo>
                  <a:cubicBezTo>
                    <a:pt x="7360" y="803"/>
                    <a:pt x="7012" y="1740"/>
                    <a:pt x="6611" y="2471"/>
                  </a:cubicBezTo>
                  <a:cubicBezTo>
                    <a:pt x="5960" y="3613"/>
                    <a:pt x="4827" y="4398"/>
                    <a:pt x="3542" y="4621"/>
                  </a:cubicBezTo>
                  <a:cubicBezTo>
                    <a:pt x="3236" y="4678"/>
                    <a:pt x="2915" y="4713"/>
                    <a:pt x="2595" y="4713"/>
                  </a:cubicBezTo>
                  <a:cubicBezTo>
                    <a:pt x="2056" y="4713"/>
                    <a:pt x="1521" y="4613"/>
                    <a:pt x="1062" y="4345"/>
                  </a:cubicBezTo>
                  <a:cubicBezTo>
                    <a:pt x="800" y="4177"/>
                    <a:pt x="574" y="3948"/>
                    <a:pt x="436" y="3675"/>
                  </a:cubicBezTo>
                  <a:lnTo>
                    <a:pt x="436" y="3675"/>
                  </a:lnTo>
                  <a:cubicBezTo>
                    <a:pt x="672" y="3793"/>
                    <a:pt x="934" y="3850"/>
                    <a:pt x="1187" y="3863"/>
                  </a:cubicBezTo>
                  <a:cubicBezTo>
                    <a:pt x="1242" y="3865"/>
                    <a:pt x="1296" y="3866"/>
                    <a:pt x="1351" y="3866"/>
                  </a:cubicBezTo>
                  <a:cubicBezTo>
                    <a:pt x="2726" y="3866"/>
                    <a:pt x="4015" y="3228"/>
                    <a:pt x="5148" y="2507"/>
                  </a:cubicBezTo>
                  <a:cubicBezTo>
                    <a:pt x="5888" y="1963"/>
                    <a:pt x="6879" y="955"/>
                    <a:pt x="6941" y="0"/>
                  </a:cubicBezTo>
                  <a:lnTo>
                    <a:pt x="6941" y="0"/>
                  </a:lnTo>
                  <a:cubicBezTo>
                    <a:pt x="6861" y="705"/>
                    <a:pt x="6343" y="1249"/>
                    <a:pt x="5871" y="1740"/>
                  </a:cubicBezTo>
                  <a:cubicBezTo>
                    <a:pt x="5380" y="2239"/>
                    <a:pt x="4791" y="2605"/>
                    <a:pt x="4167" y="2899"/>
                  </a:cubicBezTo>
                  <a:cubicBezTo>
                    <a:pt x="3551" y="3194"/>
                    <a:pt x="2891" y="3453"/>
                    <a:pt x="2222" y="3586"/>
                  </a:cubicBezTo>
                  <a:cubicBezTo>
                    <a:pt x="1962" y="3629"/>
                    <a:pt x="1688" y="3662"/>
                    <a:pt x="1421" y="3662"/>
                  </a:cubicBezTo>
                  <a:cubicBezTo>
                    <a:pt x="1008" y="3662"/>
                    <a:pt x="609" y="3582"/>
                    <a:pt x="295" y="3328"/>
                  </a:cubicBezTo>
                  <a:lnTo>
                    <a:pt x="1" y="3096"/>
                  </a:lnTo>
                  <a:lnTo>
                    <a:pt x="125" y="3444"/>
                  </a:lnTo>
                  <a:cubicBezTo>
                    <a:pt x="450" y="4534"/>
                    <a:pt x="1466" y="4921"/>
                    <a:pt x="2546" y="4921"/>
                  </a:cubicBezTo>
                  <a:cubicBezTo>
                    <a:pt x="3367" y="4921"/>
                    <a:pt x="4225" y="4697"/>
                    <a:pt x="4845" y="4389"/>
                  </a:cubicBezTo>
                  <a:cubicBezTo>
                    <a:pt x="6031" y="3765"/>
                    <a:pt x="6914" y="2596"/>
                    <a:pt x="7146" y="1276"/>
                  </a:cubicBezTo>
                  <a:cubicBezTo>
                    <a:pt x="7227" y="848"/>
                    <a:pt x="7164" y="375"/>
                    <a:pt x="69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2" name="Google Shape;902;p6"/>
            <p:cNvSpPr/>
            <p:nvPr/>
          </p:nvSpPr>
          <p:spPr>
            <a:xfrm>
              <a:off x="8042334" y="593865"/>
              <a:ext cx="393907" cy="276375"/>
            </a:xfrm>
            <a:custGeom>
              <a:avLst/>
              <a:gdLst/>
              <a:ahLst/>
              <a:cxnLst/>
              <a:rect l="l" t="t" r="r" b="b"/>
              <a:pathLst>
                <a:path w="7406" h="5196" extrusionOk="0">
                  <a:moveTo>
                    <a:pt x="5011" y="1"/>
                  </a:moveTo>
                  <a:cubicBezTo>
                    <a:pt x="4859" y="1"/>
                    <a:pt x="4707" y="10"/>
                    <a:pt x="4559" y="27"/>
                  </a:cubicBezTo>
                  <a:cubicBezTo>
                    <a:pt x="3087" y="196"/>
                    <a:pt x="1696" y="901"/>
                    <a:pt x="679" y="1971"/>
                  </a:cubicBezTo>
                  <a:cubicBezTo>
                    <a:pt x="473" y="2194"/>
                    <a:pt x="277" y="2435"/>
                    <a:pt x="152" y="2721"/>
                  </a:cubicBezTo>
                  <a:cubicBezTo>
                    <a:pt x="10" y="3078"/>
                    <a:pt x="1" y="3524"/>
                    <a:pt x="215" y="3854"/>
                  </a:cubicBezTo>
                  <a:cubicBezTo>
                    <a:pt x="340" y="4050"/>
                    <a:pt x="491" y="4193"/>
                    <a:pt x="572" y="4416"/>
                  </a:cubicBezTo>
                  <a:cubicBezTo>
                    <a:pt x="616" y="4558"/>
                    <a:pt x="652" y="4701"/>
                    <a:pt x="688" y="4844"/>
                  </a:cubicBezTo>
                  <a:cubicBezTo>
                    <a:pt x="964" y="5058"/>
                    <a:pt x="1321" y="5174"/>
                    <a:pt x="1678" y="5192"/>
                  </a:cubicBezTo>
                  <a:cubicBezTo>
                    <a:pt x="1731" y="5194"/>
                    <a:pt x="1785" y="5195"/>
                    <a:pt x="1840" y="5195"/>
                  </a:cubicBezTo>
                  <a:cubicBezTo>
                    <a:pt x="2224" y="5195"/>
                    <a:pt x="2657" y="5142"/>
                    <a:pt x="3016" y="5040"/>
                  </a:cubicBezTo>
                  <a:cubicBezTo>
                    <a:pt x="3819" y="4817"/>
                    <a:pt x="4524" y="4496"/>
                    <a:pt x="5246" y="4077"/>
                  </a:cubicBezTo>
                  <a:cubicBezTo>
                    <a:pt x="5969" y="3666"/>
                    <a:pt x="6593" y="3042"/>
                    <a:pt x="7066" y="2355"/>
                  </a:cubicBezTo>
                  <a:cubicBezTo>
                    <a:pt x="7227" y="2114"/>
                    <a:pt x="7387" y="1748"/>
                    <a:pt x="7405" y="1427"/>
                  </a:cubicBezTo>
                  <a:cubicBezTo>
                    <a:pt x="7307" y="1267"/>
                    <a:pt x="7191" y="1124"/>
                    <a:pt x="7048" y="1017"/>
                  </a:cubicBezTo>
                  <a:cubicBezTo>
                    <a:pt x="6932" y="928"/>
                    <a:pt x="6807" y="865"/>
                    <a:pt x="6709" y="776"/>
                  </a:cubicBezTo>
                  <a:cubicBezTo>
                    <a:pt x="6602" y="687"/>
                    <a:pt x="6513" y="571"/>
                    <a:pt x="6415" y="473"/>
                  </a:cubicBezTo>
                  <a:cubicBezTo>
                    <a:pt x="6049" y="114"/>
                    <a:pt x="5529" y="1"/>
                    <a:pt x="501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3" name="Google Shape;903;p6"/>
            <p:cNvSpPr/>
            <p:nvPr/>
          </p:nvSpPr>
          <p:spPr>
            <a:xfrm>
              <a:off x="8034728" y="593121"/>
              <a:ext cx="404810" cy="282971"/>
            </a:xfrm>
            <a:custGeom>
              <a:avLst/>
              <a:gdLst/>
              <a:ahLst/>
              <a:cxnLst/>
              <a:rect l="l" t="t" r="r" b="b"/>
              <a:pathLst>
                <a:path w="7611" h="5320" extrusionOk="0">
                  <a:moveTo>
                    <a:pt x="5234" y="1"/>
                  </a:moveTo>
                  <a:cubicBezTo>
                    <a:pt x="5053" y="1"/>
                    <a:pt x="4873" y="16"/>
                    <a:pt x="4702" y="41"/>
                  </a:cubicBezTo>
                  <a:cubicBezTo>
                    <a:pt x="4817" y="33"/>
                    <a:pt x="4933" y="28"/>
                    <a:pt x="5051" y="28"/>
                  </a:cubicBezTo>
                  <a:cubicBezTo>
                    <a:pt x="5492" y="28"/>
                    <a:pt x="5942" y="95"/>
                    <a:pt x="6308" y="335"/>
                  </a:cubicBezTo>
                  <a:cubicBezTo>
                    <a:pt x="6549" y="487"/>
                    <a:pt x="6683" y="745"/>
                    <a:pt x="6915" y="906"/>
                  </a:cubicBezTo>
                  <a:cubicBezTo>
                    <a:pt x="7149" y="1053"/>
                    <a:pt x="7349" y="1209"/>
                    <a:pt x="7475" y="1455"/>
                  </a:cubicBezTo>
                  <a:lnTo>
                    <a:pt x="7475" y="1455"/>
                  </a:lnTo>
                  <a:cubicBezTo>
                    <a:pt x="7443" y="1777"/>
                    <a:pt x="7303" y="2099"/>
                    <a:pt x="7111" y="2360"/>
                  </a:cubicBezTo>
                  <a:cubicBezTo>
                    <a:pt x="6522" y="3216"/>
                    <a:pt x="5701" y="3886"/>
                    <a:pt x="4765" y="4323"/>
                  </a:cubicBezTo>
                  <a:cubicBezTo>
                    <a:pt x="4044" y="4671"/>
                    <a:pt x="2981" y="5107"/>
                    <a:pt x="2050" y="5107"/>
                  </a:cubicBezTo>
                  <a:cubicBezTo>
                    <a:pt x="1632" y="5107"/>
                    <a:pt x="1241" y="5019"/>
                    <a:pt x="919" y="4796"/>
                  </a:cubicBezTo>
                  <a:lnTo>
                    <a:pt x="919" y="4796"/>
                  </a:lnTo>
                  <a:cubicBezTo>
                    <a:pt x="879" y="4648"/>
                    <a:pt x="844" y="4507"/>
                    <a:pt x="795" y="4358"/>
                  </a:cubicBezTo>
                  <a:cubicBezTo>
                    <a:pt x="723" y="4198"/>
                    <a:pt x="616" y="4064"/>
                    <a:pt x="527" y="3939"/>
                  </a:cubicBezTo>
                  <a:cubicBezTo>
                    <a:pt x="331" y="3698"/>
                    <a:pt x="260" y="3413"/>
                    <a:pt x="295" y="3109"/>
                  </a:cubicBezTo>
                  <a:cubicBezTo>
                    <a:pt x="376" y="2494"/>
                    <a:pt x="875" y="2030"/>
                    <a:pt x="1312" y="1620"/>
                  </a:cubicBezTo>
                  <a:cubicBezTo>
                    <a:pt x="2258" y="781"/>
                    <a:pt x="3444" y="228"/>
                    <a:pt x="4702" y="41"/>
                  </a:cubicBezTo>
                  <a:lnTo>
                    <a:pt x="4702" y="41"/>
                  </a:lnTo>
                  <a:cubicBezTo>
                    <a:pt x="3114" y="183"/>
                    <a:pt x="1571" y="968"/>
                    <a:pt x="527" y="2191"/>
                  </a:cubicBezTo>
                  <a:cubicBezTo>
                    <a:pt x="215" y="2565"/>
                    <a:pt x="1" y="3100"/>
                    <a:pt x="135" y="3600"/>
                  </a:cubicBezTo>
                  <a:cubicBezTo>
                    <a:pt x="206" y="3921"/>
                    <a:pt x="492" y="4153"/>
                    <a:pt x="608" y="4439"/>
                  </a:cubicBezTo>
                  <a:cubicBezTo>
                    <a:pt x="652" y="4590"/>
                    <a:pt x="697" y="4760"/>
                    <a:pt x="741" y="4920"/>
                  </a:cubicBezTo>
                  <a:cubicBezTo>
                    <a:pt x="1045" y="5170"/>
                    <a:pt x="1419" y="5286"/>
                    <a:pt x="1794" y="5313"/>
                  </a:cubicBezTo>
                  <a:cubicBezTo>
                    <a:pt x="1869" y="5317"/>
                    <a:pt x="1944" y="5319"/>
                    <a:pt x="2018" y="5319"/>
                  </a:cubicBezTo>
                  <a:cubicBezTo>
                    <a:pt x="3018" y="5319"/>
                    <a:pt x="3982" y="4941"/>
                    <a:pt x="4854" y="4501"/>
                  </a:cubicBezTo>
                  <a:cubicBezTo>
                    <a:pt x="5817" y="4046"/>
                    <a:pt x="6665" y="3350"/>
                    <a:pt x="7245" y="2449"/>
                  </a:cubicBezTo>
                  <a:cubicBezTo>
                    <a:pt x="7450" y="2146"/>
                    <a:pt x="7593" y="1798"/>
                    <a:pt x="7611" y="1423"/>
                  </a:cubicBezTo>
                  <a:cubicBezTo>
                    <a:pt x="7539" y="1290"/>
                    <a:pt x="7441" y="1165"/>
                    <a:pt x="7334" y="1066"/>
                  </a:cubicBezTo>
                  <a:cubicBezTo>
                    <a:pt x="7111" y="870"/>
                    <a:pt x="6861" y="781"/>
                    <a:pt x="6683" y="540"/>
                  </a:cubicBezTo>
                  <a:cubicBezTo>
                    <a:pt x="6316" y="133"/>
                    <a:pt x="5770" y="1"/>
                    <a:pt x="523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4" name="Google Shape;904;p6"/>
            <p:cNvSpPr/>
            <p:nvPr/>
          </p:nvSpPr>
          <p:spPr>
            <a:xfrm>
              <a:off x="8077916" y="631790"/>
              <a:ext cx="321784" cy="177176"/>
            </a:xfrm>
            <a:custGeom>
              <a:avLst/>
              <a:gdLst/>
              <a:ahLst/>
              <a:cxnLst/>
              <a:rect l="l" t="t" r="r" b="b"/>
              <a:pathLst>
                <a:path w="6050" h="3331" extrusionOk="0">
                  <a:moveTo>
                    <a:pt x="5978" y="0"/>
                  </a:moveTo>
                  <a:lnTo>
                    <a:pt x="5978" y="0"/>
                  </a:lnTo>
                  <a:cubicBezTo>
                    <a:pt x="5808" y="18"/>
                    <a:pt x="5657" y="108"/>
                    <a:pt x="5505" y="179"/>
                  </a:cubicBezTo>
                  <a:cubicBezTo>
                    <a:pt x="4943" y="447"/>
                    <a:pt x="4327" y="571"/>
                    <a:pt x="3721" y="741"/>
                  </a:cubicBezTo>
                  <a:cubicBezTo>
                    <a:pt x="2302" y="1142"/>
                    <a:pt x="857" y="1811"/>
                    <a:pt x="81" y="2927"/>
                  </a:cubicBezTo>
                  <a:cubicBezTo>
                    <a:pt x="1" y="3043"/>
                    <a:pt x="1" y="3221"/>
                    <a:pt x="126" y="3301"/>
                  </a:cubicBezTo>
                  <a:cubicBezTo>
                    <a:pt x="154" y="3322"/>
                    <a:pt x="184" y="3330"/>
                    <a:pt x="215" y="3330"/>
                  </a:cubicBezTo>
                  <a:cubicBezTo>
                    <a:pt x="320" y="3330"/>
                    <a:pt x="433" y="3230"/>
                    <a:pt x="509" y="3141"/>
                  </a:cubicBezTo>
                  <a:cubicBezTo>
                    <a:pt x="1375" y="2142"/>
                    <a:pt x="2561" y="1410"/>
                    <a:pt x="3864" y="1160"/>
                  </a:cubicBezTo>
                  <a:cubicBezTo>
                    <a:pt x="4015" y="1133"/>
                    <a:pt x="4167" y="1116"/>
                    <a:pt x="4318" y="1071"/>
                  </a:cubicBezTo>
                  <a:cubicBezTo>
                    <a:pt x="4604" y="991"/>
                    <a:pt x="4934" y="830"/>
                    <a:pt x="5184" y="670"/>
                  </a:cubicBezTo>
                  <a:cubicBezTo>
                    <a:pt x="5443" y="518"/>
                    <a:pt x="5648" y="402"/>
                    <a:pt x="5898" y="232"/>
                  </a:cubicBezTo>
                  <a:cubicBezTo>
                    <a:pt x="5960" y="179"/>
                    <a:pt x="6049" y="54"/>
                    <a:pt x="597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5" name="Google Shape;905;p6"/>
            <p:cNvSpPr/>
            <p:nvPr/>
          </p:nvSpPr>
          <p:spPr>
            <a:xfrm>
              <a:off x="8299974" y="732851"/>
              <a:ext cx="121533" cy="173240"/>
            </a:xfrm>
            <a:custGeom>
              <a:avLst/>
              <a:gdLst/>
              <a:ahLst/>
              <a:cxnLst/>
              <a:rect l="l" t="t" r="r" b="b"/>
              <a:pathLst>
                <a:path w="2285" h="3257" extrusionOk="0">
                  <a:moveTo>
                    <a:pt x="2115" y="1"/>
                  </a:moveTo>
                  <a:cubicBezTo>
                    <a:pt x="2106" y="10"/>
                    <a:pt x="2106" y="19"/>
                    <a:pt x="2106" y="27"/>
                  </a:cubicBezTo>
                  <a:cubicBezTo>
                    <a:pt x="2249" y="402"/>
                    <a:pt x="2177" y="875"/>
                    <a:pt x="1928" y="1285"/>
                  </a:cubicBezTo>
                  <a:cubicBezTo>
                    <a:pt x="1687" y="1660"/>
                    <a:pt x="1339" y="1954"/>
                    <a:pt x="991" y="2204"/>
                  </a:cubicBezTo>
                  <a:lnTo>
                    <a:pt x="911" y="2267"/>
                  </a:lnTo>
                  <a:cubicBezTo>
                    <a:pt x="545" y="2534"/>
                    <a:pt x="161" y="2811"/>
                    <a:pt x="10" y="3239"/>
                  </a:cubicBezTo>
                  <a:cubicBezTo>
                    <a:pt x="1" y="3248"/>
                    <a:pt x="10" y="3257"/>
                    <a:pt x="19" y="3257"/>
                  </a:cubicBezTo>
                  <a:lnTo>
                    <a:pt x="28" y="3257"/>
                  </a:lnTo>
                  <a:cubicBezTo>
                    <a:pt x="28" y="3257"/>
                    <a:pt x="36" y="3257"/>
                    <a:pt x="45" y="3248"/>
                  </a:cubicBezTo>
                  <a:cubicBezTo>
                    <a:pt x="197" y="2838"/>
                    <a:pt x="572" y="2561"/>
                    <a:pt x="937" y="2293"/>
                  </a:cubicBezTo>
                  <a:lnTo>
                    <a:pt x="1009" y="2240"/>
                  </a:lnTo>
                  <a:cubicBezTo>
                    <a:pt x="1357" y="1981"/>
                    <a:pt x="1714" y="1687"/>
                    <a:pt x="1954" y="1303"/>
                  </a:cubicBezTo>
                  <a:cubicBezTo>
                    <a:pt x="2213" y="884"/>
                    <a:pt x="2285" y="402"/>
                    <a:pt x="2142" y="19"/>
                  </a:cubicBezTo>
                  <a:cubicBezTo>
                    <a:pt x="2142" y="10"/>
                    <a:pt x="2124" y="1"/>
                    <a:pt x="21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6" name="Google Shape;906;p6"/>
            <p:cNvSpPr/>
            <p:nvPr/>
          </p:nvSpPr>
          <p:spPr>
            <a:xfrm>
              <a:off x="8250191" y="603705"/>
              <a:ext cx="73558" cy="56594"/>
            </a:xfrm>
            <a:custGeom>
              <a:avLst/>
              <a:gdLst/>
              <a:ahLst/>
              <a:cxnLst/>
              <a:rect l="l" t="t" r="r" b="b"/>
              <a:pathLst>
                <a:path w="1383" h="1064" extrusionOk="0">
                  <a:moveTo>
                    <a:pt x="98" y="1"/>
                  </a:moveTo>
                  <a:cubicBezTo>
                    <a:pt x="71" y="1"/>
                    <a:pt x="44" y="1"/>
                    <a:pt x="18" y="2"/>
                  </a:cubicBezTo>
                  <a:cubicBezTo>
                    <a:pt x="9" y="11"/>
                    <a:pt x="0" y="20"/>
                    <a:pt x="0" y="29"/>
                  </a:cubicBezTo>
                  <a:cubicBezTo>
                    <a:pt x="0" y="38"/>
                    <a:pt x="9" y="47"/>
                    <a:pt x="18" y="47"/>
                  </a:cubicBezTo>
                  <a:cubicBezTo>
                    <a:pt x="59" y="44"/>
                    <a:pt x="103" y="43"/>
                    <a:pt x="148" y="43"/>
                  </a:cubicBezTo>
                  <a:cubicBezTo>
                    <a:pt x="434" y="43"/>
                    <a:pt x="780" y="100"/>
                    <a:pt x="1026" y="323"/>
                  </a:cubicBezTo>
                  <a:cubicBezTo>
                    <a:pt x="1231" y="502"/>
                    <a:pt x="1347" y="778"/>
                    <a:pt x="1329" y="1046"/>
                  </a:cubicBezTo>
                  <a:cubicBezTo>
                    <a:pt x="1329" y="1055"/>
                    <a:pt x="1338" y="1064"/>
                    <a:pt x="1347" y="1064"/>
                  </a:cubicBezTo>
                  <a:cubicBezTo>
                    <a:pt x="1365" y="1064"/>
                    <a:pt x="1374" y="1064"/>
                    <a:pt x="1374" y="1046"/>
                  </a:cubicBezTo>
                  <a:cubicBezTo>
                    <a:pt x="1383" y="769"/>
                    <a:pt x="1267" y="475"/>
                    <a:pt x="1053" y="288"/>
                  </a:cubicBezTo>
                  <a:cubicBezTo>
                    <a:pt x="775" y="51"/>
                    <a:pt x="393" y="1"/>
                    <a:pt x="9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7" name="Google Shape;907;p6"/>
            <p:cNvSpPr/>
            <p:nvPr/>
          </p:nvSpPr>
          <p:spPr>
            <a:xfrm>
              <a:off x="8268221" y="595993"/>
              <a:ext cx="9999" cy="9734"/>
            </a:xfrm>
            <a:custGeom>
              <a:avLst/>
              <a:gdLst/>
              <a:ahLst/>
              <a:cxnLst/>
              <a:rect l="l" t="t" r="r" b="b"/>
              <a:pathLst>
                <a:path w="188" h="183" extrusionOk="0">
                  <a:moveTo>
                    <a:pt x="161" y="0"/>
                  </a:moveTo>
                  <a:cubicBezTo>
                    <a:pt x="158" y="0"/>
                    <a:pt x="155" y="1"/>
                    <a:pt x="152" y="4"/>
                  </a:cubicBezTo>
                  <a:cubicBezTo>
                    <a:pt x="98" y="49"/>
                    <a:pt x="45" y="94"/>
                    <a:pt x="9" y="147"/>
                  </a:cubicBezTo>
                  <a:cubicBezTo>
                    <a:pt x="0" y="156"/>
                    <a:pt x="0" y="174"/>
                    <a:pt x="9" y="174"/>
                  </a:cubicBezTo>
                  <a:cubicBezTo>
                    <a:pt x="9" y="183"/>
                    <a:pt x="18" y="183"/>
                    <a:pt x="18" y="183"/>
                  </a:cubicBezTo>
                  <a:cubicBezTo>
                    <a:pt x="27" y="183"/>
                    <a:pt x="27" y="174"/>
                    <a:pt x="36" y="174"/>
                  </a:cubicBezTo>
                  <a:cubicBezTo>
                    <a:pt x="80" y="120"/>
                    <a:pt x="125" y="76"/>
                    <a:pt x="178" y="31"/>
                  </a:cubicBezTo>
                  <a:cubicBezTo>
                    <a:pt x="187" y="31"/>
                    <a:pt x="187" y="13"/>
                    <a:pt x="178" y="4"/>
                  </a:cubicBezTo>
                  <a:cubicBezTo>
                    <a:pt x="173" y="4"/>
                    <a:pt x="167" y="0"/>
                    <a:pt x="16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8" name="Google Shape;908;p6"/>
            <p:cNvSpPr/>
            <p:nvPr/>
          </p:nvSpPr>
          <p:spPr>
            <a:xfrm>
              <a:off x="8282422" y="593972"/>
              <a:ext cx="15743" cy="14627"/>
            </a:xfrm>
            <a:custGeom>
              <a:avLst/>
              <a:gdLst/>
              <a:ahLst/>
              <a:cxnLst/>
              <a:rect l="l" t="t" r="r" b="b"/>
              <a:pathLst>
                <a:path w="296" h="275" extrusionOk="0">
                  <a:moveTo>
                    <a:pt x="273" y="0"/>
                  </a:moveTo>
                  <a:cubicBezTo>
                    <a:pt x="268" y="0"/>
                    <a:pt x="264" y="2"/>
                    <a:pt x="259" y="7"/>
                  </a:cubicBezTo>
                  <a:lnTo>
                    <a:pt x="1" y="239"/>
                  </a:lnTo>
                  <a:cubicBezTo>
                    <a:pt x="1" y="248"/>
                    <a:pt x="1" y="257"/>
                    <a:pt x="1" y="265"/>
                  </a:cubicBezTo>
                  <a:cubicBezTo>
                    <a:pt x="10" y="265"/>
                    <a:pt x="10" y="274"/>
                    <a:pt x="19" y="274"/>
                  </a:cubicBezTo>
                  <a:cubicBezTo>
                    <a:pt x="19" y="274"/>
                    <a:pt x="27" y="274"/>
                    <a:pt x="27" y="265"/>
                  </a:cubicBezTo>
                  <a:lnTo>
                    <a:pt x="286" y="33"/>
                  </a:lnTo>
                  <a:cubicBezTo>
                    <a:pt x="295" y="25"/>
                    <a:pt x="295" y="7"/>
                    <a:pt x="286" y="7"/>
                  </a:cubicBezTo>
                  <a:cubicBezTo>
                    <a:pt x="282" y="2"/>
                    <a:pt x="277" y="0"/>
                    <a:pt x="2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9" name="Google Shape;909;p6"/>
            <p:cNvSpPr/>
            <p:nvPr/>
          </p:nvSpPr>
          <p:spPr>
            <a:xfrm>
              <a:off x="8294283" y="595355"/>
              <a:ext cx="16648" cy="18457"/>
            </a:xfrm>
            <a:custGeom>
              <a:avLst/>
              <a:gdLst/>
              <a:ahLst/>
              <a:cxnLst/>
              <a:rect l="l" t="t" r="r" b="b"/>
              <a:pathLst>
                <a:path w="313" h="347" extrusionOk="0">
                  <a:moveTo>
                    <a:pt x="291" y="1"/>
                  </a:moveTo>
                  <a:cubicBezTo>
                    <a:pt x="286" y="1"/>
                    <a:pt x="282" y="3"/>
                    <a:pt x="277" y="7"/>
                  </a:cubicBezTo>
                  <a:lnTo>
                    <a:pt x="10" y="311"/>
                  </a:lnTo>
                  <a:cubicBezTo>
                    <a:pt x="1" y="320"/>
                    <a:pt x="1" y="329"/>
                    <a:pt x="10" y="338"/>
                  </a:cubicBezTo>
                  <a:cubicBezTo>
                    <a:pt x="10" y="346"/>
                    <a:pt x="19" y="346"/>
                    <a:pt x="19" y="346"/>
                  </a:cubicBezTo>
                  <a:cubicBezTo>
                    <a:pt x="27" y="346"/>
                    <a:pt x="36" y="338"/>
                    <a:pt x="36" y="338"/>
                  </a:cubicBezTo>
                  <a:lnTo>
                    <a:pt x="304" y="34"/>
                  </a:lnTo>
                  <a:cubicBezTo>
                    <a:pt x="313" y="25"/>
                    <a:pt x="313" y="16"/>
                    <a:pt x="304" y="7"/>
                  </a:cubicBezTo>
                  <a:cubicBezTo>
                    <a:pt x="300" y="3"/>
                    <a:pt x="295" y="1"/>
                    <a:pt x="29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10" name="Google Shape;910;p6"/>
            <p:cNvSpPr/>
            <p:nvPr/>
          </p:nvSpPr>
          <p:spPr>
            <a:xfrm>
              <a:off x="8302367" y="595833"/>
              <a:ext cx="24254" cy="26063"/>
            </a:xfrm>
            <a:custGeom>
              <a:avLst/>
              <a:gdLst/>
              <a:ahLst/>
              <a:cxnLst/>
              <a:rect l="l" t="t" r="r" b="b"/>
              <a:pathLst>
                <a:path w="456" h="490" extrusionOk="0">
                  <a:moveTo>
                    <a:pt x="442" y="1"/>
                  </a:moveTo>
                  <a:cubicBezTo>
                    <a:pt x="437" y="1"/>
                    <a:pt x="433" y="3"/>
                    <a:pt x="429" y="7"/>
                  </a:cubicBezTo>
                  <a:cubicBezTo>
                    <a:pt x="268" y="141"/>
                    <a:pt x="134" y="293"/>
                    <a:pt x="9" y="462"/>
                  </a:cubicBezTo>
                  <a:cubicBezTo>
                    <a:pt x="0" y="462"/>
                    <a:pt x="9" y="480"/>
                    <a:pt x="18" y="480"/>
                  </a:cubicBezTo>
                  <a:cubicBezTo>
                    <a:pt x="18" y="489"/>
                    <a:pt x="18" y="489"/>
                    <a:pt x="27" y="489"/>
                  </a:cubicBezTo>
                  <a:cubicBezTo>
                    <a:pt x="27" y="489"/>
                    <a:pt x="36" y="489"/>
                    <a:pt x="45" y="480"/>
                  </a:cubicBezTo>
                  <a:cubicBezTo>
                    <a:pt x="161" y="320"/>
                    <a:pt x="295" y="168"/>
                    <a:pt x="446" y="34"/>
                  </a:cubicBezTo>
                  <a:cubicBezTo>
                    <a:pt x="455" y="25"/>
                    <a:pt x="455" y="16"/>
                    <a:pt x="455" y="7"/>
                  </a:cubicBezTo>
                  <a:cubicBezTo>
                    <a:pt x="451" y="3"/>
                    <a:pt x="446" y="1"/>
                    <a:pt x="44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11" name="Google Shape;911;p6"/>
            <p:cNvSpPr/>
            <p:nvPr/>
          </p:nvSpPr>
          <p:spPr>
            <a:xfrm>
              <a:off x="8313271" y="602003"/>
              <a:ext cx="27551" cy="27446"/>
            </a:xfrm>
            <a:custGeom>
              <a:avLst/>
              <a:gdLst/>
              <a:ahLst/>
              <a:cxnLst/>
              <a:rect l="l" t="t" r="r" b="b"/>
              <a:pathLst>
                <a:path w="518" h="516" extrusionOk="0">
                  <a:moveTo>
                    <a:pt x="500" y="1"/>
                  </a:moveTo>
                  <a:cubicBezTo>
                    <a:pt x="496" y="1"/>
                    <a:pt x="491" y="3"/>
                    <a:pt x="491" y="7"/>
                  </a:cubicBezTo>
                  <a:cubicBezTo>
                    <a:pt x="304" y="150"/>
                    <a:pt x="143" y="311"/>
                    <a:pt x="9" y="489"/>
                  </a:cubicBezTo>
                  <a:cubicBezTo>
                    <a:pt x="1" y="498"/>
                    <a:pt x="1" y="507"/>
                    <a:pt x="9" y="516"/>
                  </a:cubicBezTo>
                  <a:lnTo>
                    <a:pt x="36" y="516"/>
                  </a:lnTo>
                  <a:cubicBezTo>
                    <a:pt x="170" y="337"/>
                    <a:pt x="331" y="177"/>
                    <a:pt x="509" y="34"/>
                  </a:cubicBezTo>
                  <a:cubicBezTo>
                    <a:pt x="518" y="34"/>
                    <a:pt x="518" y="16"/>
                    <a:pt x="509" y="7"/>
                  </a:cubicBezTo>
                  <a:cubicBezTo>
                    <a:pt x="509" y="3"/>
                    <a:pt x="505" y="1"/>
                    <a:pt x="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12" name="Google Shape;912;p6"/>
            <p:cNvSpPr/>
            <p:nvPr/>
          </p:nvSpPr>
          <p:spPr>
            <a:xfrm>
              <a:off x="8320398" y="605354"/>
              <a:ext cx="37550" cy="39307"/>
            </a:xfrm>
            <a:custGeom>
              <a:avLst/>
              <a:gdLst/>
              <a:ahLst/>
              <a:cxnLst/>
              <a:rect l="l" t="t" r="r" b="b"/>
              <a:pathLst>
                <a:path w="706" h="739" extrusionOk="0">
                  <a:moveTo>
                    <a:pt x="683" y="0"/>
                  </a:moveTo>
                  <a:cubicBezTo>
                    <a:pt x="678" y="0"/>
                    <a:pt x="674" y="2"/>
                    <a:pt x="669" y="7"/>
                  </a:cubicBezTo>
                  <a:cubicBezTo>
                    <a:pt x="437" y="230"/>
                    <a:pt x="214" y="471"/>
                    <a:pt x="0" y="712"/>
                  </a:cubicBezTo>
                  <a:cubicBezTo>
                    <a:pt x="0" y="712"/>
                    <a:pt x="0" y="729"/>
                    <a:pt x="9" y="738"/>
                  </a:cubicBezTo>
                  <a:lnTo>
                    <a:pt x="18" y="738"/>
                  </a:lnTo>
                  <a:cubicBezTo>
                    <a:pt x="27" y="738"/>
                    <a:pt x="27" y="738"/>
                    <a:pt x="36" y="729"/>
                  </a:cubicBezTo>
                  <a:cubicBezTo>
                    <a:pt x="241" y="489"/>
                    <a:pt x="464" y="257"/>
                    <a:pt x="696" y="34"/>
                  </a:cubicBezTo>
                  <a:cubicBezTo>
                    <a:pt x="705" y="25"/>
                    <a:pt x="705" y="7"/>
                    <a:pt x="696" y="7"/>
                  </a:cubicBezTo>
                  <a:cubicBezTo>
                    <a:pt x="692" y="2"/>
                    <a:pt x="687" y="0"/>
                    <a:pt x="68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13" name="Google Shape;913;p6"/>
            <p:cNvSpPr/>
            <p:nvPr/>
          </p:nvSpPr>
          <p:spPr>
            <a:xfrm>
              <a:off x="8335556" y="611365"/>
              <a:ext cx="36114" cy="38988"/>
            </a:xfrm>
            <a:custGeom>
              <a:avLst/>
              <a:gdLst/>
              <a:ahLst/>
              <a:cxnLst/>
              <a:rect l="l" t="t" r="r" b="b"/>
              <a:pathLst>
                <a:path w="679" h="733" extrusionOk="0">
                  <a:moveTo>
                    <a:pt x="652" y="1"/>
                  </a:moveTo>
                  <a:cubicBezTo>
                    <a:pt x="411" y="215"/>
                    <a:pt x="197" y="447"/>
                    <a:pt x="10" y="706"/>
                  </a:cubicBezTo>
                  <a:cubicBezTo>
                    <a:pt x="1" y="715"/>
                    <a:pt x="1" y="723"/>
                    <a:pt x="10" y="732"/>
                  </a:cubicBezTo>
                  <a:lnTo>
                    <a:pt x="28" y="732"/>
                  </a:lnTo>
                  <a:cubicBezTo>
                    <a:pt x="28" y="732"/>
                    <a:pt x="37" y="732"/>
                    <a:pt x="37" y="723"/>
                  </a:cubicBezTo>
                  <a:cubicBezTo>
                    <a:pt x="224" y="474"/>
                    <a:pt x="438" y="242"/>
                    <a:pt x="679" y="28"/>
                  </a:cubicBezTo>
                  <a:cubicBezTo>
                    <a:pt x="679" y="28"/>
                    <a:pt x="679" y="10"/>
                    <a:pt x="679" y="10"/>
                  </a:cubicBezTo>
                  <a:cubicBezTo>
                    <a:pt x="670" y="1"/>
                    <a:pt x="661" y="1"/>
                    <a:pt x="65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14" name="Google Shape;914;p6"/>
            <p:cNvSpPr/>
            <p:nvPr/>
          </p:nvSpPr>
          <p:spPr>
            <a:xfrm>
              <a:off x="8359757" y="622907"/>
              <a:ext cx="21435" cy="23670"/>
            </a:xfrm>
            <a:custGeom>
              <a:avLst/>
              <a:gdLst/>
              <a:ahLst/>
              <a:cxnLst/>
              <a:rect l="l" t="t" r="r" b="b"/>
              <a:pathLst>
                <a:path w="403" h="445" extrusionOk="0">
                  <a:moveTo>
                    <a:pt x="380" y="0"/>
                  </a:moveTo>
                  <a:cubicBezTo>
                    <a:pt x="375" y="0"/>
                    <a:pt x="371" y="2"/>
                    <a:pt x="367" y="7"/>
                  </a:cubicBezTo>
                  <a:lnTo>
                    <a:pt x="10" y="408"/>
                  </a:lnTo>
                  <a:cubicBezTo>
                    <a:pt x="1" y="417"/>
                    <a:pt x="1" y="426"/>
                    <a:pt x="10" y="435"/>
                  </a:cubicBezTo>
                  <a:cubicBezTo>
                    <a:pt x="19" y="435"/>
                    <a:pt x="19" y="444"/>
                    <a:pt x="28" y="444"/>
                  </a:cubicBezTo>
                  <a:cubicBezTo>
                    <a:pt x="28" y="444"/>
                    <a:pt x="36" y="435"/>
                    <a:pt x="36" y="435"/>
                  </a:cubicBezTo>
                  <a:lnTo>
                    <a:pt x="393" y="25"/>
                  </a:lnTo>
                  <a:cubicBezTo>
                    <a:pt x="402" y="25"/>
                    <a:pt x="402" y="7"/>
                    <a:pt x="393" y="7"/>
                  </a:cubicBezTo>
                  <a:cubicBezTo>
                    <a:pt x="389" y="2"/>
                    <a:pt x="384" y="0"/>
                    <a:pt x="38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15" name="Google Shape;915;p6"/>
            <p:cNvSpPr/>
            <p:nvPr/>
          </p:nvSpPr>
          <p:spPr>
            <a:xfrm>
              <a:off x="8086479" y="863007"/>
              <a:ext cx="14254" cy="13670"/>
            </a:xfrm>
            <a:custGeom>
              <a:avLst/>
              <a:gdLst/>
              <a:ahLst/>
              <a:cxnLst/>
              <a:rect l="l" t="t" r="r" b="b"/>
              <a:pathLst>
                <a:path w="268" h="257" extrusionOk="0">
                  <a:moveTo>
                    <a:pt x="246" y="0"/>
                  </a:moveTo>
                  <a:cubicBezTo>
                    <a:pt x="241" y="0"/>
                    <a:pt x="237" y="2"/>
                    <a:pt x="232" y="7"/>
                  </a:cubicBezTo>
                  <a:cubicBezTo>
                    <a:pt x="143" y="69"/>
                    <a:pt x="72" y="141"/>
                    <a:pt x="0" y="230"/>
                  </a:cubicBezTo>
                  <a:cubicBezTo>
                    <a:pt x="0" y="239"/>
                    <a:pt x="0" y="248"/>
                    <a:pt x="9" y="257"/>
                  </a:cubicBezTo>
                  <a:lnTo>
                    <a:pt x="18" y="257"/>
                  </a:lnTo>
                  <a:cubicBezTo>
                    <a:pt x="27" y="257"/>
                    <a:pt x="27" y="257"/>
                    <a:pt x="36" y="248"/>
                  </a:cubicBezTo>
                  <a:cubicBezTo>
                    <a:pt x="98" y="168"/>
                    <a:pt x="170" y="96"/>
                    <a:pt x="259" y="34"/>
                  </a:cubicBezTo>
                  <a:cubicBezTo>
                    <a:pt x="268" y="25"/>
                    <a:pt x="268" y="16"/>
                    <a:pt x="259" y="7"/>
                  </a:cubicBezTo>
                  <a:cubicBezTo>
                    <a:pt x="255" y="2"/>
                    <a:pt x="250" y="0"/>
                    <a:pt x="24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16" name="Google Shape;916;p6"/>
            <p:cNvSpPr/>
            <p:nvPr/>
          </p:nvSpPr>
          <p:spPr>
            <a:xfrm>
              <a:off x="8098819" y="870719"/>
              <a:ext cx="15212" cy="15478"/>
            </a:xfrm>
            <a:custGeom>
              <a:avLst/>
              <a:gdLst/>
              <a:ahLst/>
              <a:cxnLst/>
              <a:rect l="l" t="t" r="r" b="b"/>
              <a:pathLst>
                <a:path w="286" h="291" extrusionOk="0">
                  <a:moveTo>
                    <a:pt x="259" y="1"/>
                  </a:moveTo>
                  <a:cubicBezTo>
                    <a:pt x="256" y="1"/>
                    <a:pt x="253" y="2"/>
                    <a:pt x="250" y="5"/>
                  </a:cubicBezTo>
                  <a:cubicBezTo>
                    <a:pt x="152" y="76"/>
                    <a:pt x="72" y="165"/>
                    <a:pt x="9" y="263"/>
                  </a:cubicBezTo>
                  <a:cubicBezTo>
                    <a:pt x="0" y="272"/>
                    <a:pt x="0" y="281"/>
                    <a:pt x="9" y="290"/>
                  </a:cubicBezTo>
                  <a:lnTo>
                    <a:pt x="18" y="290"/>
                  </a:lnTo>
                  <a:cubicBezTo>
                    <a:pt x="27" y="290"/>
                    <a:pt x="36" y="290"/>
                    <a:pt x="36" y="281"/>
                  </a:cubicBezTo>
                  <a:cubicBezTo>
                    <a:pt x="98" y="192"/>
                    <a:pt x="179" y="103"/>
                    <a:pt x="277" y="31"/>
                  </a:cubicBezTo>
                  <a:cubicBezTo>
                    <a:pt x="277" y="31"/>
                    <a:pt x="286" y="14"/>
                    <a:pt x="277" y="5"/>
                  </a:cubicBezTo>
                  <a:cubicBezTo>
                    <a:pt x="271" y="5"/>
                    <a:pt x="265" y="1"/>
                    <a:pt x="25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17" name="Google Shape;917;p6"/>
            <p:cNvSpPr/>
            <p:nvPr/>
          </p:nvSpPr>
          <p:spPr>
            <a:xfrm>
              <a:off x="8109722" y="871889"/>
              <a:ext cx="23296" cy="23297"/>
            </a:xfrm>
            <a:custGeom>
              <a:avLst/>
              <a:gdLst/>
              <a:ahLst/>
              <a:cxnLst/>
              <a:rect l="l" t="t" r="r" b="b"/>
              <a:pathLst>
                <a:path w="438" h="438" extrusionOk="0">
                  <a:moveTo>
                    <a:pt x="402" y="1"/>
                  </a:moveTo>
                  <a:cubicBezTo>
                    <a:pt x="268" y="134"/>
                    <a:pt x="134" y="268"/>
                    <a:pt x="9" y="402"/>
                  </a:cubicBezTo>
                  <a:cubicBezTo>
                    <a:pt x="0" y="411"/>
                    <a:pt x="0" y="420"/>
                    <a:pt x="9" y="429"/>
                  </a:cubicBezTo>
                  <a:cubicBezTo>
                    <a:pt x="9" y="429"/>
                    <a:pt x="9" y="438"/>
                    <a:pt x="18" y="438"/>
                  </a:cubicBezTo>
                  <a:cubicBezTo>
                    <a:pt x="27" y="438"/>
                    <a:pt x="27" y="429"/>
                    <a:pt x="36" y="429"/>
                  </a:cubicBezTo>
                  <a:cubicBezTo>
                    <a:pt x="161" y="295"/>
                    <a:pt x="295" y="161"/>
                    <a:pt x="429" y="27"/>
                  </a:cubicBezTo>
                  <a:cubicBezTo>
                    <a:pt x="438" y="27"/>
                    <a:pt x="438" y="9"/>
                    <a:pt x="4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18" name="Google Shape;918;p6"/>
            <p:cNvSpPr/>
            <p:nvPr/>
          </p:nvSpPr>
          <p:spPr>
            <a:xfrm>
              <a:off x="8122541" y="870932"/>
              <a:ext cx="29945" cy="32818"/>
            </a:xfrm>
            <a:custGeom>
              <a:avLst/>
              <a:gdLst/>
              <a:ahLst/>
              <a:cxnLst/>
              <a:rect l="l" t="t" r="r" b="b"/>
              <a:pathLst>
                <a:path w="563" h="617" extrusionOk="0">
                  <a:moveTo>
                    <a:pt x="536" y="1"/>
                  </a:moveTo>
                  <a:cubicBezTo>
                    <a:pt x="348" y="188"/>
                    <a:pt x="170" y="384"/>
                    <a:pt x="9" y="581"/>
                  </a:cubicBezTo>
                  <a:cubicBezTo>
                    <a:pt x="0" y="589"/>
                    <a:pt x="9" y="598"/>
                    <a:pt x="18" y="607"/>
                  </a:cubicBezTo>
                  <a:cubicBezTo>
                    <a:pt x="18" y="607"/>
                    <a:pt x="18" y="616"/>
                    <a:pt x="27" y="616"/>
                  </a:cubicBezTo>
                  <a:cubicBezTo>
                    <a:pt x="27" y="616"/>
                    <a:pt x="36" y="607"/>
                    <a:pt x="36" y="607"/>
                  </a:cubicBezTo>
                  <a:cubicBezTo>
                    <a:pt x="205" y="402"/>
                    <a:pt x="375" y="215"/>
                    <a:pt x="562" y="27"/>
                  </a:cubicBezTo>
                  <a:cubicBezTo>
                    <a:pt x="562" y="27"/>
                    <a:pt x="562" y="10"/>
                    <a:pt x="56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19" name="Google Shape;919;p6"/>
            <p:cNvSpPr/>
            <p:nvPr/>
          </p:nvSpPr>
          <p:spPr>
            <a:xfrm>
              <a:off x="8138178" y="874389"/>
              <a:ext cx="29945" cy="32180"/>
            </a:xfrm>
            <a:custGeom>
              <a:avLst/>
              <a:gdLst/>
              <a:ahLst/>
              <a:cxnLst/>
              <a:rect l="l" t="t" r="r" b="b"/>
              <a:pathLst>
                <a:path w="563" h="605" extrusionOk="0">
                  <a:moveTo>
                    <a:pt x="544" y="0"/>
                  </a:moveTo>
                  <a:cubicBezTo>
                    <a:pt x="538" y="0"/>
                    <a:pt x="531" y="3"/>
                    <a:pt x="527" y="7"/>
                  </a:cubicBezTo>
                  <a:cubicBezTo>
                    <a:pt x="349" y="185"/>
                    <a:pt x="170" y="382"/>
                    <a:pt x="10" y="578"/>
                  </a:cubicBezTo>
                  <a:cubicBezTo>
                    <a:pt x="1" y="587"/>
                    <a:pt x="1" y="596"/>
                    <a:pt x="10" y="605"/>
                  </a:cubicBezTo>
                  <a:lnTo>
                    <a:pt x="36" y="605"/>
                  </a:lnTo>
                  <a:cubicBezTo>
                    <a:pt x="197" y="408"/>
                    <a:pt x="375" y="212"/>
                    <a:pt x="554" y="34"/>
                  </a:cubicBezTo>
                  <a:cubicBezTo>
                    <a:pt x="563" y="25"/>
                    <a:pt x="563" y="7"/>
                    <a:pt x="554" y="7"/>
                  </a:cubicBezTo>
                  <a:cubicBezTo>
                    <a:pt x="554" y="3"/>
                    <a:pt x="549" y="0"/>
                    <a:pt x="54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20" name="Google Shape;920;p6"/>
            <p:cNvSpPr/>
            <p:nvPr/>
          </p:nvSpPr>
          <p:spPr>
            <a:xfrm>
              <a:off x="8154293" y="866198"/>
              <a:ext cx="37072" cy="45105"/>
            </a:xfrm>
            <a:custGeom>
              <a:avLst/>
              <a:gdLst/>
              <a:ahLst/>
              <a:cxnLst/>
              <a:rect l="l" t="t" r="r" b="b"/>
              <a:pathLst>
                <a:path w="697" h="848" extrusionOk="0">
                  <a:moveTo>
                    <a:pt x="688" y="0"/>
                  </a:moveTo>
                  <a:cubicBezTo>
                    <a:pt x="679" y="0"/>
                    <a:pt x="670" y="0"/>
                    <a:pt x="661" y="9"/>
                  </a:cubicBezTo>
                  <a:lnTo>
                    <a:pt x="1" y="821"/>
                  </a:lnTo>
                  <a:cubicBezTo>
                    <a:pt x="1" y="830"/>
                    <a:pt x="1" y="839"/>
                    <a:pt x="10" y="848"/>
                  </a:cubicBezTo>
                  <a:lnTo>
                    <a:pt x="37" y="848"/>
                  </a:lnTo>
                  <a:lnTo>
                    <a:pt x="688" y="27"/>
                  </a:lnTo>
                  <a:cubicBezTo>
                    <a:pt x="697" y="18"/>
                    <a:pt x="697" y="9"/>
                    <a:pt x="68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21" name="Google Shape;921;p6"/>
            <p:cNvSpPr/>
            <p:nvPr/>
          </p:nvSpPr>
          <p:spPr>
            <a:xfrm>
              <a:off x="8174239" y="861251"/>
              <a:ext cx="42284" cy="53403"/>
            </a:xfrm>
            <a:custGeom>
              <a:avLst/>
              <a:gdLst/>
              <a:ahLst/>
              <a:cxnLst/>
              <a:rect l="l" t="t" r="r" b="b"/>
              <a:pathLst>
                <a:path w="795" h="1004" extrusionOk="0">
                  <a:moveTo>
                    <a:pt x="777" y="0"/>
                  </a:moveTo>
                  <a:cubicBezTo>
                    <a:pt x="771" y="0"/>
                    <a:pt x="765" y="4"/>
                    <a:pt x="759" y="4"/>
                  </a:cubicBezTo>
                  <a:lnTo>
                    <a:pt x="1" y="977"/>
                  </a:lnTo>
                  <a:cubicBezTo>
                    <a:pt x="1" y="986"/>
                    <a:pt x="1" y="994"/>
                    <a:pt x="10" y="1003"/>
                  </a:cubicBezTo>
                  <a:lnTo>
                    <a:pt x="19" y="1003"/>
                  </a:lnTo>
                  <a:cubicBezTo>
                    <a:pt x="27" y="1003"/>
                    <a:pt x="27" y="1003"/>
                    <a:pt x="36" y="994"/>
                  </a:cubicBezTo>
                  <a:lnTo>
                    <a:pt x="786" y="31"/>
                  </a:lnTo>
                  <a:cubicBezTo>
                    <a:pt x="795" y="22"/>
                    <a:pt x="795" y="13"/>
                    <a:pt x="786" y="4"/>
                  </a:cubicBezTo>
                  <a:cubicBezTo>
                    <a:pt x="783" y="1"/>
                    <a:pt x="780" y="0"/>
                    <a:pt x="77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22" name="Google Shape;922;p6"/>
            <p:cNvSpPr/>
            <p:nvPr/>
          </p:nvSpPr>
          <p:spPr>
            <a:xfrm>
              <a:off x="8187536" y="849709"/>
              <a:ext cx="61272" cy="72072"/>
            </a:xfrm>
            <a:custGeom>
              <a:avLst/>
              <a:gdLst/>
              <a:ahLst/>
              <a:cxnLst/>
              <a:rect l="l" t="t" r="r" b="b"/>
              <a:pathLst>
                <a:path w="1152" h="1355" extrusionOk="0">
                  <a:moveTo>
                    <a:pt x="1126" y="0"/>
                  </a:moveTo>
                  <a:cubicBezTo>
                    <a:pt x="1120" y="0"/>
                    <a:pt x="1116" y="3"/>
                    <a:pt x="1116" y="7"/>
                  </a:cubicBezTo>
                  <a:cubicBezTo>
                    <a:pt x="732" y="435"/>
                    <a:pt x="366" y="881"/>
                    <a:pt x="9" y="1327"/>
                  </a:cubicBezTo>
                  <a:cubicBezTo>
                    <a:pt x="0" y="1336"/>
                    <a:pt x="0" y="1345"/>
                    <a:pt x="9" y="1354"/>
                  </a:cubicBezTo>
                  <a:lnTo>
                    <a:pt x="36" y="1354"/>
                  </a:lnTo>
                  <a:cubicBezTo>
                    <a:pt x="393" y="899"/>
                    <a:pt x="768" y="462"/>
                    <a:pt x="1142" y="34"/>
                  </a:cubicBezTo>
                  <a:cubicBezTo>
                    <a:pt x="1151" y="25"/>
                    <a:pt x="1142" y="16"/>
                    <a:pt x="1142" y="7"/>
                  </a:cubicBezTo>
                  <a:cubicBezTo>
                    <a:pt x="1138" y="3"/>
                    <a:pt x="1131" y="0"/>
                    <a:pt x="112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23" name="Google Shape;923;p6"/>
            <p:cNvSpPr/>
            <p:nvPr/>
          </p:nvSpPr>
          <p:spPr>
            <a:xfrm>
              <a:off x="8204609" y="831199"/>
              <a:ext cx="81696" cy="91540"/>
            </a:xfrm>
            <a:custGeom>
              <a:avLst/>
              <a:gdLst/>
              <a:ahLst/>
              <a:cxnLst/>
              <a:rect l="l" t="t" r="r" b="b"/>
              <a:pathLst>
                <a:path w="1536" h="1721" extrusionOk="0">
                  <a:moveTo>
                    <a:pt x="1517" y="1"/>
                  </a:moveTo>
                  <a:cubicBezTo>
                    <a:pt x="1513" y="1"/>
                    <a:pt x="1508" y="3"/>
                    <a:pt x="1508" y="7"/>
                  </a:cubicBezTo>
                  <a:lnTo>
                    <a:pt x="10" y="1684"/>
                  </a:lnTo>
                  <a:cubicBezTo>
                    <a:pt x="1" y="1693"/>
                    <a:pt x="1" y="1702"/>
                    <a:pt x="10" y="1711"/>
                  </a:cubicBezTo>
                  <a:cubicBezTo>
                    <a:pt x="10" y="1720"/>
                    <a:pt x="18" y="1720"/>
                    <a:pt x="18" y="1720"/>
                  </a:cubicBezTo>
                  <a:cubicBezTo>
                    <a:pt x="27" y="1720"/>
                    <a:pt x="27" y="1720"/>
                    <a:pt x="36" y="1711"/>
                  </a:cubicBezTo>
                  <a:lnTo>
                    <a:pt x="1535" y="34"/>
                  </a:lnTo>
                  <a:cubicBezTo>
                    <a:pt x="1535" y="25"/>
                    <a:pt x="1535" y="16"/>
                    <a:pt x="1526" y="7"/>
                  </a:cubicBezTo>
                  <a:cubicBezTo>
                    <a:pt x="1526" y="3"/>
                    <a:pt x="1522" y="1"/>
                    <a:pt x="15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24" name="Google Shape;924;p6"/>
            <p:cNvSpPr/>
            <p:nvPr/>
          </p:nvSpPr>
          <p:spPr>
            <a:xfrm>
              <a:off x="8225990" y="803700"/>
              <a:ext cx="102067" cy="116646"/>
            </a:xfrm>
            <a:custGeom>
              <a:avLst/>
              <a:gdLst/>
              <a:ahLst/>
              <a:cxnLst/>
              <a:rect l="l" t="t" r="r" b="b"/>
              <a:pathLst>
                <a:path w="1919" h="2193" extrusionOk="0">
                  <a:moveTo>
                    <a:pt x="1896" y="0"/>
                  </a:moveTo>
                  <a:cubicBezTo>
                    <a:pt x="1891" y="0"/>
                    <a:pt x="1887" y="2"/>
                    <a:pt x="1882" y="7"/>
                  </a:cubicBezTo>
                  <a:lnTo>
                    <a:pt x="9" y="2157"/>
                  </a:lnTo>
                  <a:cubicBezTo>
                    <a:pt x="0" y="2166"/>
                    <a:pt x="0" y="2175"/>
                    <a:pt x="9" y="2184"/>
                  </a:cubicBezTo>
                  <a:cubicBezTo>
                    <a:pt x="18" y="2184"/>
                    <a:pt x="18" y="2192"/>
                    <a:pt x="27" y="2192"/>
                  </a:cubicBezTo>
                  <a:cubicBezTo>
                    <a:pt x="27" y="2192"/>
                    <a:pt x="36" y="2184"/>
                    <a:pt x="36" y="2184"/>
                  </a:cubicBezTo>
                  <a:lnTo>
                    <a:pt x="1909" y="34"/>
                  </a:lnTo>
                  <a:cubicBezTo>
                    <a:pt x="1918" y="25"/>
                    <a:pt x="1918" y="7"/>
                    <a:pt x="1909" y="7"/>
                  </a:cubicBezTo>
                  <a:cubicBezTo>
                    <a:pt x="1905" y="2"/>
                    <a:pt x="1900" y="0"/>
                    <a:pt x="189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25" name="Google Shape;925;p6"/>
            <p:cNvSpPr/>
            <p:nvPr/>
          </p:nvSpPr>
          <p:spPr>
            <a:xfrm>
              <a:off x="8246361" y="793221"/>
              <a:ext cx="108715" cy="126645"/>
            </a:xfrm>
            <a:custGeom>
              <a:avLst/>
              <a:gdLst/>
              <a:ahLst/>
              <a:cxnLst/>
              <a:rect l="l" t="t" r="r" b="b"/>
              <a:pathLst>
                <a:path w="2044" h="2381" extrusionOk="0">
                  <a:moveTo>
                    <a:pt x="2021" y="1"/>
                  </a:moveTo>
                  <a:cubicBezTo>
                    <a:pt x="2017" y="1"/>
                    <a:pt x="2012" y="3"/>
                    <a:pt x="2008" y="8"/>
                  </a:cubicBezTo>
                  <a:lnTo>
                    <a:pt x="10" y="2345"/>
                  </a:lnTo>
                  <a:cubicBezTo>
                    <a:pt x="1" y="2354"/>
                    <a:pt x="1" y="2363"/>
                    <a:pt x="10" y="2372"/>
                  </a:cubicBezTo>
                  <a:cubicBezTo>
                    <a:pt x="10" y="2381"/>
                    <a:pt x="19" y="2381"/>
                    <a:pt x="19" y="2381"/>
                  </a:cubicBezTo>
                  <a:cubicBezTo>
                    <a:pt x="27" y="2381"/>
                    <a:pt x="27" y="2372"/>
                    <a:pt x="36" y="2372"/>
                  </a:cubicBezTo>
                  <a:lnTo>
                    <a:pt x="2035" y="25"/>
                  </a:lnTo>
                  <a:cubicBezTo>
                    <a:pt x="2044" y="25"/>
                    <a:pt x="2044" y="8"/>
                    <a:pt x="2035" y="8"/>
                  </a:cubicBezTo>
                  <a:cubicBezTo>
                    <a:pt x="2030" y="3"/>
                    <a:pt x="2026" y="1"/>
                    <a:pt x="20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26" name="Google Shape;926;p6"/>
            <p:cNvSpPr/>
            <p:nvPr/>
          </p:nvSpPr>
          <p:spPr>
            <a:xfrm>
              <a:off x="8271519" y="748169"/>
              <a:ext cx="133873" cy="164091"/>
            </a:xfrm>
            <a:custGeom>
              <a:avLst/>
              <a:gdLst/>
              <a:ahLst/>
              <a:cxnLst/>
              <a:rect l="l" t="t" r="r" b="b"/>
              <a:pathLst>
                <a:path w="2517" h="3085" extrusionOk="0">
                  <a:moveTo>
                    <a:pt x="2491" y="0"/>
                  </a:moveTo>
                  <a:cubicBezTo>
                    <a:pt x="2485" y="0"/>
                    <a:pt x="2481" y="3"/>
                    <a:pt x="2481" y="7"/>
                  </a:cubicBezTo>
                  <a:cubicBezTo>
                    <a:pt x="1731" y="988"/>
                    <a:pt x="812" y="2130"/>
                    <a:pt x="0" y="3058"/>
                  </a:cubicBezTo>
                  <a:cubicBezTo>
                    <a:pt x="0" y="3067"/>
                    <a:pt x="0" y="3076"/>
                    <a:pt x="9" y="3085"/>
                  </a:cubicBezTo>
                  <a:lnTo>
                    <a:pt x="18" y="3085"/>
                  </a:lnTo>
                  <a:cubicBezTo>
                    <a:pt x="27" y="3085"/>
                    <a:pt x="27" y="3085"/>
                    <a:pt x="36" y="3076"/>
                  </a:cubicBezTo>
                  <a:cubicBezTo>
                    <a:pt x="839" y="2148"/>
                    <a:pt x="1767" y="1015"/>
                    <a:pt x="2507" y="34"/>
                  </a:cubicBezTo>
                  <a:cubicBezTo>
                    <a:pt x="2516" y="25"/>
                    <a:pt x="2507" y="16"/>
                    <a:pt x="2507" y="7"/>
                  </a:cubicBezTo>
                  <a:cubicBezTo>
                    <a:pt x="2503" y="3"/>
                    <a:pt x="2496" y="0"/>
                    <a:pt x="249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27" name="Google Shape;927;p6"/>
            <p:cNvSpPr/>
            <p:nvPr/>
          </p:nvSpPr>
          <p:spPr>
            <a:xfrm>
              <a:off x="8333216" y="757797"/>
              <a:ext cx="82600" cy="108454"/>
            </a:xfrm>
            <a:custGeom>
              <a:avLst/>
              <a:gdLst/>
              <a:ahLst/>
              <a:cxnLst/>
              <a:rect l="l" t="t" r="r" b="b"/>
              <a:pathLst>
                <a:path w="1553" h="2039" extrusionOk="0">
                  <a:moveTo>
                    <a:pt x="1536" y="1"/>
                  </a:moveTo>
                  <a:cubicBezTo>
                    <a:pt x="1529" y="1"/>
                    <a:pt x="1523" y="7"/>
                    <a:pt x="1517" y="13"/>
                  </a:cubicBezTo>
                  <a:cubicBezTo>
                    <a:pt x="1392" y="174"/>
                    <a:pt x="1222" y="406"/>
                    <a:pt x="1053" y="647"/>
                  </a:cubicBezTo>
                  <a:cubicBezTo>
                    <a:pt x="696" y="1137"/>
                    <a:pt x="295" y="1699"/>
                    <a:pt x="9" y="2003"/>
                  </a:cubicBezTo>
                  <a:cubicBezTo>
                    <a:pt x="0" y="2012"/>
                    <a:pt x="0" y="2021"/>
                    <a:pt x="9" y="2030"/>
                  </a:cubicBezTo>
                  <a:cubicBezTo>
                    <a:pt x="18" y="2030"/>
                    <a:pt x="18" y="2038"/>
                    <a:pt x="27" y="2038"/>
                  </a:cubicBezTo>
                  <a:cubicBezTo>
                    <a:pt x="27" y="2038"/>
                    <a:pt x="36" y="2030"/>
                    <a:pt x="36" y="2030"/>
                  </a:cubicBezTo>
                  <a:cubicBezTo>
                    <a:pt x="321" y="1717"/>
                    <a:pt x="723" y="1155"/>
                    <a:pt x="1080" y="665"/>
                  </a:cubicBezTo>
                  <a:cubicBezTo>
                    <a:pt x="1258" y="424"/>
                    <a:pt x="1419" y="201"/>
                    <a:pt x="1544" y="31"/>
                  </a:cubicBezTo>
                  <a:cubicBezTo>
                    <a:pt x="1552" y="22"/>
                    <a:pt x="1552" y="13"/>
                    <a:pt x="1544" y="4"/>
                  </a:cubicBezTo>
                  <a:cubicBezTo>
                    <a:pt x="1541" y="2"/>
                    <a:pt x="1538" y="1"/>
                    <a:pt x="15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28" name="Google Shape;928;p6"/>
            <p:cNvSpPr/>
            <p:nvPr/>
          </p:nvSpPr>
          <p:spPr>
            <a:xfrm>
              <a:off x="8061800" y="742478"/>
              <a:ext cx="14733" cy="15585"/>
            </a:xfrm>
            <a:custGeom>
              <a:avLst/>
              <a:gdLst/>
              <a:ahLst/>
              <a:cxnLst/>
              <a:rect l="l" t="t" r="r" b="b"/>
              <a:pathLst>
                <a:path w="277" h="293" extrusionOk="0">
                  <a:moveTo>
                    <a:pt x="255" y="0"/>
                  </a:moveTo>
                  <a:cubicBezTo>
                    <a:pt x="250" y="0"/>
                    <a:pt x="246" y="3"/>
                    <a:pt x="241" y="7"/>
                  </a:cubicBezTo>
                  <a:cubicBezTo>
                    <a:pt x="143" y="78"/>
                    <a:pt x="72" y="168"/>
                    <a:pt x="0" y="266"/>
                  </a:cubicBezTo>
                  <a:cubicBezTo>
                    <a:pt x="0" y="275"/>
                    <a:pt x="0" y="284"/>
                    <a:pt x="9" y="292"/>
                  </a:cubicBezTo>
                  <a:lnTo>
                    <a:pt x="18" y="292"/>
                  </a:lnTo>
                  <a:cubicBezTo>
                    <a:pt x="27" y="292"/>
                    <a:pt x="27" y="292"/>
                    <a:pt x="36" y="284"/>
                  </a:cubicBezTo>
                  <a:cubicBezTo>
                    <a:pt x="99" y="194"/>
                    <a:pt x="170" y="105"/>
                    <a:pt x="268" y="34"/>
                  </a:cubicBezTo>
                  <a:cubicBezTo>
                    <a:pt x="268" y="34"/>
                    <a:pt x="277" y="16"/>
                    <a:pt x="268" y="7"/>
                  </a:cubicBezTo>
                  <a:cubicBezTo>
                    <a:pt x="264" y="3"/>
                    <a:pt x="259" y="0"/>
                    <a:pt x="2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29" name="Google Shape;929;p6"/>
            <p:cNvSpPr/>
            <p:nvPr/>
          </p:nvSpPr>
          <p:spPr>
            <a:xfrm>
              <a:off x="8072704" y="741893"/>
              <a:ext cx="19041" cy="21382"/>
            </a:xfrm>
            <a:custGeom>
              <a:avLst/>
              <a:gdLst/>
              <a:ahLst/>
              <a:cxnLst/>
              <a:rect l="l" t="t" r="r" b="b"/>
              <a:pathLst>
                <a:path w="358" h="402" extrusionOk="0">
                  <a:moveTo>
                    <a:pt x="322" y="0"/>
                  </a:moveTo>
                  <a:cubicBezTo>
                    <a:pt x="206" y="116"/>
                    <a:pt x="99" y="241"/>
                    <a:pt x="9" y="375"/>
                  </a:cubicBezTo>
                  <a:cubicBezTo>
                    <a:pt x="1" y="384"/>
                    <a:pt x="1" y="393"/>
                    <a:pt x="9" y="402"/>
                  </a:cubicBezTo>
                  <a:lnTo>
                    <a:pt x="18" y="402"/>
                  </a:lnTo>
                  <a:cubicBezTo>
                    <a:pt x="27" y="402"/>
                    <a:pt x="36" y="402"/>
                    <a:pt x="36" y="393"/>
                  </a:cubicBezTo>
                  <a:cubicBezTo>
                    <a:pt x="134" y="268"/>
                    <a:pt x="233" y="143"/>
                    <a:pt x="348" y="27"/>
                  </a:cubicBezTo>
                  <a:cubicBezTo>
                    <a:pt x="357" y="18"/>
                    <a:pt x="357" y="9"/>
                    <a:pt x="34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30" name="Google Shape;930;p6"/>
            <p:cNvSpPr/>
            <p:nvPr/>
          </p:nvSpPr>
          <p:spPr>
            <a:xfrm>
              <a:off x="8085043" y="738648"/>
              <a:ext cx="24732" cy="25106"/>
            </a:xfrm>
            <a:custGeom>
              <a:avLst/>
              <a:gdLst/>
              <a:ahLst/>
              <a:cxnLst/>
              <a:rect l="l" t="t" r="r" b="b"/>
              <a:pathLst>
                <a:path w="465" h="472" extrusionOk="0">
                  <a:moveTo>
                    <a:pt x="442" y="1"/>
                  </a:moveTo>
                  <a:cubicBezTo>
                    <a:pt x="438" y="1"/>
                    <a:pt x="433" y="3"/>
                    <a:pt x="429" y="8"/>
                  </a:cubicBezTo>
                  <a:cubicBezTo>
                    <a:pt x="277" y="141"/>
                    <a:pt x="134" y="293"/>
                    <a:pt x="1" y="445"/>
                  </a:cubicBezTo>
                  <a:cubicBezTo>
                    <a:pt x="1" y="454"/>
                    <a:pt x="1" y="463"/>
                    <a:pt x="9" y="472"/>
                  </a:cubicBezTo>
                  <a:lnTo>
                    <a:pt x="36" y="472"/>
                  </a:lnTo>
                  <a:cubicBezTo>
                    <a:pt x="161" y="311"/>
                    <a:pt x="304" y="168"/>
                    <a:pt x="455" y="34"/>
                  </a:cubicBezTo>
                  <a:cubicBezTo>
                    <a:pt x="464" y="25"/>
                    <a:pt x="464" y="17"/>
                    <a:pt x="455" y="8"/>
                  </a:cubicBezTo>
                  <a:cubicBezTo>
                    <a:pt x="451" y="3"/>
                    <a:pt x="447" y="1"/>
                    <a:pt x="44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31" name="Google Shape;931;p6"/>
            <p:cNvSpPr/>
            <p:nvPr/>
          </p:nvSpPr>
          <p:spPr>
            <a:xfrm>
              <a:off x="8100202" y="738648"/>
              <a:ext cx="21435" cy="23670"/>
            </a:xfrm>
            <a:custGeom>
              <a:avLst/>
              <a:gdLst/>
              <a:ahLst/>
              <a:cxnLst/>
              <a:rect l="l" t="t" r="r" b="b"/>
              <a:pathLst>
                <a:path w="403" h="445" extrusionOk="0">
                  <a:moveTo>
                    <a:pt x="383" y="1"/>
                  </a:moveTo>
                  <a:cubicBezTo>
                    <a:pt x="378" y="1"/>
                    <a:pt x="371" y="3"/>
                    <a:pt x="367" y="8"/>
                  </a:cubicBezTo>
                  <a:cubicBezTo>
                    <a:pt x="242" y="141"/>
                    <a:pt x="117" y="275"/>
                    <a:pt x="1" y="418"/>
                  </a:cubicBezTo>
                  <a:cubicBezTo>
                    <a:pt x="1" y="427"/>
                    <a:pt x="1" y="436"/>
                    <a:pt x="10" y="445"/>
                  </a:cubicBezTo>
                  <a:lnTo>
                    <a:pt x="19" y="445"/>
                  </a:lnTo>
                  <a:cubicBezTo>
                    <a:pt x="28" y="445"/>
                    <a:pt x="28" y="445"/>
                    <a:pt x="37" y="436"/>
                  </a:cubicBezTo>
                  <a:cubicBezTo>
                    <a:pt x="153" y="302"/>
                    <a:pt x="269" y="159"/>
                    <a:pt x="394" y="34"/>
                  </a:cubicBezTo>
                  <a:cubicBezTo>
                    <a:pt x="402" y="25"/>
                    <a:pt x="402" y="17"/>
                    <a:pt x="394" y="8"/>
                  </a:cubicBezTo>
                  <a:cubicBezTo>
                    <a:pt x="394" y="3"/>
                    <a:pt x="389" y="1"/>
                    <a:pt x="38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32" name="Google Shape;932;p6"/>
            <p:cNvSpPr/>
            <p:nvPr/>
          </p:nvSpPr>
          <p:spPr>
            <a:xfrm>
              <a:off x="8294283" y="685033"/>
              <a:ext cx="15265" cy="12287"/>
            </a:xfrm>
            <a:custGeom>
              <a:avLst/>
              <a:gdLst/>
              <a:ahLst/>
              <a:cxnLst/>
              <a:rect l="l" t="t" r="r" b="b"/>
              <a:pathLst>
                <a:path w="287" h="231" extrusionOk="0">
                  <a:moveTo>
                    <a:pt x="264" y="1"/>
                  </a:moveTo>
                  <a:cubicBezTo>
                    <a:pt x="259" y="1"/>
                    <a:pt x="255" y="3"/>
                    <a:pt x="250" y="8"/>
                  </a:cubicBezTo>
                  <a:cubicBezTo>
                    <a:pt x="161" y="61"/>
                    <a:pt x="81" y="124"/>
                    <a:pt x="10" y="204"/>
                  </a:cubicBezTo>
                  <a:cubicBezTo>
                    <a:pt x="1" y="213"/>
                    <a:pt x="1" y="222"/>
                    <a:pt x="10" y="231"/>
                  </a:cubicBezTo>
                  <a:lnTo>
                    <a:pt x="36" y="231"/>
                  </a:lnTo>
                  <a:cubicBezTo>
                    <a:pt x="108" y="150"/>
                    <a:pt x="179" y="88"/>
                    <a:pt x="268" y="34"/>
                  </a:cubicBezTo>
                  <a:cubicBezTo>
                    <a:pt x="277" y="34"/>
                    <a:pt x="286" y="16"/>
                    <a:pt x="277" y="8"/>
                  </a:cubicBezTo>
                  <a:cubicBezTo>
                    <a:pt x="273" y="3"/>
                    <a:pt x="268" y="1"/>
                    <a:pt x="26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33" name="Google Shape;933;p6"/>
            <p:cNvSpPr/>
            <p:nvPr/>
          </p:nvSpPr>
          <p:spPr>
            <a:xfrm>
              <a:off x="8306622" y="679980"/>
              <a:ext cx="23296" cy="19733"/>
            </a:xfrm>
            <a:custGeom>
              <a:avLst/>
              <a:gdLst/>
              <a:ahLst/>
              <a:cxnLst/>
              <a:rect l="l" t="t" r="r" b="b"/>
              <a:pathLst>
                <a:path w="438" h="371" extrusionOk="0">
                  <a:moveTo>
                    <a:pt x="413" y="0"/>
                  </a:moveTo>
                  <a:cubicBezTo>
                    <a:pt x="409" y="0"/>
                    <a:pt x="405" y="1"/>
                    <a:pt x="402" y="4"/>
                  </a:cubicBezTo>
                  <a:cubicBezTo>
                    <a:pt x="259" y="103"/>
                    <a:pt x="126" y="219"/>
                    <a:pt x="10" y="343"/>
                  </a:cubicBezTo>
                  <a:cubicBezTo>
                    <a:pt x="1" y="352"/>
                    <a:pt x="1" y="361"/>
                    <a:pt x="10" y="370"/>
                  </a:cubicBezTo>
                  <a:lnTo>
                    <a:pt x="36" y="370"/>
                  </a:lnTo>
                  <a:cubicBezTo>
                    <a:pt x="152" y="245"/>
                    <a:pt x="286" y="129"/>
                    <a:pt x="429" y="31"/>
                  </a:cubicBezTo>
                  <a:cubicBezTo>
                    <a:pt x="438" y="31"/>
                    <a:pt x="438" y="13"/>
                    <a:pt x="429" y="4"/>
                  </a:cubicBezTo>
                  <a:cubicBezTo>
                    <a:pt x="429" y="4"/>
                    <a:pt x="421" y="0"/>
                    <a:pt x="4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34" name="Google Shape;934;p6"/>
            <p:cNvSpPr/>
            <p:nvPr/>
          </p:nvSpPr>
          <p:spPr>
            <a:xfrm>
              <a:off x="8317047" y="686363"/>
              <a:ext cx="21913" cy="20425"/>
            </a:xfrm>
            <a:custGeom>
              <a:avLst/>
              <a:gdLst/>
              <a:ahLst/>
              <a:cxnLst/>
              <a:rect l="l" t="t" r="r" b="b"/>
              <a:pathLst>
                <a:path w="412" h="384" extrusionOk="0">
                  <a:moveTo>
                    <a:pt x="385" y="0"/>
                  </a:moveTo>
                  <a:cubicBezTo>
                    <a:pt x="242" y="99"/>
                    <a:pt x="117" y="223"/>
                    <a:pt x="10" y="357"/>
                  </a:cubicBezTo>
                  <a:cubicBezTo>
                    <a:pt x="1" y="366"/>
                    <a:pt x="1" y="375"/>
                    <a:pt x="10" y="384"/>
                  </a:cubicBezTo>
                  <a:lnTo>
                    <a:pt x="37" y="384"/>
                  </a:lnTo>
                  <a:cubicBezTo>
                    <a:pt x="144" y="250"/>
                    <a:pt x="269" y="134"/>
                    <a:pt x="402" y="36"/>
                  </a:cubicBezTo>
                  <a:cubicBezTo>
                    <a:pt x="411" y="27"/>
                    <a:pt x="411" y="18"/>
                    <a:pt x="411" y="9"/>
                  </a:cubicBezTo>
                  <a:cubicBezTo>
                    <a:pt x="402" y="0"/>
                    <a:pt x="393" y="0"/>
                    <a:pt x="38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35" name="Google Shape;935;p6"/>
            <p:cNvSpPr/>
            <p:nvPr/>
          </p:nvSpPr>
          <p:spPr>
            <a:xfrm>
              <a:off x="8326089" y="694075"/>
              <a:ext cx="20477" cy="19840"/>
            </a:xfrm>
            <a:custGeom>
              <a:avLst/>
              <a:gdLst/>
              <a:ahLst/>
              <a:cxnLst/>
              <a:rect l="l" t="t" r="r" b="b"/>
              <a:pathLst>
                <a:path w="385" h="373" extrusionOk="0">
                  <a:moveTo>
                    <a:pt x="362" y="0"/>
                  </a:moveTo>
                  <a:cubicBezTo>
                    <a:pt x="357" y="0"/>
                    <a:pt x="353" y="3"/>
                    <a:pt x="348" y="7"/>
                  </a:cubicBezTo>
                  <a:cubicBezTo>
                    <a:pt x="232" y="114"/>
                    <a:pt x="116" y="230"/>
                    <a:pt x="0" y="346"/>
                  </a:cubicBezTo>
                  <a:cubicBezTo>
                    <a:pt x="0" y="355"/>
                    <a:pt x="0" y="364"/>
                    <a:pt x="0" y="373"/>
                  </a:cubicBezTo>
                  <a:lnTo>
                    <a:pt x="27" y="373"/>
                  </a:lnTo>
                  <a:cubicBezTo>
                    <a:pt x="143" y="257"/>
                    <a:pt x="259" y="141"/>
                    <a:pt x="375" y="34"/>
                  </a:cubicBezTo>
                  <a:cubicBezTo>
                    <a:pt x="384" y="25"/>
                    <a:pt x="384" y="16"/>
                    <a:pt x="375" y="7"/>
                  </a:cubicBezTo>
                  <a:cubicBezTo>
                    <a:pt x="371" y="3"/>
                    <a:pt x="366" y="0"/>
                    <a:pt x="36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36" name="Google Shape;936;p6"/>
            <p:cNvSpPr/>
            <p:nvPr/>
          </p:nvSpPr>
          <p:spPr>
            <a:xfrm>
              <a:off x="8336993" y="707213"/>
              <a:ext cx="16648" cy="15744"/>
            </a:xfrm>
            <a:custGeom>
              <a:avLst/>
              <a:gdLst/>
              <a:ahLst/>
              <a:cxnLst/>
              <a:rect l="l" t="t" r="r" b="b"/>
              <a:pathLst>
                <a:path w="313" h="296" extrusionOk="0">
                  <a:moveTo>
                    <a:pt x="286" y="1"/>
                  </a:moveTo>
                  <a:cubicBezTo>
                    <a:pt x="179" y="72"/>
                    <a:pt x="81" y="162"/>
                    <a:pt x="10" y="269"/>
                  </a:cubicBezTo>
                  <a:cubicBezTo>
                    <a:pt x="1" y="269"/>
                    <a:pt x="1" y="286"/>
                    <a:pt x="10" y="286"/>
                  </a:cubicBezTo>
                  <a:cubicBezTo>
                    <a:pt x="18" y="295"/>
                    <a:pt x="18" y="295"/>
                    <a:pt x="27" y="295"/>
                  </a:cubicBezTo>
                  <a:cubicBezTo>
                    <a:pt x="27" y="295"/>
                    <a:pt x="36" y="295"/>
                    <a:pt x="36" y="286"/>
                  </a:cubicBezTo>
                  <a:cubicBezTo>
                    <a:pt x="108" y="188"/>
                    <a:pt x="206" y="99"/>
                    <a:pt x="304" y="37"/>
                  </a:cubicBezTo>
                  <a:cubicBezTo>
                    <a:pt x="313" y="28"/>
                    <a:pt x="313" y="19"/>
                    <a:pt x="313" y="10"/>
                  </a:cubicBezTo>
                  <a:cubicBezTo>
                    <a:pt x="304" y="1"/>
                    <a:pt x="295" y="1"/>
                    <a:pt x="28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37" name="Google Shape;937;p6"/>
            <p:cNvSpPr/>
            <p:nvPr/>
          </p:nvSpPr>
          <p:spPr>
            <a:xfrm>
              <a:off x="8366884" y="813806"/>
              <a:ext cx="98290" cy="112231"/>
            </a:xfrm>
            <a:custGeom>
              <a:avLst/>
              <a:gdLst/>
              <a:ahLst/>
              <a:cxnLst/>
              <a:rect l="l" t="t" r="r" b="b"/>
              <a:pathLst>
                <a:path w="1848" h="2110" extrusionOk="0">
                  <a:moveTo>
                    <a:pt x="1825" y="0"/>
                  </a:moveTo>
                  <a:cubicBezTo>
                    <a:pt x="1815" y="0"/>
                    <a:pt x="1809" y="7"/>
                    <a:pt x="1803" y="13"/>
                  </a:cubicBezTo>
                  <a:cubicBezTo>
                    <a:pt x="1428" y="843"/>
                    <a:pt x="786" y="1574"/>
                    <a:pt x="18" y="2065"/>
                  </a:cubicBezTo>
                  <a:cubicBezTo>
                    <a:pt x="10" y="2074"/>
                    <a:pt x="1" y="2092"/>
                    <a:pt x="10" y="2101"/>
                  </a:cubicBezTo>
                  <a:cubicBezTo>
                    <a:pt x="10" y="2110"/>
                    <a:pt x="18" y="2110"/>
                    <a:pt x="27" y="2110"/>
                  </a:cubicBezTo>
                  <a:lnTo>
                    <a:pt x="36" y="2110"/>
                  </a:lnTo>
                  <a:cubicBezTo>
                    <a:pt x="821" y="1610"/>
                    <a:pt x="1464" y="869"/>
                    <a:pt x="1847" y="31"/>
                  </a:cubicBezTo>
                  <a:cubicBezTo>
                    <a:pt x="1847" y="22"/>
                    <a:pt x="1847" y="4"/>
                    <a:pt x="1838" y="4"/>
                  </a:cubicBezTo>
                  <a:cubicBezTo>
                    <a:pt x="1833" y="2"/>
                    <a:pt x="1829" y="0"/>
                    <a:pt x="182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38" name="Google Shape;938;p6"/>
            <p:cNvSpPr/>
            <p:nvPr/>
          </p:nvSpPr>
          <p:spPr>
            <a:xfrm>
              <a:off x="8370235" y="898112"/>
              <a:ext cx="66484" cy="55424"/>
            </a:xfrm>
            <a:custGeom>
              <a:avLst/>
              <a:gdLst/>
              <a:ahLst/>
              <a:cxnLst/>
              <a:rect l="l" t="t" r="r" b="b"/>
              <a:pathLst>
                <a:path w="1250" h="1042" extrusionOk="0">
                  <a:moveTo>
                    <a:pt x="1223" y="0"/>
                  </a:moveTo>
                  <a:cubicBezTo>
                    <a:pt x="1218" y="0"/>
                    <a:pt x="1213" y="3"/>
                    <a:pt x="1213" y="7"/>
                  </a:cubicBezTo>
                  <a:cubicBezTo>
                    <a:pt x="865" y="400"/>
                    <a:pt x="464" y="730"/>
                    <a:pt x="18" y="997"/>
                  </a:cubicBezTo>
                  <a:cubicBezTo>
                    <a:pt x="0" y="1006"/>
                    <a:pt x="0" y="1024"/>
                    <a:pt x="9" y="1033"/>
                  </a:cubicBezTo>
                  <a:cubicBezTo>
                    <a:pt x="9" y="1042"/>
                    <a:pt x="18" y="1042"/>
                    <a:pt x="27" y="1042"/>
                  </a:cubicBezTo>
                  <a:lnTo>
                    <a:pt x="36" y="1042"/>
                  </a:lnTo>
                  <a:cubicBezTo>
                    <a:pt x="491" y="765"/>
                    <a:pt x="892" y="435"/>
                    <a:pt x="1240" y="34"/>
                  </a:cubicBezTo>
                  <a:cubicBezTo>
                    <a:pt x="1249" y="25"/>
                    <a:pt x="1249" y="7"/>
                    <a:pt x="1240" y="7"/>
                  </a:cubicBezTo>
                  <a:cubicBezTo>
                    <a:pt x="1236" y="3"/>
                    <a:pt x="1229" y="0"/>
                    <a:pt x="122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939" name="Google Shape;939;p6"/>
          <p:cNvGrpSpPr/>
          <p:nvPr/>
        </p:nvGrpSpPr>
        <p:grpSpPr>
          <a:xfrm rot="-3666448">
            <a:off x="218795" y="5722036"/>
            <a:ext cx="722645" cy="1018771"/>
            <a:chOff x="6623575" y="1134725"/>
            <a:chExt cx="175775" cy="247800"/>
          </a:xfrm>
        </p:grpSpPr>
        <p:sp>
          <p:nvSpPr>
            <p:cNvPr id="940" name="Google Shape;940;p6"/>
            <p:cNvSpPr/>
            <p:nvPr/>
          </p:nvSpPr>
          <p:spPr>
            <a:xfrm>
              <a:off x="6678450" y="1153375"/>
              <a:ext cx="120675" cy="65250"/>
            </a:xfrm>
            <a:custGeom>
              <a:avLst/>
              <a:gdLst/>
              <a:ahLst/>
              <a:cxnLst/>
              <a:rect l="l" t="t" r="r" b="b"/>
              <a:pathLst>
                <a:path w="4827" h="2610" extrusionOk="0">
                  <a:moveTo>
                    <a:pt x="1728" y="1"/>
                  </a:moveTo>
                  <a:cubicBezTo>
                    <a:pt x="1197" y="1"/>
                    <a:pt x="655" y="157"/>
                    <a:pt x="259" y="512"/>
                  </a:cubicBezTo>
                  <a:cubicBezTo>
                    <a:pt x="89" y="655"/>
                    <a:pt x="62" y="807"/>
                    <a:pt x="0" y="994"/>
                  </a:cubicBezTo>
                  <a:cubicBezTo>
                    <a:pt x="187" y="1261"/>
                    <a:pt x="375" y="1592"/>
                    <a:pt x="616" y="1797"/>
                  </a:cubicBezTo>
                  <a:cubicBezTo>
                    <a:pt x="723" y="1886"/>
                    <a:pt x="839" y="1957"/>
                    <a:pt x="955" y="2020"/>
                  </a:cubicBezTo>
                  <a:cubicBezTo>
                    <a:pt x="1656" y="2406"/>
                    <a:pt x="2457" y="2609"/>
                    <a:pt x="3258" y="2609"/>
                  </a:cubicBezTo>
                  <a:cubicBezTo>
                    <a:pt x="3475" y="2609"/>
                    <a:pt x="3692" y="2594"/>
                    <a:pt x="3907" y="2564"/>
                  </a:cubicBezTo>
                  <a:cubicBezTo>
                    <a:pt x="4184" y="2519"/>
                    <a:pt x="4469" y="2448"/>
                    <a:pt x="4693" y="2278"/>
                  </a:cubicBezTo>
                  <a:cubicBezTo>
                    <a:pt x="4693" y="2270"/>
                    <a:pt x="4693" y="2261"/>
                    <a:pt x="4693" y="2252"/>
                  </a:cubicBezTo>
                  <a:cubicBezTo>
                    <a:pt x="4693" y="2171"/>
                    <a:pt x="4719" y="2100"/>
                    <a:pt x="4737" y="2029"/>
                  </a:cubicBezTo>
                  <a:cubicBezTo>
                    <a:pt x="4826" y="1681"/>
                    <a:pt x="4675" y="1297"/>
                    <a:pt x="4425" y="1038"/>
                  </a:cubicBezTo>
                  <a:cubicBezTo>
                    <a:pt x="4175" y="771"/>
                    <a:pt x="3845" y="601"/>
                    <a:pt x="3515" y="459"/>
                  </a:cubicBezTo>
                  <a:cubicBezTo>
                    <a:pt x="2989" y="227"/>
                    <a:pt x="2435" y="30"/>
                    <a:pt x="1856" y="4"/>
                  </a:cubicBezTo>
                  <a:cubicBezTo>
                    <a:pt x="1813" y="2"/>
                    <a:pt x="1771" y="1"/>
                    <a:pt x="172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41" name="Google Shape;941;p6"/>
            <p:cNvSpPr/>
            <p:nvPr/>
          </p:nvSpPr>
          <p:spPr>
            <a:xfrm>
              <a:off x="6675750" y="1151825"/>
              <a:ext cx="123600" cy="69200"/>
            </a:xfrm>
            <a:custGeom>
              <a:avLst/>
              <a:gdLst/>
              <a:ahLst/>
              <a:cxnLst/>
              <a:rect l="l" t="t" r="r" b="b"/>
              <a:pathLst>
                <a:path w="4944" h="2768" extrusionOk="0">
                  <a:moveTo>
                    <a:pt x="1806" y="0"/>
                  </a:moveTo>
                  <a:cubicBezTo>
                    <a:pt x="1767" y="0"/>
                    <a:pt x="1727" y="1"/>
                    <a:pt x="1687" y="3"/>
                  </a:cubicBezTo>
                  <a:cubicBezTo>
                    <a:pt x="1348" y="12"/>
                    <a:pt x="1000" y="83"/>
                    <a:pt x="688" y="244"/>
                  </a:cubicBezTo>
                  <a:cubicBezTo>
                    <a:pt x="536" y="315"/>
                    <a:pt x="394" y="414"/>
                    <a:pt x="260" y="538"/>
                  </a:cubicBezTo>
                  <a:cubicBezTo>
                    <a:pt x="188" y="610"/>
                    <a:pt x="135" y="699"/>
                    <a:pt x="99" y="779"/>
                  </a:cubicBezTo>
                  <a:cubicBezTo>
                    <a:pt x="63" y="869"/>
                    <a:pt x="37" y="949"/>
                    <a:pt x="10" y="1020"/>
                  </a:cubicBezTo>
                  <a:lnTo>
                    <a:pt x="1" y="1065"/>
                  </a:lnTo>
                  <a:lnTo>
                    <a:pt x="28" y="1109"/>
                  </a:lnTo>
                  <a:cubicBezTo>
                    <a:pt x="153" y="1288"/>
                    <a:pt x="260" y="1484"/>
                    <a:pt x="402" y="1662"/>
                  </a:cubicBezTo>
                  <a:cubicBezTo>
                    <a:pt x="474" y="1761"/>
                    <a:pt x="545" y="1850"/>
                    <a:pt x="634" y="1930"/>
                  </a:cubicBezTo>
                  <a:cubicBezTo>
                    <a:pt x="724" y="2010"/>
                    <a:pt x="831" y="2073"/>
                    <a:pt x="929" y="2135"/>
                  </a:cubicBezTo>
                  <a:cubicBezTo>
                    <a:pt x="1321" y="2358"/>
                    <a:pt x="1750" y="2528"/>
                    <a:pt x="2187" y="2635"/>
                  </a:cubicBezTo>
                  <a:cubicBezTo>
                    <a:pt x="2541" y="2722"/>
                    <a:pt x="2907" y="2767"/>
                    <a:pt x="3275" y="2767"/>
                  </a:cubicBezTo>
                  <a:cubicBezTo>
                    <a:pt x="3361" y="2767"/>
                    <a:pt x="3447" y="2765"/>
                    <a:pt x="3534" y="2760"/>
                  </a:cubicBezTo>
                  <a:cubicBezTo>
                    <a:pt x="3757" y="2751"/>
                    <a:pt x="3980" y="2733"/>
                    <a:pt x="4212" y="2679"/>
                  </a:cubicBezTo>
                  <a:cubicBezTo>
                    <a:pt x="4426" y="2626"/>
                    <a:pt x="4658" y="2546"/>
                    <a:pt x="4845" y="2394"/>
                  </a:cubicBezTo>
                  <a:lnTo>
                    <a:pt x="4881" y="2367"/>
                  </a:lnTo>
                  <a:lnTo>
                    <a:pt x="4872" y="2332"/>
                  </a:lnTo>
                  <a:cubicBezTo>
                    <a:pt x="4863" y="2260"/>
                    <a:pt x="4908" y="2171"/>
                    <a:pt x="4925" y="2055"/>
                  </a:cubicBezTo>
                  <a:cubicBezTo>
                    <a:pt x="4943" y="1948"/>
                    <a:pt x="4943" y="1841"/>
                    <a:pt x="4916" y="1734"/>
                  </a:cubicBezTo>
                  <a:cubicBezTo>
                    <a:pt x="4881" y="1520"/>
                    <a:pt x="4783" y="1323"/>
                    <a:pt x="4649" y="1163"/>
                  </a:cubicBezTo>
                  <a:cubicBezTo>
                    <a:pt x="4381" y="842"/>
                    <a:pt x="3998" y="663"/>
                    <a:pt x="3623" y="521"/>
                  </a:cubicBezTo>
                  <a:lnTo>
                    <a:pt x="3623" y="521"/>
                  </a:lnTo>
                  <a:cubicBezTo>
                    <a:pt x="3801" y="610"/>
                    <a:pt x="3980" y="708"/>
                    <a:pt x="4149" y="815"/>
                  </a:cubicBezTo>
                  <a:cubicBezTo>
                    <a:pt x="4310" y="931"/>
                    <a:pt x="4462" y="1065"/>
                    <a:pt x="4577" y="1225"/>
                  </a:cubicBezTo>
                  <a:cubicBezTo>
                    <a:pt x="4693" y="1377"/>
                    <a:pt x="4774" y="1564"/>
                    <a:pt x="4801" y="1752"/>
                  </a:cubicBezTo>
                  <a:cubicBezTo>
                    <a:pt x="4809" y="1841"/>
                    <a:pt x="4809" y="1939"/>
                    <a:pt x="4792" y="2028"/>
                  </a:cubicBezTo>
                  <a:cubicBezTo>
                    <a:pt x="4776" y="2107"/>
                    <a:pt x="4733" y="2192"/>
                    <a:pt x="4722" y="2296"/>
                  </a:cubicBezTo>
                  <a:lnTo>
                    <a:pt x="4722" y="2296"/>
                  </a:lnTo>
                  <a:cubicBezTo>
                    <a:pt x="4566" y="2409"/>
                    <a:pt x="4371" y="2467"/>
                    <a:pt x="4176" y="2501"/>
                  </a:cubicBezTo>
                  <a:cubicBezTo>
                    <a:pt x="3962" y="2537"/>
                    <a:pt x="3739" y="2564"/>
                    <a:pt x="3525" y="2564"/>
                  </a:cubicBezTo>
                  <a:cubicBezTo>
                    <a:pt x="3489" y="2564"/>
                    <a:pt x="3454" y="2565"/>
                    <a:pt x="3418" y="2565"/>
                  </a:cubicBezTo>
                  <a:cubicBezTo>
                    <a:pt x="3024" y="2565"/>
                    <a:pt x="2625" y="2519"/>
                    <a:pt x="2240" y="2421"/>
                  </a:cubicBezTo>
                  <a:cubicBezTo>
                    <a:pt x="1821" y="2323"/>
                    <a:pt x="1411" y="2153"/>
                    <a:pt x="1036" y="1939"/>
                  </a:cubicBezTo>
                  <a:cubicBezTo>
                    <a:pt x="676" y="1759"/>
                    <a:pt x="473" y="1391"/>
                    <a:pt x="221" y="1038"/>
                  </a:cubicBezTo>
                  <a:lnTo>
                    <a:pt x="221" y="1038"/>
                  </a:lnTo>
                  <a:cubicBezTo>
                    <a:pt x="267" y="896"/>
                    <a:pt x="305" y="769"/>
                    <a:pt x="394" y="672"/>
                  </a:cubicBezTo>
                  <a:cubicBezTo>
                    <a:pt x="501" y="574"/>
                    <a:pt x="634" y="467"/>
                    <a:pt x="768" y="396"/>
                  </a:cubicBezTo>
                  <a:cubicBezTo>
                    <a:pt x="1054" y="244"/>
                    <a:pt x="1375" y="155"/>
                    <a:pt x="1696" y="128"/>
                  </a:cubicBezTo>
                  <a:cubicBezTo>
                    <a:pt x="1751" y="125"/>
                    <a:pt x="1806" y="124"/>
                    <a:pt x="1862" y="124"/>
                  </a:cubicBezTo>
                  <a:cubicBezTo>
                    <a:pt x="2130" y="124"/>
                    <a:pt x="2402" y="158"/>
                    <a:pt x="2668" y="217"/>
                  </a:cubicBezTo>
                  <a:cubicBezTo>
                    <a:pt x="2998" y="289"/>
                    <a:pt x="3311" y="405"/>
                    <a:pt x="3623" y="521"/>
                  </a:cubicBezTo>
                  <a:cubicBezTo>
                    <a:pt x="3320" y="369"/>
                    <a:pt x="3016" y="235"/>
                    <a:pt x="2695" y="146"/>
                  </a:cubicBezTo>
                  <a:cubicBezTo>
                    <a:pt x="2411" y="59"/>
                    <a:pt x="2113" y="0"/>
                    <a:pt x="18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42" name="Google Shape;942;p6"/>
            <p:cNvSpPr/>
            <p:nvPr/>
          </p:nvSpPr>
          <p:spPr>
            <a:xfrm>
              <a:off x="6674200" y="1178200"/>
              <a:ext cx="121800" cy="70750"/>
            </a:xfrm>
            <a:custGeom>
              <a:avLst/>
              <a:gdLst/>
              <a:ahLst/>
              <a:cxnLst/>
              <a:rect l="l" t="t" r="r" b="b"/>
              <a:pathLst>
                <a:path w="4872" h="2830" extrusionOk="0">
                  <a:moveTo>
                    <a:pt x="170" y="1"/>
                  </a:moveTo>
                  <a:cubicBezTo>
                    <a:pt x="161" y="19"/>
                    <a:pt x="152" y="45"/>
                    <a:pt x="143" y="72"/>
                  </a:cubicBezTo>
                  <a:cubicBezTo>
                    <a:pt x="81" y="242"/>
                    <a:pt x="36" y="393"/>
                    <a:pt x="27" y="581"/>
                  </a:cubicBezTo>
                  <a:cubicBezTo>
                    <a:pt x="1" y="964"/>
                    <a:pt x="125" y="1321"/>
                    <a:pt x="322" y="1660"/>
                  </a:cubicBezTo>
                  <a:cubicBezTo>
                    <a:pt x="438" y="1848"/>
                    <a:pt x="580" y="2017"/>
                    <a:pt x="750" y="2160"/>
                  </a:cubicBezTo>
                  <a:cubicBezTo>
                    <a:pt x="1009" y="2365"/>
                    <a:pt x="1285" y="2499"/>
                    <a:pt x="1597" y="2615"/>
                  </a:cubicBezTo>
                  <a:cubicBezTo>
                    <a:pt x="1946" y="2742"/>
                    <a:pt x="2320" y="2829"/>
                    <a:pt x="2686" y="2829"/>
                  </a:cubicBezTo>
                  <a:cubicBezTo>
                    <a:pt x="2704" y="2829"/>
                    <a:pt x="2722" y="2829"/>
                    <a:pt x="2739" y="2829"/>
                  </a:cubicBezTo>
                  <a:cubicBezTo>
                    <a:pt x="3533" y="2811"/>
                    <a:pt x="4265" y="2499"/>
                    <a:pt x="4738" y="1740"/>
                  </a:cubicBezTo>
                  <a:cubicBezTo>
                    <a:pt x="4800" y="1651"/>
                    <a:pt x="4871" y="1553"/>
                    <a:pt x="4871" y="1437"/>
                  </a:cubicBezTo>
                  <a:cubicBezTo>
                    <a:pt x="4871" y="1393"/>
                    <a:pt x="4863" y="1339"/>
                    <a:pt x="4863" y="1285"/>
                  </a:cubicBezTo>
                  <a:cubicBezTo>
                    <a:pt x="4639" y="1455"/>
                    <a:pt x="4354" y="1526"/>
                    <a:pt x="4077" y="1571"/>
                  </a:cubicBezTo>
                  <a:cubicBezTo>
                    <a:pt x="3862" y="1601"/>
                    <a:pt x="3645" y="1616"/>
                    <a:pt x="3428" y="1616"/>
                  </a:cubicBezTo>
                  <a:cubicBezTo>
                    <a:pt x="2627" y="1616"/>
                    <a:pt x="1826" y="1413"/>
                    <a:pt x="1125" y="1027"/>
                  </a:cubicBezTo>
                  <a:cubicBezTo>
                    <a:pt x="1009" y="964"/>
                    <a:pt x="893" y="893"/>
                    <a:pt x="786" y="804"/>
                  </a:cubicBezTo>
                  <a:cubicBezTo>
                    <a:pt x="545" y="599"/>
                    <a:pt x="357" y="268"/>
                    <a:pt x="17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43" name="Google Shape;943;p6"/>
            <p:cNvSpPr/>
            <p:nvPr/>
          </p:nvSpPr>
          <p:spPr>
            <a:xfrm>
              <a:off x="6671750" y="1172400"/>
              <a:ext cx="124025" cy="77725"/>
            </a:xfrm>
            <a:custGeom>
              <a:avLst/>
              <a:gdLst/>
              <a:ahLst/>
              <a:cxnLst/>
              <a:rect l="l" t="t" r="r" b="b"/>
              <a:pathLst>
                <a:path w="4961" h="3109" extrusionOk="0">
                  <a:moveTo>
                    <a:pt x="4898" y="1883"/>
                  </a:moveTo>
                  <a:lnTo>
                    <a:pt x="4898" y="1883"/>
                  </a:lnTo>
                  <a:cubicBezTo>
                    <a:pt x="4853" y="1946"/>
                    <a:pt x="4809" y="2008"/>
                    <a:pt x="4773" y="2071"/>
                  </a:cubicBezTo>
                  <a:cubicBezTo>
                    <a:pt x="4818" y="2008"/>
                    <a:pt x="4853" y="1946"/>
                    <a:pt x="4898" y="1883"/>
                  </a:cubicBezTo>
                  <a:close/>
                  <a:moveTo>
                    <a:pt x="241" y="1"/>
                  </a:moveTo>
                  <a:lnTo>
                    <a:pt x="170" y="197"/>
                  </a:lnTo>
                  <a:cubicBezTo>
                    <a:pt x="116" y="331"/>
                    <a:pt x="54" y="483"/>
                    <a:pt x="27" y="643"/>
                  </a:cubicBezTo>
                  <a:cubicBezTo>
                    <a:pt x="0" y="804"/>
                    <a:pt x="0" y="973"/>
                    <a:pt x="27" y="1134"/>
                  </a:cubicBezTo>
                  <a:cubicBezTo>
                    <a:pt x="72" y="1455"/>
                    <a:pt x="206" y="1749"/>
                    <a:pt x="375" y="2008"/>
                  </a:cubicBezTo>
                  <a:cubicBezTo>
                    <a:pt x="545" y="2276"/>
                    <a:pt x="794" y="2499"/>
                    <a:pt x="1062" y="2650"/>
                  </a:cubicBezTo>
                  <a:cubicBezTo>
                    <a:pt x="1330" y="2811"/>
                    <a:pt x="1624" y="2909"/>
                    <a:pt x="1918" y="2989"/>
                  </a:cubicBezTo>
                  <a:cubicBezTo>
                    <a:pt x="2174" y="3059"/>
                    <a:pt x="2444" y="3109"/>
                    <a:pt x="2715" y="3109"/>
                  </a:cubicBezTo>
                  <a:cubicBezTo>
                    <a:pt x="2756" y="3109"/>
                    <a:pt x="2797" y="3108"/>
                    <a:pt x="2837" y="3105"/>
                  </a:cubicBezTo>
                  <a:cubicBezTo>
                    <a:pt x="3141" y="3088"/>
                    <a:pt x="3444" y="3034"/>
                    <a:pt x="3729" y="2918"/>
                  </a:cubicBezTo>
                  <a:cubicBezTo>
                    <a:pt x="4006" y="2802"/>
                    <a:pt x="4265" y="2633"/>
                    <a:pt x="4479" y="2419"/>
                  </a:cubicBezTo>
                  <a:cubicBezTo>
                    <a:pt x="4595" y="2320"/>
                    <a:pt x="4684" y="2196"/>
                    <a:pt x="4773" y="2071"/>
                  </a:cubicBezTo>
                  <a:lnTo>
                    <a:pt x="4773" y="2071"/>
                  </a:lnTo>
                  <a:cubicBezTo>
                    <a:pt x="4684" y="2196"/>
                    <a:pt x="4586" y="2312"/>
                    <a:pt x="4479" y="2410"/>
                  </a:cubicBezTo>
                  <a:cubicBezTo>
                    <a:pt x="4256" y="2624"/>
                    <a:pt x="3997" y="2784"/>
                    <a:pt x="3712" y="2882"/>
                  </a:cubicBezTo>
                  <a:cubicBezTo>
                    <a:pt x="3426" y="2981"/>
                    <a:pt x="3132" y="3016"/>
                    <a:pt x="2828" y="3016"/>
                  </a:cubicBezTo>
                  <a:cubicBezTo>
                    <a:pt x="2534" y="3016"/>
                    <a:pt x="2240" y="2954"/>
                    <a:pt x="1963" y="2865"/>
                  </a:cubicBezTo>
                  <a:cubicBezTo>
                    <a:pt x="1678" y="2766"/>
                    <a:pt x="1401" y="2650"/>
                    <a:pt x="1160" y="2499"/>
                  </a:cubicBezTo>
                  <a:cubicBezTo>
                    <a:pt x="910" y="2338"/>
                    <a:pt x="696" y="2142"/>
                    <a:pt x="554" y="1892"/>
                  </a:cubicBezTo>
                  <a:cubicBezTo>
                    <a:pt x="402" y="1651"/>
                    <a:pt x="286" y="1375"/>
                    <a:pt x="250" y="1098"/>
                  </a:cubicBezTo>
                  <a:cubicBezTo>
                    <a:pt x="223" y="964"/>
                    <a:pt x="223" y="822"/>
                    <a:pt x="250" y="679"/>
                  </a:cubicBezTo>
                  <a:cubicBezTo>
                    <a:pt x="260" y="606"/>
                    <a:pt x="278" y="535"/>
                    <a:pt x="301" y="461"/>
                  </a:cubicBezTo>
                  <a:lnTo>
                    <a:pt x="301" y="461"/>
                  </a:lnTo>
                  <a:cubicBezTo>
                    <a:pt x="388" y="586"/>
                    <a:pt x="473" y="717"/>
                    <a:pt x="571" y="839"/>
                  </a:cubicBezTo>
                  <a:cubicBezTo>
                    <a:pt x="705" y="1018"/>
                    <a:pt x="901" y="1178"/>
                    <a:pt x="1098" y="1286"/>
                  </a:cubicBezTo>
                  <a:cubicBezTo>
                    <a:pt x="1499" y="1500"/>
                    <a:pt x="1927" y="1660"/>
                    <a:pt x="2364" y="1749"/>
                  </a:cubicBezTo>
                  <a:cubicBezTo>
                    <a:pt x="2719" y="1829"/>
                    <a:pt x="3079" y="1862"/>
                    <a:pt x="3441" y="1862"/>
                  </a:cubicBezTo>
                  <a:cubicBezTo>
                    <a:pt x="3525" y="1862"/>
                    <a:pt x="3609" y="1860"/>
                    <a:pt x="3694" y="1856"/>
                  </a:cubicBezTo>
                  <a:cubicBezTo>
                    <a:pt x="3917" y="1839"/>
                    <a:pt x="4131" y="1821"/>
                    <a:pt x="4354" y="1776"/>
                  </a:cubicBezTo>
                  <a:cubicBezTo>
                    <a:pt x="4568" y="1732"/>
                    <a:pt x="4782" y="1651"/>
                    <a:pt x="4960" y="1518"/>
                  </a:cubicBezTo>
                  <a:lnTo>
                    <a:pt x="4960" y="1518"/>
                  </a:lnTo>
                  <a:cubicBezTo>
                    <a:pt x="4782" y="1651"/>
                    <a:pt x="4568" y="1723"/>
                    <a:pt x="4345" y="1767"/>
                  </a:cubicBezTo>
                  <a:cubicBezTo>
                    <a:pt x="4131" y="1803"/>
                    <a:pt x="3908" y="1821"/>
                    <a:pt x="3694" y="1830"/>
                  </a:cubicBezTo>
                  <a:cubicBezTo>
                    <a:pt x="3666" y="1830"/>
                    <a:pt x="3638" y="1831"/>
                    <a:pt x="3610" y="1831"/>
                  </a:cubicBezTo>
                  <a:cubicBezTo>
                    <a:pt x="3193" y="1831"/>
                    <a:pt x="2784" y="1769"/>
                    <a:pt x="2382" y="1660"/>
                  </a:cubicBezTo>
                  <a:cubicBezTo>
                    <a:pt x="1963" y="1544"/>
                    <a:pt x="1553" y="1375"/>
                    <a:pt x="1178" y="1143"/>
                  </a:cubicBezTo>
                  <a:cubicBezTo>
                    <a:pt x="812" y="938"/>
                    <a:pt x="607" y="545"/>
                    <a:pt x="357" y="170"/>
                  </a:cubicBezTo>
                  <a:lnTo>
                    <a:pt x="24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44" name="Google Shape;944;p6"/>
            <p:cNvSpPr/>
            <p:nvPr/>
          </p:nvSpPr>
          <p:spPr>
            <a:xfrm>
              <a:off x="6691600" y="1177525"/>
              <a:ext cx="96600" cy="21100"/>
            </a:xfrm>
            <a:custGeom>
              <a:avLst/>
              <a:gdLst/>
              <a:ahLst/>
              <a:cxnLst/>
              <a:rect l="l" t="t" r="r" b="b"/>
              <a:pathLst>
                <a:path w="3864" h="844" extrusionOk="0">
                  <a:moveTo>
                    <a:pt x="726" y="1"/>
                  </a:moveTo>
                  <a:cubicBezTo>
                    <a:pt x="485" y="1"/>
                    <a:pt x="37" y="12"/>
                    <a:pt x="0" y="144"/>
                  </a:cubicBezTo>
                  <a:cubicBezTo>
                    <a:pt x="90" y="188"/>
                    <a:pt x="241" y="171"/>
                    <a:pt x="348" y="180"/>
                  </a:cubicBezTo>
                  <a:cubicBezTo>
                    <a:pt x="1392" y="251"/>
                    <a:pt x="2436" y="447"/>
                    <a:pt x="3444" y="768"/>
                  </a:cubicBezTo>
                  <a:cubicBezTo>
                    <a:pt x="3557" y="806"/>
                    <a:pt x="3670" y="844"/>
                    <a:pt x="3789" y="844"/>
                  </a:cubicBezTo>
                  <a:cubicBezTo>
                    <a:pt x="3810" y="844"/>
                    <a:pt x="3832" y="842"/>
                    <a:pt x="3854" y="840"/>
                  </a:cubicBezTo>
                  <a:cubicBezTo>
                    <a:pt x="3863" y="804"/>
                    <a:pt x="3828" y="768"/>
                    <a:pt x="3792" y="750"/>
                  </a:cubicBezTo>
                  <a:cubicBezTo>
                    <a:pt x="3176" y="349"/>
                    <a:pt x="2498" y="197"/>
                    <a:pt x="1794" y="81"/>
                  </a:cubicBezTo>
                  <a:cubicBezTo>
                    <a:pt x="1490" y="28"/>
                    <a:pt x="1151" y="10"/>
                    <a:pt x="848" y="1"/>
                  </a:cubicBezTo>
                  <a:cubicBezTo>
                    <a:pt x="822" y="1"/>
                    <a:pt x="779" y="1"/>
                    <a:pt x="72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45" name="Google Shape;945;p6"/>
            <p:cNvSpPr/>
            <p:nvPr/>
          </p:nvSpPr>
          <p:spPr>
            <a:xfrm>
              <a:off x="6743350" y="1217900"/>
              <a:ext cx="33925" cy="30150"/>
            </a:xfrm>
            <a:custGeom>
              <a:avLst/>
              <a:gdLst/>
              <a:ahLst/>
              <a:cxnLst/>
              <a:rect l="l" t="t" r="r" b="b"/>
              <a:pathLst>
                <a:path w="1357" h="1206" fill="none" extrusionOk="0">
                  <a:moveTo>
                    <a:pt x="1356" y="1"/>
                  </a:moveTo>
                  <a:cubicBezTo>
                    <a:pt x="1106" y="572"/>
                    <a:pt x="598" y="1027"/>
                    <a:pt x="0" y="1205"/>
                  </a:cubicBez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46" name="Google Shape;946;p6"/>
            <p:cNvSpPr/>
            <p:nvPr/>
          </p:nvSpPr>
          <p:spPr>
            <a:xfrm>
              <a:off x="6676650" y="1190250"/>
              <a:ext cx="6725" cy="8050"/>
            </a:xfrm>
            <a:custGeom>
              <a:avLst/>
              <a:gdLst/>
              <a:ahLst/>
              <a:cxnLst/>
              <a:rect l="l" t="t" r="r" b="b"/>
              <a:pathLst>
                <a:path w="269" h="322" fill="none" extrusionOk="0">
                  <a:moveTo>
                    <a:pt x="1" y="322"/>
                  </a:moveTo>
                  <a:cubicBezTo>
                    <a:pt x="72" y="206"/>
                    <a:pt x="170" y="99"/>
                    <a:pt x="268" y="1"/>
                  </a:cubicBez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47" name="Google Shape;947;p6"/>
            <p:cNvSpPr/>
            <p:nvPr/>
          </p:nvSpPr>
          <p:spPr>
            <a:xfrm>
              <a:off x="6681775" y="1199400"/>
              <a:ext cx="9850" cy="11850"/>
            </a:xfrm>
            <a:custGeom>
              <a:avLst/>
              <a:gdLst/>
              <a:ahLst/>
              <a:cxnLst/>
              <a:rect l="l" t="t" r="r" b="b"/>
              <a:pathLst>
                <a:path w="394" h="474" fill="none" extrusionOk="0">
                  <a:moveTo>
                    <a:pt x="1" y="473"/>
                  </a:moveTo>
                  <a:cubicBezTo>
                    <a:pt x="117" y="304"/>
                    <a:pt x="242" y="143"/>
                    <a:pt x="393" y="0"/>
                  </a:cubicBez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48" name="Google Shape;948;p6"/>
            <p:cNvSpPr/>
            <p:nvPr/>
          </p:nvSpPr>
          <p:spPr>
            <a:xfrm>
              <a:off x="6687350" y="1207650"/>
              <a:ext cx="12300" cy="14075"/>
            </a:xfrm>
            <a:custGeom>
              <a:avLst/>
              <a:gdLst/>
              <a:ahLst/>
              <a:cxnLst/>
              <a:rect l="l" t="t" r="r" b="b"/>
              <a:pathLst>
                <a:path w="492" h="563" fill="none" extrusionOk="0">
                  <a:moveTo>
                    <a:pt x="1" y="562"/>
                  </a:moveTo>
                  <a:cubicBezTo>
                    <a:pt x="153" y="366"/>
                    <a:pt x="313" y="179"/>
                    <a:pt x="492" y="0"/>
                  </a:cubicBez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49" name="Google Shape;949;p6"/>
            <p:cNvSpPr/>
            <p:nvPr/>
          </p:nvSpPr>
          <p:spPr>
            <a:xfrm>
              <a:off x="6695600" y="1211675"/>
              <a:ext cx="15650" cy="19650"/>
            </a:xfrm>
            <a:custGeom>
              <a:avLst/>
              <a:gdLst/>
              <a:ahLst/>
              <a:cxnLst/>
              <a:rect l="l" t="t" r="r" b="b"/>
              <a:pathLst>
                <a:path w="626" h="786" fill="none" extrusionOk="0">
                  <a:moveTo>
                    <a:pt x="1" y="785"/>
                  </a:moveTo>
                  <a:cubicBezTo>
                    <a:pt x="197" y="509"/>
                    <a:pt x="402" y="250"/>
                    <a:pt x="625" y="0"/>
                  </a:cubicBez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50" name="Google Shape;950;p6"/>
            <p:cNvSpPr/>
            <p:nvPr/>
          </p:nvSpPr>
          <p:spPr>
            <a:xfrm>
              <a:off x="6704750" y="1214350"/>
              <a:ext cx="19200" cy="21650"/>
            </a:xfrm>
            <a:custGeom>
              <a:avLst/>
              <a:gdLst/>
              <a:ahLst/>
              <a:cxnLst/>
              <a:rect l="l" t="t" r="r" b="b"/>
              <a:pathLst>
                <a:path w="768" h="866" fill="none" extrusionOk="0">
                  <a:moveTo>
                    <a:pt x="1" y="865"/>
                  </a:moveTo>
                  <a:cubicBezTo>
                    <a:pt x="224" y="553"/>
                    <a:pt x="482" y="259"/>
                    <a:pt x="768" y="0"/>
                  </a:cubicBez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51" name="Google Shape;951;p6"/>
            <p:cNvSpPr/>
            <p:nvPr/>
          </p:nvSpPr>
          <p:spPr>
            <a:xfrm>
              <a:off x="6716350" y="1217025"/>
              <a:ext cx="21450" cy="24325"/>
            </a:xfrm>
            <a:custGeom>
              <a:avLst/>
              <a:gdLst/>
              <a:ahLst/>
              <a:cxnLst/>
              <a:rect l="l" t="t" r="r" b="b"/>
              <a:pathLst>
                <a:path w="858" h="973" fill="none" extrusionOk="0">
                  <a:moveTo>
                    <a:pt x="1" y="973"/>
                  </a:moveTo>
                  <a:cubicBezTo>
                    <a:pt x="241" y="607"/>
                    <a:pt x="527" y="286"/>
                    <a:pt x="857" y="0"/>
                  </a:cubicBez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52" name="Google Shape;952;p6"/>
            <p:cNvSpPr/>
            <p:nvPr/>
          </p:nvSpPr>
          <p:spPr>
            <a:xfrm>
              <a:off x="6729300" y="1220575"/>
              <a:ext cx="21425" cy="23225"/>
            </a:xfrm>
            <a:custGeom>
              <a:avLst/>
              <a:gdLst/>
              <a:ahLst/>
              <a:cxnLst/>
              <a:rect l="l" t="t" r="r" b="b"/>
              <a:pathLst>
                <a:path w="857" h="929" fill="none" extrusionOk="0">
                  <a:moveTo>
                    <a:pt x="0" y="929"/>
                  </a:moveTo>
                  <a:lnTo>
                    <a:pt x="856" y="1"/>
                  </a:ln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53" name="Google Shape;953;p6"/>
            <p:cNvSpPr/>
            <p:nvPr/>
          </p:nvSpPr>
          <p:spPr>
            <a:xfrm>
              <a:off x="6742675" y="1221925"/>
              <a:ext cx="19200" cy="23225"/>
            </a:xfrm>
            <a:custGeom>
              <a:avLst/>
              <a:gdLst/>
              <a:ahLst/>
              <a:cxnLst/>
              <a:rect l="l" t="t" r="r" b="b"/>
              <a:pathLst>
                <a:path w="768" h="929" fill="none" extrusionOk="0">
                  <a:moveTo>
                    <a:pt x="0" y="928"/>
                  </a:moveTo>
                  <a:lnTo>
                    <a:pt x="768" y="0"/>
                  </a:ln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54" name="Google Shape;954;p6"/>
            <p:cNvSpPr/>
            <p:nvPr/>
          </p:nvSpPr>
          <p:spPr>
            <a:xfrm>
              <a:off x="6707425" y="1156575"/>
              <a:ext cx="88800" cy="41725"/>
            </a:xfrm>
            <a:custGeom>
              <a:avLst/>
              <a:gdLst/>
              <a:ahLst/>
              <a:cxnLst/>
              <a:rect l="l" t="t" r="r" b="b"/>
              <a:pathLst>
                <a:path w="3552" h="1669" fill="none" extrusionOk="0">
                  <a:moveTo>
                    <a:pt x="1" y="1"/>
                  </a:moveTo>
                  <a:cubicBezTo>
                    <a:pt x="99" y="188"/>
                    <a:pt x="295" y="286"/>
                    <a:pt x="491" y="357"/>
                  </a:cubicBezTo>
                  <a:cubicBezTo>
                    <a:pt x="661" y="429"/>
                    <a:pt x="830" y="482"/>
                    <a:pt x="1000" y="518"/>
                  </a:cubicBezTo>
                  <a:cubicBezTo>
                    <a:pt x="1401" y="616"/>
                    <a:pt x="1803" y="643"/>
                    <a:pt x="2195" y="741"/>
                  </a:cubicBezTo>
                  <a:cubicBezTo>
                    <a:pt x="2597" y="848"/>
                    <a:pt x="2980" y="1035"/>
                    <a:pt x="3221" y="1357"/>
                  </a:cubicBezTo>
                  <a:cubicBezTo>
                    <a:pt x="3310" y="1481"/>
                    <a:pt x="3400" y="1642"/>
                    <a:pt x="3551" y="1669"/>
                  </a:cubicBez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55" name="Google Shape;955;p6"/>
            <p:cNvSpPr/>
            <p:nvPr/>
          </p:nvSpPr>
          <p:spPr>
            <a:xfrm>
              <a:off x="6713450" y="1153000"/>
              <a:ext cx="7175" cy="6725"/>
            </a:xfrm>
            <a:custGeom>
              <a:avLst/>
              <a:gdLst/>
              <a:ahLst/>
              <a:cxnLst/>
              <a:rect l="l" t="t" r="r" b="b"/>
              <a:pathLst>
                <a:path w="287" h="269" fill="none" extrusionOk="0">
                  <a:moveTo>
                    <a:pt x="1" y="268"/>
                  </a:moveTo>
                  <a:cubicBezTo>
                    <a:pt x="90" y="170"/>
                    <a:pt x="179" y="81"/>
                    <a:pt x="286" y="1"/>
                  </a:cubicBez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56" name="Google Shape;956;p6"/>
            <p:cNvSpPr/>
            <p:nvPr/>
          </p:nvSpPr>
          <p:spPr>
            <a:xfrm>
              <a:off x="6718800" y="1153900"/>
              <a:ext cx="8275" cy="8050"/>
            </a:xfrm>
            <a:custGeom>
              <a:avLst/>
              <a:gdLst/>
              <a:ahLst/>
              <a:cxnLst/>
              <a:rect l="l" t="t" r="r" b="b"/>
              <a:pathLst>
                <a:path w="331" h="322" fill="none" extrusionOk="0">
                  <a:moveTo>
                    <a:pt x="1" y="322"/>
                  </a:moveTo>
                  <a:cubicBezTo>
                    <a:pt x="117" y="215"/>
                    <a:pt x="224" y="108"/>
                    <a:pt x="331" y="0"/>
                  </a:cubicBez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57" name="Google Shape;957;p6"/>
            <p:cNvSpPr/>
            <p:nvPr/>
          </p:nvSpPr>
          <p:spPr>
            <a:xfrm>
              <a:off x="6723050" y="1156125"/>
              <a:ext cx="9150" cy="9625"/>
            </a:xfrm>
            <a:custGeom>
              <a:avLst/>
              <a:gdLst/>
              <a:ahLst/>
              <a:cxnLst/>
              <a:rect l="l" t="t" r="r" b="b"/>
              <a:pathLst>
                <a:path w="366" h="385" fill="none" extrusionOk="0">
                  <a:moveTo>
                    <a:pt x="0" y="384"/>
                  </a:moveTo>
                  <a:cubicBezTo>
                    <a:pt x="107" y="242"/>
                    <a:pt x="232" y="117"/>
                    <a:pt x="366" y="1"/>
                  </a:cubicBez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58" name="Google Shape;958;p6"/>
            <p:cNvSpPr/>
            <p:nvPr/>
          </p:nvSpPr>
          <p:spPr>
            <a:xfrm>
              <a:off x="6729725" y="1158350"/>
              <a:ext cx="8275" cy="8500"/>
            </a:xfrm>
            <a:custGeom>
              <a:avLst/>
              <a:gdLst/>
              <a:ahLst/>
              <a:cxnLst/>
              <a:rect l="l" t="t" r="r" b="b"/>
              <a:pathLst>
                <a:path w="331" h="340" fill="none" extrusionOk="0">
                  <a:moveTo>
                    <a:pt x="1" y="340"/>
                  </a:moveTo>
                  <a:cubicBezTo>
                    <a:pt x="99" y="215"/>
                    <a:pt x="215" y="108"/>
                    <a:pt x="331" y="1"/>
                  </a:cubicBez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59" name="Google Shape;959;p6"/>
            <p:cNvSpPr/>
            <p:nvPr/>
          </p:nvSpPr>
          <p:spPr>
            <a:xfrm>
              <a:off x="6735300" y="1160150"/>
              <a:ext cx="8950" cy="8275"/>
            </a:xfrm>
            <a:custGeom>
              <a:avLst/>
              <a:gdLst/>
              <a:ahLst/>
              <a:cxnLst/>
              <a:rect l="l" t="t" r="r" b="b"/>
              <a:pathLst>
                <a:path w="358" h="331" fill="none" extrusionOk="0">
                  <a:moveTo>
                    <a:pt x="1" y="330"/>
                  </a:moveTo>
                  <a:cubicBezTo>
                    <a:pt x="99" y="205"/>
                    <a:pt x="224" y="89"/>
                    <a:pt x="358" y="0"/>
                  </a:cubicBez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60" name="Google Shape;960;p6"/>
            <p:cNvSpPr/>
            <p:nvPr/>
          </p:nvSpPr>
          <p:spPr>
            <a:xfrm>
              <a:off x="6742225" y="1160600"/>
              <a:ext cx="8725" cy="8925"/>
            </a:xfrm>
            <a:custGeom>
              <a:avLst/>
              <a:gdLst/>
              <a:ahLst/>
              <a:cxnLst/>
              <a:rect l="l" t="t" r="r" b="b"/>
              <a:pathLst>
                <a:path w="349" h="357" fill="none" extrusionOk="0">
                  <a:moveTo>
                    <a:pt x="0" y="357"/>
                  </a:moveTo>
                  <a:cubicBezTo>
                    <a:pt x="116" y="241"/>
                    <a:pt x="232" y="116"/>
                    <a:pt x="348" y="0"/>
                  </a:cubicBez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61" name="Google Shape;961;p6"/>
            <p:cNvSpPr/>
            <p:nvPr/>
          </p:nvSpPr>
          <p:spPr>
            <a:xfrm>
              <a:off x="6748250" y="1163275"/>
              <a:ext cx="8500" cy="8925"/>
            </a:xfrm>
            <a:custGeom>
              <a:avLst/>
              <a:gdLst/>
              <a:ahLst/>
              <a:cxnLst/>
              <a:rect l="l" t="t" r="r" b="b"/>
              <a:pathLst>
                <a:path w="340" h="357" fill="none" extrusionOk="0">
                  <a:moveTo>
                    <a:pt x="0" y="357"/>
                  </a:moveTo>
                  <a:cubicBezTo>
                    <a:pt x="90" y="223"/>
                    <a:pt x="206" y="98"/>
                    <a:pt x="339" y="0"/>
                  </a:cubicBez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62" name="Google Shape;962;p6"/>
            <p:cNvSpPr/>
            <p:nvPr/>
          </p:nvSpPr>
          <p:spPr>
            <a:xfrm>
              <a:off x="6754050" y="1165050"/>
              <a:ext cx="8275" cy="7600"/>
            </a:xfrm>
            <a:custGeom>
              <a:avLst/>
              <a:gdLst/>
              <a:ahLst/>
              <a:cxnLst/>
              <a:rect l="l" t="t" r="r" b="b"/>
              <a:pathLst>
                <a:path w="331" h="304" fill="none" extrusionOk="0">
                  <a:moveTo>
                    <a:pt x="0" y="304"/>
                  </a:moveTo>
                  <a:cubicBezTo>
                    <a:pt x="98" y="197"/>
                    <a:pt x="205" y="90"/>
                    <a:pt x="330" y="1"/>
                  </a:cubicBez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63" name="Google Shape;963;p6"/>
            <p:cNvSpPr/>
            <p:nvPr/>
          </p:nvSpPr>
          <p:spPr>
            <a:xfrm>
              <a:off x="6761625" y="1166600"/>
              <a:ext cx="7600" cy="7400"/>
            </a:xfrm>
            <a:custGeom>
              <a:avLst/>
              <a:gdLst/>
              <a:ahLst/>
              <a:cxnLst/>
              <a:rect l="l" t="t" r="r" b="b"/>
              <a:pathLst>
                <a:path w="304" h="296" fill="none" extrusionOk="0">
                  <a:moveTo>
                    <a:pt x="1" y="295"/>
                  </a:moveTo>
                  <a:cubicBezTo>
                    <a:pt x="90" y="188"/>
                    <a:pt x="197" y="90"/>
                    <a:pt x="304" y="1"/>
                  </a:cubicBez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64" name="Google Shape;964;p6"/>
            <p:cNvSpPr/>
            <p:nvPr/>
          </p:nvSpPr>
          <p:spPr>
            <a:xfrm>
              <a:off x="6767875" y="1169950"/>
              <a:ext cx="5600" cy="5825"/>
            </a:xfrm>
            <a:custGeom>
              <a:avLst/>
              <a:gdLst/>
              <a:ahLst/>
              <a:cxnLst/>
              <a:rect l="l" t="t" r="r" b="b"/>
              <a:pathLst>
                <a:path w="224" h="233" fill="none" extrusionOk="0">
                  <a:moveTo>
                    <a:pt x="0" y="233"/>
                  </a:moveTo>
                  <a:cubicBezTo>
                    <a:pt x="72" y="152"/>
                    <a:pt x="143" y="72"/>
                    <a:pt x="223" y="1"/>
                  </a:cubicBez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65" name="Google Shape;965;p6"/>
            <p:cNvSpPr/>
            <p:nvPr/>
          </p:nvSpPr>
          <p:spPr>
            <a:xfrm>
              <a:off x="6772775" y="1173750"/>
              <a:ext cx="4925" cy="4700"/>
            </a:xfrm>
            <a:custGeom>
              <a:avLst/>
              <a:gdLst/>
              <a:ahLst/>
              <a:cxnLst/>
              <a:rect l="l" t="t" r="r" b="b"/>
              <a:pathLst>
                <a:path w="197" h="188" fill="none" extrusionOk="0">
                  <a:moveTo>
                    <a:pt x="1" y="188"/>
                  </a:moveTo>
                  <a:cubicBezTo>
                    <a:pt x="63" y="125"/>
                    <a:pt x="134" y="63"/>
                    <a:pt x="197" y="0"/>
                  </a:cubicBez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66" name="Google Shape;966;p6"/>
            <p:cNvSpPr/>
            <p:nvPr/>
          </p:nvSpPr>
          <p:spPr>
            <a:xfrm>
              <a:off x="6777900" y="1175750"/>
              <a:ext cx="5600" cy="5375"/>
            </a:xfrm>
            <a:custGeom>
              <a:avLst/>
              <a:gdLst/>
              <a:ahLst/>
              <a:cxnLst/>
              <a:rect l="l" t="t" r="r" b="b"/>
              <a:pathLst>
                <a:path w="224" h="215" fill="none" extrusionOk="0">
                  <a:moveTo>
                    <a:pt x="1" y="215"/>
                  </a:moveTo>
                  <a:cubicBezTo>
                    <a:pt x="72" y="143"/>
                    <a:pt x="152" y="72"/>
                    <a:pt x="224" y="1"/>
                  </a:cubicBez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67" name="Google Shape;967;p6"/>
            <p:cNvSpPr/>
            <p:nvPr/>
          </p:nvSpPr>
          <p:spPr>
            <a:xfrm>
              <a:off x="6781925" y="1178650"/>
              <a:ext cx="5375" cy="5825"/>
            </a:xfrm>
            <a:custGeom>
              <a:avLst/>
              <a:gdLst/>
              <a:ahLst/>
              <a:cxnLst/>
              <a:rect l="l" t="t" r="r" b="b"/>
              <a:pathLst>
                <a:path w="215" h="233" fill="none" extrusionOk="0">
                  <a:moveTo>
                    <a:pt x="0" y="233"/>
                  </a:moveTo>
                  <a:cubicBezTo>
                    <a:pt x="72" y="152"/>
                    <a:pt x="143" y="81"/>
                    <a:pt x="215" y="1"/>
                  </a:cubicBez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68" name="Google Shape;968;p6"/>
            <p:cNvSpPr/>
            <p:nvPr/>
          </p:nvSpPr>
          <p:spPr>
            <a:xfrm>
              <a:off x="6786375" y="1184675"/>
              <a:ext cx="4050" cy="4700"/>
            </a:xfrm>
            <a:custGeom>
              <a:avLst/>
              <a:gdLst/>
              <a:ahLst/>
              <a:cxnLst/>
              <a:rect l="l" t="t" r="r" b="b"/>
              <a:pathLst>
                <a:path w="162" h="188" fill="none" extrusionOk="0">
                  <a:moveTo>
                    <a:pt x="1" y="188"/>
                  </a:moveTo>
                  <a:cubicBezTo>
                    <a:pt x="54" y="125"/>
                    <a:pt x="108" y="63"/>
                    <a:pt x="161" y="1"/>
                  </a:cubicBez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69" name="Google Shape;969;p6"/>
            <p:cNvSpPr/>
            <p:nvPr/>
          </p:nvSpPr>
          <p:spPr>
            <a:xfrm>
              <a:off x="6789275" y="1188475"/>
              <a:ext cx="4050" cy="4250"/>
            </a:xfrm>
            <a:custGeom>
              <a:avLst/>
              <a:gdLst/>
              <a:ahLst/>
              <a:cxnLst/>
              <a:rect l="l" t="t" r="r" b="b"/>
              <a:pathLst>
                <a:path w="162" h="170" fill="none" extrusionOk="0">
                  <a:moveTo>
                    <a:pt x="1" y="170"/>
                  </a:moveTo>
                  <a:cubicBezTo>
                    <a:pt x="54" y="116"/>
                    <a:pt x="108" y="54"/>
                    <a:pt x="161" y="0"/>
                  </a:cubicBez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70" name="Google Shape;970;p6"/>
            <p:cNvSpPr/>
            <p:nvPr/>
          </p:nvSpPr>
          <p:spPr>
            <a:xfrm>
              <a:off x="6748700" y="1192700"/>
              <a:ext cx="4925" cy="4925"/>
            </a:xfrm>
            <a:custGeom>
              <a:avLst/>
              <a:gdLst/>
              <a:ahLst/>
              <a:cxnLst/>
              <a:rect l="l" t="t" r="r" b="b"/>
              <a:pathLst>
                <a:path w="197" h="197" fill="none" extrusionOk="0">
                  <a:moveTo>
                    <a:pt x="0" y="197"/>
                  </a:moveTo>
                  <a:cubicBezTo>
                    <a:pt x="63" y="135"/>
                    <a:pt x="134" y="63"/>
                    <a:pt x="196" y="1"/>
                  </a:cubicBez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71" name="Google Shape;971;p6"/>
            <p:cNvSpPr/>
            <p:nvPr/>
          </p:nvSpPr>
          <p:spPr>
            <a:xfrm>
              <a:off x="6753825" y="1193825"/>
              <a:ext cx="4700" cy="4925"/>
            </a:xfrm>
            <a:custGeom>
              <a:avLst/>
              <a:gdLst/>
              <a:ahLst/>
              <a:cxnLst/>
              <a:rect l="l" t="t" r="r" b="b"/>
              <a:pathLst>
                <a:path w="188" h="197" fill="none" extrusionOk="0">
                  <a:moveTo>
                    <a:pt x="0" y="197"/>
                  </a:moveTo>
                  <a:cubicBezTo>
                    <a:pt x="54" y="116"/>
                    <a:pt x="116" y="54"/>
                    <a:pt x="188" y="0"/>
                  </a:cubicBez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72" name="Google Shape;972;p6"/>
            <p:cNvSpPr/>
            <p:nvPr/>
          </p:nvSpPr>
          <p:spPr>
            <a:xfrm>
              <a:off x="6758950" y="1195375"/>
              <a:ext cx="3375" cy="4500"/>
            </a:xfrm>
            <a:custGeom>
              <a:avLst/>
              <a:gdLst/>
              <a:ahLst/>
              <a:cxnLst/>
              <a:rect l="l" t="t" r="r" b="b"/>
              <a:pathLst>
                <a:path w="135" h="180" fill="none" extrusionOk="0">
                  <a:moveTo>
                    <a:pt x="1" y="179"/>
                  </a:moveTo>
                  <a:cubicBezTo>
                    <a:pt x="54" y="126"/>
                    <a:pt x="99" y="63"/>
                    <a:pt x="134" y="1"/>
                  </a:cubicBez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73" name="Google Shape;973;p6"/>
            <p:cNvSpPr/>
            <p:nvPr/>
          </p:nvSpPr>
          <p:spPr>
            <a:xfrm>
              <a:off x="6763400" y="1197600"/>
              <a:ext cx="3150" cy="4725"/>
            </a:xfrm>
            <a:custGeom>
              <a:avLst/>
              <a:gdLst/>
              <a:ahLst/>
              <a:cxnLst/>
              <a:rect l="l" t="t" r="r" b="b"/>
              <a:pathLst>
                <a:path w="126" h="189" fill="none" extrusionOk="0">
                  <a:moveTo>
                    <a:pt x="1" y="188"/>
                  </a:moveTo>
                  <a:cubicBezTo>
                    <a:pt x="46" y="126"/>
                    <a:pt x="81" y="63"/>
                    <a:pt x="126" y="1"/>
                  </a:cubicBez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74" name="Google Shape;974;p6"/>
            <p:cNvSpPr/>
            <p:nvPr/>
          </p:nvSpPr>
          <p:spPr>
            <a:xfrm>
              <a:off x="6769200" y="1199625"/>
              <a:ext cx="1825" cy="3150"/>
            </a:xfrm>
            <a:custGeom>
              <a:avLst/>
              <a:gdLst/>
              <a:ahLst/>
              <a:cxnLst/>
              <a:rect l="l" t="t" r="r" b="b"/>
              <a:pathLst>
                <a:path w="73" h="126" fill="none" extrusionOk="0">
                  <a:moveTo>
                    <a:pt x="1" y="125"/>
                  </a:moveTo>
                  <a:cubicBezTo>
                    <a:pt x="19" y="89"/>
                    <a:pt x="46" y="45"/>
                    <a:pt x="72" y="0"/>
                  </a:cubicBez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75" name="Google Shape;975;p6"/>
            <p:cNvSpPr/>
            <p:nvPr/>
          </p:nvSpPr>
          <p:spPr>
            <a:xfrm>
              <a:off x="6636950" y="1262725"/>
              <a:ext cx="115775" cy="81050"/>
            </a:xfrm>
            <a:custGeom>
              <a:avLst/>
              <a:gdLst/>
              <a:ahLst/>
              <a:cxnLst/>
              <a:rect l="l" t="t" r="r" b="b"/>
              <a:pathLst>
                <a:path w="4631" h="3242" extrusionOk="0">
                  <a:moveTo>
                    <a:pt x="4452" y="1"/>
                  </a:moveTo>
                  <a:cubicBezTo>
                    <a:pt x="4443" y="215"/>
                    <a:pt x="4345" y="465"/>
                    <a:pt x="4238" y="625"/>
                  </a:cubicBezTo>
                  <a:cubicBezTo>
                    <a:pt x="3926" y="1089"/>
                    <a:pt x="3516" y="1509"/>
                    <a:pt x="3043" y="1785"/>
                  </a:cubicBezTo>
                  <a:cubicBezTo>
                    <a:pt x="2561" y="2071"/>
                    <a:pt x="2088" y="2294"/>
                    <a:pt x="1562" y="2445"/>
                  </a:cubicBezTo>
                  <a:cubicBezTo>
                    <a:pt x="1313" y="2518"/>
                    <a:pt x="1014" y="2554"/>
                    <a:pt x="748" y="2554"/>
                  </a:cubicBezTo>
                  <a:cubicBezTo>
                    <a:pt x="719" y="2554"/>
                    <a:pt x="689" y="2553"/>
                    <a:pt x="661" y="2552"/>
                  </a:cubicBezTo>
                  <a:cubicBezTo>
                    <a:pt x="429" y="2543"/>
                    <a:pt x="188" y="2472"/>
                    <a:pt x="1" y="2329"/>
                  </a:cubicBezTo>
                  <a:lnTo>
                    <a:pt x="1" y="2329"/>
                  </a:lnTo>
                  <a:cubicBezTo>
                    <a:pt x="19" y="2374"/>
                    <a:pt x="36" y="2427"/>
                    <a:pt x="54" y="2472"/>
                  </a:cubicBezTo>
                  <a:cubicBezTo>
                    <a:pt x="188" y="2793"/>
                    <a:pt x="509" y="3043"/>
                    <a:pt x="839" y="3141"/>
                  </a:cubicBezTo>
                  <a:cubicBezTo>
                    <a:pt x="1087" y="3213"/>
                    <a:pt x="1334" y="3242"/>
                    <a:pt x="1584" y="3242"/>
                  </a:cubicBezTo>
                  <a:cubicBezTo>
                    <a:pt x="1678" y="3242"/>
                    <a:pt x="1771" y="3238"/>
                    <a:pt x="1865" y="3230"/>
                  </a:cubicBezTo>
                  <a:cubicBezTo>
                    <a:pt x="2115" y="3204"/>
                    <a:pt x="2383" y="3141"/>
                    <a:pt x="2615" y="3070"/>
                  </a:cubicBezTo>
                  <a:cubicBezTo>
                    <a:pt x="3284" y="2865"/>
                    <a:pt x="3801" y="2436"/>
                    <a:pt x="4185" y="1848"/>
                  </a:cubicBezTo>
                  <a:cubicBezTo>
                    <a:pt x="4390" y="1544"/>
                    <a:pt x="4568" y="1080"/>
                    <a:pt x="4604" y="715"/>
                  </a:cubicBezTo>
                  <a:cubicBezTo>
                    <a:pt x="4631" y="474"/>
                    <a:pt x="4577" y="215"/>
                    <a:pt x="445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76" name="Google Shape;976;p6"/>
            <p:cNvSpPr/>
            <p:nvPr/>
          </p:nvSpPr>
          <p:spPr>
            <a:xfrm>
              <a:off x="6632500" y="1262725"/>
              <a:ext cx="121125" cy="83700"/>
            </a:xfrm>
            <a:custGeom>
              <a:avLst/>
              <a:gdLst/>
              <a:ahLst/>
              <a:cxnLst/>
              <a:rect l="l" t="t" r="r" b="b"/>
              <a:pathLst>
                <a:path w="4845" h="3348" extrusionOk="0">
                  <a:moveTo>
                    <a:pt x="4630" y="1"/>
                  </a:moveTo>
                  <a:cubicBezTo>
                    <a:pt x="4773" y="269"/>
                    <a:pt x="4791" y="572"/>
                    <a:pt x="4728" y="848"/>
                  </a:cubicBezTo>
                  <a:cubicBezTo>
                    <a:pt x="4666" y="1125"/>
                    <a:pt x="4559" y="1402"/>
                    <a:pt x="4416" y="1651"/>
                  </a:cubicBezTo>
                  <a:cubicBezTo>
                    <a:pt x="4131" y="2142"/>
                    <a:pt x="3703" y="2561"/>
                    <a:pt x="3194" y="2802"/>
                  </a:cubicBezTo>
                  <a:cubicBezTo>
                    <a:pt x="2944" y="2936"/>
                    <a:pt x="2668" y="3007"/>
                    <a:pt x="2391" y="3070"/>
                  </a:cubicBezTo>
                  <a:cubicBezTo>
                    <a:pt x="2198" y="3113"/>
                    <a:pt x="2000" y="3135"/>
                    <a:pt x="1803" y="3135"/>
                  </a:cubicBezTo>
                  <a:cubicBezTo>
                    <a:pt x="1719" y="3135"/>
                    <a:pt x="1636" y="3131"/>
                    <a:pt x="1553" y="3123"/>
                  </a:cubicBezTo>
                  <a:cubicBezTo>
                    <a:pt x="1410" y="3114"/>
                    <a:pt x="1267" y="3097"/>
                    <a:pt x="1133" y="3061"/>
                  </a:cubicBezTo>
                  <a:cubicBezTo>
                    <a:pt x="999" y="3025"/>
                    <a:pt x="875" y="2981"/>
                    <a:pt x="759" y="2909"/>
                  </a:cubicBezTo>
                  <a:cubicBezTo>
                    <a:pt x="622" y="2821"/>
                    <a:pt x="498" y="2707"/>
                    <a:pt x="409" y="2571"/>
                  </a:cubicBezTo>
                  <a:lnTo>
                    <a:pt x="409" y="2571"/>
                  </a:lnTo>
                  <a:cubicBezTo>
                    <a:pt x="543" y="2622"/>
                    <a:pt x="685" y="2649"/>
                    <a:pt x="821" y="2659"/>
                  </a:cubicBezTo>
                  <a:cubicBezTo>
                    <a:pt x="1071" y="2659"/>
                    <a:pt x="1312" y="2642"/>
                    <a:pt x="1544" y="2588"/>
                  </a:cubicBezTo>
                  <a:cubicBezTo>
                    <a:pt x="2016" y="2481"/>
                    <a:pt x="2445" y="2294"/>
                    <a:pt x="2864" y="2071"/>
                  </a:cubicBezTo>
                  <a:cubicBezTo>
                    <a:pt x="3069" y="1955"/>
                    <a:pt x="3274" y="1848"/>
                    <a:pt x="3471" y="1705"/>
                  </a:cubicBezTo>
                  <a:cubicBezTo>
                    <a:pt x="3658" y="1562"/>
                    <a:pt x="3836" y="1402"/>
                    <a:pt x="3997" y="1232"/>
                  </a:cubicBezTo>
                  <a:cubicBezTo>
                    <a:pt x="4149" y="1054"/>
                    <a:pt x="4291" y="866"/>
                    <a:pt x="4416" y="670"/>
                  </a:cubicBezTo>
                  <a:cubicBezTo>
                    <a:pt x="4541" y="465"/>
                    <a:pt x="4630" y="242"/>
                    <a:pt x="4630" y="1"/>
                  </a:cubicBezTo>
                  <a:lnTo>
                    <a:pt x="4630" y="1"/>
                  </a:lnTo>
                  <a:cubicBezTo>
                    <a:pt x="4612" y="233"/>
                    <a:pt x="4505" y="456"/>
                    <a:pt x="4372" y="634"/>
                  </a:cubicBezTo>
                  <a:cubicBezTo>
                    <a:pt x="4238" y="822"/>
                    <a:pt x="4086" y="1000"/>
                    <a:pt x="3926" y="1161"/>
                  </a:cubicBezTo>
                  <a:cubicBezTo>
                    <a:pt x="3756" y="1321"/>
                    <a:pt x="3587" y="1473"/>
                    <a:pt x="3390" y="1598"/>
                  </a:cubicBezTo>
                  <a:cubicBezTo>
                    <a:pt x="3203" y="1723"/>
                    <a:pt x="2998" y="1830"/>
                    <a:pt x="2793" y="1937"/>
                  </a:cubicBezTo>
                  <a:cubicBezTo>
                    <a:pt x="2382" y="2133"/>
                    <a:pt x="1945" y="2303"/>
                    <a:pt x="1508" y="2392"/>
                  </a:cubicBezTo>
                  <a:cubicBezTo>
                    <a:pt x="1331" y="2421"/>
                    <a:pt x="1145" y="2444"/>
                    <a:pt x="965" y="2444"/>
                  </a:cubicBezTo>
                  <a:cubicBezTo>
                    <a:pt x="700" y="2444"/>
                    <a:pt x="446" y="2394"/>
                    <a:pt x="250" y="2240"/>
                  </a:cubicBezTo>
                  <a:lnTo>
                    <a:pt x="0" y="2035"/>
                  </a:lnTo>
                  <a:lnTo>
                    <a:pt x="72" y="2356"/>
                  </a:lnTo>
                  <a:cubicBezTo>
                    <a:pt x="152" y="2668"/>
                    <a:pt x="375" y="2936"/>
                    <a:pt x="643" y="3097"/>
                  </a:cubicBezTo>
                  <a:cubicBezTo>
                    <a:pt x="776" y="3177"/>
                    <a:pt x="937" y="3239"/>
                    <a:pt x="1080" y="3275"/>
                  </a:cubicBezTo>
                  <a:cubicBezTo>
                    <a:pt x="1231" y="3311"/>
                    <a:pt x="1383" y="3328"/>
                    <a:pt x="1535" y="3337"/>
                  </a:cubicBezTo>
                  <a:cubicBezTo>
                    <a:pt x="1614" y="3344"/>
                    <a:pt x="1693" y="3348"/>
                    <a:pt x="1772" y="3348"/>
                  </a:cubicBezTo>
                  <a:cubicBezTo>
                    <a:pt x="1996" y="3348"/>
                    <a:pt x="2218" y="3321"/>
                    <a:pt x="2436" y="3275"/>
                  </a:cubicBezTo>
                  <a:cubicBezTo>
                    <a:pt x="2721" y="3204"/>
                    <a:pt x="3016" y="3114"/>
                    <a:pt x="3283" y="2972"/>
                  </a:cubicBezTo>
                  <a:cubicBezTo>
                    <a:pt x="3819" y="2686"/>
                    <a:pt x="4238" y="2231"/>
                    <a:pt x="4523" y="1705"/>
                  </a:cubicBezTo>
                  <a:cubicBezTo>
                    <a:pt x="4657" y="1437"/>
                    <a:pt x="4746" y="1152"/>
                    <a:pt x="4791" y="857"/>
                  </a:cubicBezTo>
                  <a:cubicBezTo>
                    <a:pt x="4844" y="563"/>
                    <a:pt x="4791" y="251"/>
                    <a:pt x="46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77" name="Google Shape;977;p6"/>
            <p:cNvSpPr/>
            <p:nvPr/>
          </p:nvSpPr>
          <p:spPr>
            <a:xfrm>
              <a:off x="6625350" y="1239450"/>
              <a:ext cx="123150" cy="87125"/>
            </a:xfrm>
            <a:custGeom>
              <a:avLst/>
              <a:gdLst/>
              <a:ahLst/>
              <a:cxnLst/>
              <a:rect l="l" t="t" r="r" b="b"/>
              <a:pathLst>
                <a:path w="4926" h="3485" extrusionOk="0">
                  <a:moveTo>
                    <a:pt x="3353" y="0"/>
                  </a:moveTo>
                  <a:cubicBezTo>
                    <a:pt x="3240" y="0"/>
                    <a:pt x="3126" y="8"/>
                    <a:pt x="3016" y="22"/>
                  </a:cubicBezTo>
                  <a:cubicBezTo>
                    <a:pt x="2035" y="147"/>
                    <a:pt x="1107" y="620"/>
                    <a:pt x="438" y="1342"/>
                  </a:cubicBezTo>
                  <a:cubicBezTo>
                    <a:pt x="304" y="1494"/>
                    <a:pt x="170" y="1655"/>
                    <a:pt x="99" y="1851"/>
                  </a:cubicBezTo>
                  <a:cubicBezTo>
                    <a:pt x="1" y="2083"/>
                    <a:pt x="1" y="2377"/>
                    <a:pt x="144" y="2600"/>
                  </a:cubicBezTo>
                  <a:cubicBezTo>
                    <a:pt x="233" y="2725"/>
                    <a:pt x="331" y="2823"/>
                    <a:pt x="384" y="2975"/>
                  </a:cubicBezTo>
                  <a:cubicBezTo>
                    <a:pt x="420" y="3064"/>
                    <a:pt x="438" y="3162"/>
                    <a:pt x="465" y="3260"/>
                  </a:cubicBezTo>
                  <a:cubicBezTo>
                    <a:pt x="652" y="3403"/>
                    <a:pt x="893" y="3474"/>
                    <a:pt x="1125" y="3483"/>
                  </a:cubicBezTo>
                  <a:cubicBezTo>
                    <a:pt x="1153" y="3484"/>
                    <a:pt x="1183" y="3485"/>
                    <a:pt x="1212" y="3485"/>
                  </a:cubicBezTo>
                  <a:cubicBezTo>
                    <a:pt x="1478" y="3485"/>
                    <a:pt x="1777" y="3449"/>
                    <a:pt x="2026" y="3376"/>
                  </a:cubicBezTo>
                  <a:cubicBezTo>
                    <a:pt x="2552" y="3225"/>
                    <a:pt x="3025" y="3002"/>
                    <a:pt x="3507" y="2716"/>
                  </a:cubicBezTo>
                  <a:cubicBezTo>
                    <a:pt x="3980" y="2440"/>
                    <a:pt x="4390" y="2020"/>
                    <a:pt x="4702" y="1556"/>
                  </a:cubicBezTo>
                  <a:cubicBezTo>
                    <a:pt x="4809" y="1396"/>
                    <a:pt x="4907" y="1146"/>
                    <a:pt x="4925" y="932"/>
                  </a:cubicBezTo>
                  <a:cubicBezTo>
                    <a:pt x="4863" y="834"/>
                    <a:pt x="4783" y="736"/>
                    <a:pt x="4684" y="664"/>
                  </a:cubicBezTo>
                  <a:cubicBezTo>
                    <a:pt x="4604" y="611"/>
                    <a:pt x="4524" y="566"/>
                    <a:pt x="4452" y="504"/>
                  </a:cubicBezTo>
                  <a:cubicBezTo>
                    <a:pt x="4381" y="441"/>
                    <a:pt x="4328" y="370"/>
                    <a:pt x="4256" y="307"/>
                  </a:cubicBezTo>
                  <a:cubicBezTo>
                    <a:pt x="4023" y="74"/>
                    <a:pt x="3689" y="0"/>
                    <a:pt x="335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78" name="Google Shape;978;p6"/>
            <p:cNvSpPr/>
            <p:nvPr/>
          </p:nvSpPr>
          <p:spPr>
            <a:xfrm>
              <a:off x="6623575" y="1239150"/>
              <a:ext cx="126475" cy="90125"/>
            </a:xfrm>
            <a:custGeom>
              <a:avLst/>
              <a:gdLst/>
              <a:ahLst/>
              <a:cxnLst/>
              <a:rect l="l" t="t" r="r" b="b"/>
              <a:pathLst>
                <a:path w="5059" h="3605" extrusionOk="0">
                  <a:moveTo>
                    <a:pt x="3492" y="0"/>
                  </a:moveTo>
                  <a:cubicBezTo>
                    <a:pt x="3357" y="0"/>
                    <a:pt x="3222" y="15"/>
                    <a:pt x="3087" y="34"/>
                  </a:cubicBezTo>
                  <a:cubicBezTo>
                    <a:pt x="3171" y="26"/>
                    <a:pt x="3256" y="22"/>
                    <a:pt x="3339" y="22"/>
                  </a:cubicBezTo>
                  <a:cubicBezTo>
                    <a:pt x="3441" y="22"/>
                    <a:pt x="3542" y="28"/>
                    <a:pt x="3640" y="43"/>
                  </a:cubicBezTo>
                  <a:cubicBezTo>
                    <a:pt x="3828" y="70"/>
                    <a:pt x="4006" y="132"/>
                    <a:pt x="4149" y="230"/>
                  </a:cubicBezTo>
                  <a:cubicBezTo>
                    <a:pt x="4229" y="284"/>
                    <a:pt x="4291" y="337"/>
                    <a:pt x="4354" y="409"/>
                  </a:cubicBezTo>
                  <a:cubicBezTo>
                    <a:pt x="4407" y="480"/>
                    <a:pt x="4479" y="560"/>
                    <a:pt x="4559" y="614"/>
                  </a:cubicBezTo>
                  <a:cubicBezTo>
                    <a:pt x="4639" y="667"/>
                    <a:pt x="4720" y="712"/>
                    <a:pt x="4773" y="774"/>
                  </a:cubicBezTo>
                  <a:cubicBezTo>
                    <a:pt x="4831" y="832"/>
                    <a:pt x="4881" y="897"/>
                    <a:pt x="4923" y="962"/>
                  </a:cubicBezTo>
                  <a:lnTo>
                    <a:pt x="4923" y="962"/>
                  </a:lnTo>
                  <a:cubicBezTo>
                    <a:pt x="4871" y="1391"/>
                    <a:pt x="4555" y="1751"/>
                    <a:pt x="4247" y="2077"/>
                  </a:cubicBezTo>
                  <a:cubicBezTo>
                    <a:pt x="4086" y="2237"/>
                    <a:pt x="3917" y="2389"/>
                    <a:pt x="3729" y="2514"/>
                  </a:cubicBezTo>
                  <a:cubicBezTo>
                    <a:pt x="3542" y="2639"/>
                    <a:pt x="3337" y="2746"/>
                    <a:pt x="3141" y="2853"/>
                  </a:cubicBezTo>
                  <a:cubicBezTo>
                    <a:pt x="2730" y="3058"/>
                    <a:pt x="2293" y="3237"/>
                    <a:pt x="1856" y="3326"/>
                  </a:cubicBezTo>
                  <a:cubicBezTo>
                    <a:pt x="1678" y="3359"/>
                    <a:pt x="1489" y="3385"/>
                    <a:pt x="1305" y="3385"/>
                  </a:cubicBezTo>
                  <a:cubicBezTo>
                    <a:pt x="1058" y="3385"/>
                    <a:pt x="820" y="3338"/>
                    <a:pt x="631" y="3201"/>
                  </a:cubicBezTo>
                  <a:lnTo>
                    <a:pt x="631" y="3201"/>
                  </a:lnTo>
                  <a:cubicBezTo>
                    <a:pt x="601" y="3108"/>
                    <a:pt x="576" y="3020"/>
                    <a:pt x="545" y="2924"/>
                  </a:cubicBezTo>
                  <a:cubicBezTo>
                    <a:pt x="491" y="2808"/>
                    <a:pt x="420" y="2719"/>
                    <a:pt x="357" y="2639"/>
                  </a:cubicBezTo>
                  <a:cubicBezTo>
                    <a:pt x="295" y="2550"/>
                    <a:pt x="250" y="2478"/>
                    <a:pt x="223" y="2389"/>
                  </a:cubicBezTo>
                  <a:cubicBezTo>
                    <a:pt x="197" y="2300"/>
                    <a:pt x="197" y="2211"/>
                    <a:pt x="206" y="2113"/>
                  </a:cubicBezTo>
                  <a:cubicBezTo>
                    <a:pt x="241" y="1729"/>
                    <a:pt x="562" y="1408"/>
                    <a:pt x="848" y="1122"/>
                  </a:cubicBezTo>
                  <a:cubicBezTo>
                    <a:pt x="1160" y="837"/>
                    <a:pt x="1508" y="605"/>
                    <a:pt x="1883" y="418"/>
                  </a:cubicBezTo>
                  <a:cubicBezTo>
                    <a:pt x="2266" y="230"/>
                    <a:pt x="2668" y="105"/>
                    <a:pt x="3087" y="34"/>
                  </a:cubicBezTo>
                  <a:lnTo>
                    <a:pt x="3087" y="34"/>
                  </a:lnTo>
                  <a:cubicBezTo>
                    <a:pt x="2240" y="105"/>
                    <a:pt x="1410" y="453"/>
                    <a:pt x="759" y="1015"/>
                  </a:cubicBezTo>
                  <a:cubicBezTo>
                    <a:pt x="589" y="1158"/>
                    <a:pt x="438" y="1310"/>
                    <a:pt x="295" y="1479"/>
                  </a:cubicBezTo>
                  <a:cubicBezTo>
                    <a:pt x="161" y="1649"/>
                    <a:pt x="36" y="1854"/>
                    <a:pt x="9" y="2095"/>
                  </a:cubicBezTo>
                  <a:cubicBezTo>
                    <a:pt x="0" y="2211"/>
                    <a:pt x="0" y="2327"/>
                    <a:pt x="36" y="2443"/>
                  </a:cubicBezTo>
                  <a:cubicBezTo>
                    <a:pt x="63" y="2559"/>
                    <a:pt x="125" y="2675"/>
                    <a:pt x="197" y="2755"/>
                  </a:cubicBezTo>
                  <a:cubicBezTo>
                    <a:pt x="259" y="2844"/>
                    <a:pt x="313" y="2924"/>
                    <a:pt x="348" y="3005"/>
                  </a:cubicBezTo>
                  <a:cubicBezTo>
                    <a:pt x="375" y="3094"/>
                    <a:pt x="402" y="3201"/>
                    <a:pt x="438" y="3299"/>
                  </a:cubicBezTo>
                  <a:lnTo>
                    <a:pt x="447" y="3335"/>
                  </a:lnTo>
                  <a:lnTo>
                    <a:pt x="473" y="3353"/>
                  </a:lnTo>
                  <a:cubicBezTo>
                    <a:pt x="678" y="3513"/>
                    <a:pt x="928" y="3593"/>
                    <a:pt x="1178" y="3602"/>
                  </a:cubicBezTo>
                  <a:cubicBezTo>
                    <a:pt x="1220" y="3604"/>
                    <a:pt x="1261" y="3605"/>
                    <a:pt x="1302" y="3605"/>
                  </a:cubicBezTo>
                  <a:cubicBezTo>
                    <a:pt x="1508" y="3605"/>
                    <a:pt x="1707" y="3586"/>
                    <a:pt x="1901" y="3549"/>
                  </a:cubicBezTo>
                  <a:cubicBezTo>
                    <a:pt x="2373" y="3442"/>
                    <a:pt x="2811" y="3254"/>
                    <a:pt x="3230" y="3040"/>
                  </a:cubicBezTo>
                  <a:cubicBezTo>
                    <a:pt x="3444" y="2933"/>
                    <a:pt x="3649" y="2817"/>
                    <a:pt x="3845" y="2675"/>
                  </a:cubicBezTo>
                  <a:cubicBezTo>
                    <a:pt x="4042" y="2541"/>
                    <a:pt x="4220" y="2380"/>
                    <a:pt x="4381" y="2202"/>
                  </a:cubicBezTo>
                  <a:cubicBezTo>
                    <a:pt x="4541" y="2032"/>
                    <a:pt x="4693" y="1836"/>
                    <a:pt x="4818" y="1640"/>
                  </a:cubicBezTo>
                  <a:cubicBezTo>
                    <a:pt x="4952" y="1435"/>
                    <a:pt x="5041" y="1203"/>
                    <a:pt x="5059" y="953"/>
                  </a:cubicBezTo>
                  <a:lnTo>
                    <a:pt x="5059" y="935"/>
                  </a:lnTo>
                  <a:lnTo>
                    <a:pt x="5050" y="917"/>
                  </a:lnTo>
                  <a:cubicBezTo>
                    <a:pt x="4996" y="828"/>
                    <a:pt x="4934" y="748"/>
                    <a:pt x="4862" y="685"/>
                  </a:cubicBezTo>
                  <a:cubicBezTo>
                    <a:pt x="4782" y="614"/>
                    <a:pt x="4693" y="569"/>
                    <a:pt x="4622" y="525"/>
                  </a:cubicBezTo>
                  <a:cubicBezTo>
                    <a:pt x="4550" y="471"/>
                    <a:pt x="4488" y="418"/>
                    <a:pt x="4425" y="346"/>
                  </a:cubicBezTo>
                  <a:cubicBezTo>
                    <a:pt x="4354" y="275"/>
                    <a:pt x="4274" y="212"/>
                    <a:pt x="4193" y="168"/>
                  </a:cubicBezTo>
                  <a:cubicBezTo>
                    <a:pt x="4024" y="61"/>
                    <a:pt x="3837" y="16"/>
                    <a:pt x="3649" y="7"/>
                  </a:cubicBezTo>
                  <a:cubicBezTo>
                    <a:pt x="3597" y="2"/>
                    <a:pt x="3545" y="0"/>
                    <a:pt x="34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79" name="Google Shape;979;p6"/>
            <p:cNvSpPr/>
            <p:nvPr/>
          </p:nvSpPr>
          <p:spPr>
            <a:xfrm>
              <a:off x="6636500" y="1251150"/>
              <a:ext cx="100400" cy="56400"/>
            </a:xfrm>
            <a:custGeom>
              <a:avLst/>
              <a:gdLst/>
              <a:ahLst/>
              <a:cxnLst/>
              <a:rect l="l" t="t" r="r" b="b"/>
              <a:pathLst>
                <a:path w="4016" h="2256" extrusionOk="0">
                  <a:moveTo>
                    <a:pt x="3971" y="0"/>
                  </a:moveTo>
                  <a:cubicBezTo>
                    <a:pt x="3855" y="9"/>
                    <a:pt x="3757" y="71"/>
                    <a:pt x="3650" y="116"/>
                  </a:cubicBezTo>
                  <a:cubicBezTo>
                    <a:pt x="3284" y="303"/>
                    <a:pt x="2873" y="393"/>
                    <a:pt x="2472" y="509"/>
                  </a:cubicBezTo>
                  <a:cubicBezTo>
                    <a:pt x="1526" y="785"/>
                    <a:pt x="563" y="1231"/>
                    <a:pt x="54" y="1989"/>
                  </a:cubicBezTo>
                  <a:cubicBezTo>
                    <a:pt x="1" y="2061"/>
                    <a:pt x="1" y="2186"/>
                    <a:pt x="81" y="2239"/>
                  </a:cubicBezTo>
                  <a:cubicBezTo>
                    <a:pt x="100" y="2251"/>
                    <a:pt x="120" y="2255"/>
                    <a:pt x="139" y="2255"/>
                  </a:cubicBezTo>
                  <a:cubicBezTo>
                    <a:pt x="214" y="2255"/>
                    <a:pt x="291" y="2187"/>
                    <a:pt x="340" y="2123"/>
                  </a:cubicBezTo>
                  <a:cubicBezTo>
                    <a:pt x="911" y="1454"/>
                    <a:pt x="1696" y="955"/>
                    <a:pt x="2561" y="785"/>
                  </a:cubicBezTo>
                  <a:cubicBezTo>
                    <a:pt x="2659" y="767"/>
                    <a:pt x="2766" y="749"/>
                    <a:pt x="2865" y="723"/>
                  </a:cubicBezTo>
                  <a:cubicBezTo>
                    <a:pt x="3052" y="669"/>
                    <a:pt x="3275" y="553"/>
                    <a:pt x="3444" y="446"/>
                  </a:cubicBezTo>
                  <a:cubicBezTo>
                    <a:pt x="3614" y="348"/>
                    <a:pt x="3748" y="268"/>
                    <a:pt x="3917" y="152"/>
                  </a:cubicBezTo>
                  <a:cubicBezTo>
                    <a:pt x="3962" y="116"/>
                    <a:pt x="4015" y="27"/>
                    <a:pt x="397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80" name="Google Shape;980;p6"/>
            <p:cNvSpPr/>
            <p:nvPr/>
          </p:nvSpPr>
          <p:spPr>
            <a:xfrm>
              <a:off x="6706775" y="1283025"/>
              <a:ext cx="37250" cy="54000"/>
            </a:xfrm>
            <a:custGeom>
              <a:avLst/>
              <a:gdLst/>
              <a:ahLst/>
              <a:cxnLst/>
              <a:rect l="l" t="t" r="r" b="b"/>
              <a:pathLst>
                <a:path w="1490" h="2160" fill="none" extrusionOk="0">
                  <a:moveTo>
                    <a:pt x="0" y="2160"/>
                  </a:moveTo>
                  <a:cubicBezTo>
                    <a:pt x="107" y="1865"/>
                    <a:pt x="393" y="1669"/>
                    <a:pt x="651" y="1473"/>
                  </a:cubicBezTo>
                  <a:cubicBezTo>
                    <a:pt x="883" y="1294"/>
                    <a:pt x="1115" y="1098"/>
                    <a:pt x="1267" y="848"/>
                  </a:cubicBezTo>
                  <a:cubicBezTo>
                    <a:pt x="1418" y="598"/>
                    <a:pt x="1490" y="277"/>
                    <a:pt x="1383" y="1"/>
                  </a:cubicBez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81" name="Google Shape;981;p6"/>
            <p:cNvSpPr/>
            <p:nvPr/>
          </p:nvSpPr>
          <p:spPr>
            <a:xfrm>
              <a:off x="6649000" y="1326750"/>
              <a:ext cx="4475" cy="6700"/>
            </a:xfrm>
            <a:custGeom>
              <a:avLst/>
              <a:gdLst/>
              <a:ahLst/>
              <a:cxnLst/>
              <a:rect l="l" t="t" r="r" b="b"/>
              <a:pathLst>
                <a:path w="179" h="268" fill="none" extrusionOk="0">
                  <a:moveTo>
                    <a:pt x="0" y="268"/>
                  </a:moveTo>
                  <a:cubicBezTo>
                    <a:pt x="63" y="179"/>
                    <a:pt x="125" y="89"/>
                    <a:pt x="179" y="0"/>
                  </a:cubicBez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82" name="Google Shape;982;p6"/>
            <p:cNvSpPr/>
            <p:nvPr/>
          </p:nvSpPr>
          <p:spPr>
            <a:xfrm>
              <a:off x="6656125" y="1328750"/>
              <a:ext cx="5400" cy="9400"/>
            </a:xfrm>
            <a:custGeom>
              <a:avLst/>
              <a:gdLst/>
              <a:ahLst/>
              <a:cxnLst/>
              <a:rect l="l" t="t" r="r" b="b"/>
              <a:pathLst>
                <a:path w="216" h="376" fill="none" extrusionOk="0">
                  <a:moveTo>
                    <a:pt x="1" y="375"/>
                  </a:moveTo>
                  <a:lnTo>
                    <a:pt x="215" y="1"/>
                  </a:ln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83" name="Google Shape;983;p6"/>
            <p:cNvSpPr/>
            <p:nvPr/>
          </p:nvSpPr>
          <p:spPr>
            <a:xfrm>
              <a:off x="6666400" y="1326975"/>
              <a:ext cx="6925" cy="12725"/>
            </a:xfrm>
            <a:custGeom>
              <a:avLst/>
              <a:gdLst/>
              <a:ahLst/>
              <a:cxnLst/>
              <a:rect l="l" t="t" r="r" b="b"/>
              <a:pathLst>
                <a:path w="277" h="509" fill="none" extrusionOk="0">
                  <a:moveTo>
                    <a:pt x="0" y="509"/>
                  </a:moveTo>
                  <a:lnTo>
                    <a:pt x="277" y="0"/>
                  </a:ln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84" name="Google Shape;984;p6"/>
            <p:cNvSpPr/>
            <p:nvPr/>
          </p:nvSpPr>
          <p:spPr>
            <a:xfrm>
              <a:off x="6675750" y="1323400"/>
              <a:ext cx="11625" cy="17875"/>
            </a:xfrm>
            <a:custGeom>
              <a:avLst/>
              <a:gdLst/>
              <a:ahLst/>
              <a:cxnLst/>
              <a:rect l="l" t="t" r="r" b="b"/>
              <a:pathLst>
                <a:path w="465" h="715" fill="none" extrusionOk="0">
                  <a:moveTo>
                    <a:pt x="1" y="714"/>
                  </a:moveTo>
                  <a:cubicBezTo>
                    <a:pt x="135" y="464"/>
                    <a:pt x="286" y="223"/>
                    <a:pt x="465" y="0"/>
                  </a:cubicBez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85" name="Google Shape;985;p6"/>
            <p:cNvSpPr/>
            <p:nvPr/>
          </p:nvSpPr>
          <p:spPr>
            <a:xfrm>
              <a:off x="6688025" y="1315150"/>
              <a:ext cx="15650" cy="23875"/>
            </a:xfrm>
            <a:custGeom>
              <a:avLst/>
              <a:gdLst/>
              <a:ahLst/>
              <a:cxnLst/>
              <a:rect l="l" t="t" r="r" b="b"/>
              <a:pathLst>
                <a:path w="626" h="955" fill="none" extrusionOk="0">
                  <a:moveTo>
                    <a:pt x="1" y="955"/>
                  </a:moveTo>
                  <a:cubicBezTo>
                    <a:pt x="179" y="616"/>
                    <a:pt x="393" y="295"/>
                    <a:pt x="625" y="0"/>
                  </a:cubicBez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86" name="Google Shape;986;p6"/>
            <p:cNvSpPr/>
            <p:nvPr/>
          </p:nvSpPr>
          <p:spPr>
            <a:xfrm>
              <a:off x="6701175" y="1304000"/>
              <a:ext cx="20325" cy="33250"/>
            </a:xfrm>
            <a:custGeom>
              <a:avLst/>
              <a:gdLst/>
              <a:ahLst/>
              <a:cxnLst/>
              <a:rect l="l" t="t" r="r" b="b"/>
              <a:pathLst>
                <a:path w="813" h="1330" fill="none" extrusionOk="0">
                  <a:moveTo>
                    <a:pt x="1" y="1330"/>
                  </a:moveTo>
                  <a:cubicBezTo>
                    <a:pt x="233" y="866"/>
                    <a:pt x="509" y="420"/>
                    <a:pt x="813" y="0"/>
                  </a:cubicBez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87" name="Google Shape;987;p6"/>
            <p:cNvSpPr/>
            <p:nvPr/>
          </p:nvSpPr>
          <p:spPr>
            <a:xfrm>
              <a:off x="6722825" y="1292175"/>
              <a:ext cx="15175" cy="25900"/>
            </a:xfrm>
            <a:custGeom>
              <a:avLst/>
              <a:gdLst/>
              <a:ahLst/>
              <a:cxnLst/>
              <a:rect l="l" t="t" r="r" b="b"/>
              <a:pathLst>
                <a:path w="607" h="1036" fill="none" extrusionOk="0">
                  <a:moveTo>
                    <a:pt x="0" y="1035"/>
                  </a:moveTo>
                  <a:cubicBezTo>
                    <a:pt x="170" y="670"/>
                    <a:pt x="375" y="322"/>
                    <a:pt x="607" y="0"/>
                  </a:cubicBez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88" name="Google Shape;988;p6"/>
            <p:cNvSpPr/>
            <p:nvPr/>
          </p:nvSpPr>
          <p:spPr>
            <a:xfrm>
              <a:off x="6690250" y="1242675"/>
              <a:ext cx="22550" cy="17400"/>
            </a:xfrm>
            <a:custGeom>
              <a:avLst/>
              <a:gdLst/>
              <a:ahLst/>
              <a:cxnLst/>
              <a:rect l="l" t="t" r="r" b="b"/>
              <a:pathLst>
                <a:path w="902" h="696" fill="none" extrusionOk="0">
                  <a:moveTo>
                    <a:pt x="1" y="18"/>
                  </a:moveTo>
                  <a:cubicBezTo>
                    <a:pt x="242" y="0"/>
                    <a:pt x="500" y="36"/>
                    <a:pt x="688" y="196"/>
                  </a:cubicBezTo>
                  <a:cubicBezTo>
                    <a:pt x="822" y="321"/>
                    <a:pt x="902" y="509"/>
                    <a:pt x="893" y="696"/>
                  </a:cubicBez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89" name="Google Shape;989;p6"/>
            <p:cNvSpPr/>
            <p:nvPr/>
          </p:nvSpPr>
          <p:spPr>
            <a:xfrm>
              <a:off x="6697625" y="1239975"/>
              <a:ext cx="2925" cy="2925"/>
            </a:xfrm>
            <a:custGeom>
              <a:avLst/>
              <a:gdLst/>
              <a:ahLst/>
              <a:cxnLst/>
              <a:rect l="l" t="t" r="r" b="b"/>
              <a:pathLst>
                <a:path w="117" h="117" fill="none" extrusionOk="0">
                  <a:moveTo>
                    <a:pt x="0" y="117"/>
                  </a:moveTo>
                  <a:lnTo>
                    <a:pt x="116" y="1"/>
                  </a:ln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90" name="Google Shape;990;p6"/>
            <p:cNvSpPr/>
            <p:nvPr/>
          </p:nvSpPr>
          <p:spPr>
            <a:xfrm>
              <a:off x="6702300" y="1239775"/>
              <a:ext cx="2925" cy="4250"/>
            </a:xfrm>
            <a:custGeom>
              <a:avLst/>
              <a:gdLst/>
              <a:ahLst/>
              <a:cxnLst/>
              <a:rect l="l" t="t" r="r" b="b"/>
              <a:pathLst>
                <a:path w="117" h="170" fill="none" extrusionOk="0">
                  <a:moveTo>
                    <a:pt x="1" y="170"/>
                  </a:moveTo>
                  <a:cubicBezTo>
                    <a:pt x="36" y="116"/>
                    <a:pt x="81" y="63"/>
                    <a:pt x="117" y="0"/>
                  </a:cubicBez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91" name="Google Shape;991;p6"/>
            <p:cNvSpPr/>
            <p:nvPr/>
          </p:nvSpPr>
          <p:spPr>
            <a:xfrm>
              <a:off x="6707875" y="1239325"/>
              <a:ext cx="4500" cy="6925"/>
            </a:xfrm>
            <a:custGeom>
              <a:avLst/>
              <a:gdLst/>
              <a:ahLst/>
              <a:cxnLst/>
              <a:rect l="l" t="t" r="r" b="b"/>
              <a:pathLst>
                <a:path w="180" h="277" fill="none" extrusionOk="0">
                  <a:moveTo>
                    <a:pt x="1" y="277"/>
                  </a:moveTo>
                  <a:cubicBezTo>
                    <a:pt x="54" y="179"/>
                    <a:pt x="117" y="89"/>
                    <a:pt x="179" y="0"/>
                  </a:cubicBez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92" name="Google Shape;992;p6"/>
            <p:cNvSpPr/>
            <p:nvPr/>
          </p:nvSpPr>
          <p:spPr>
            <a:xfrm>
              <a:off x="6710775" y="1242675"/>
              <a:ext cx="7175" cy="8500"/>
            </a:xfrm>
            <a:custGeom>
              <a:avLst/>
              <a:gdLst/>
              <a:ahLst/>
              <a:cxnLst/>
              <a:rect l="l" t="t" r="r" b="b"/>
              <a:pathLst>
                <a:path w="287" h="340" fill="none" extrusionOk="0">
                  <a:moveTo>
                    <a:pt x="1" y="339"/>
                  </a:moveTo>
                  <a:cubicBezTo>
                    <a:pt x="72" y="214"/>
                    <a:pt x="170" y="89"/>
                    <a:pt x="286" y="0"/>
                  </a:cubicBez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93" name="Google Shape;993;p6"/>
            <p:cNvSpPr/>
            <p:nvPr/>
          </p:nvSpPr>
          <p:spPr>
            <a:xfrm>
              <a:off x="6712775" y="1242675"/>
              <a:ext cx="10750" cy="13625"/>
            </a:xfrm>
            <a:custGeom>
              <a:avLst/>
              <a:gdLst/>
              <a:ahLst/>
              <a:cxnLst/>
              <a:rect l="l" t="t" r="r" b="b"/>
              <a:pathLst>
                <a:path w="430" h="545" fill="none" extrusionOk="0">
                  <a:moveTo>
                    <a:pt x="1" y="544"/>
                  </a:moveTo>
                  <a:cubicBezTo>
                    <a:pt x="144" y="357"/>
                    <a:pt x="286" y="178"/>
                    <a:pt x="429" y="0"/>
                  </a:cubicBez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94" name="Google Shape;994;p6"/>
            <p:cNvSpPr/>
            <p:nvPr/>
          </p:nvSpPr>
          <p:spPr>
            <a:xfrm>
              <a:off x="6716800" y="1245575"/>
              <a:ext cx="9175" cy="12275"/>
            </a:xfrm>
            <a:custGeom>
              <a:avLst/>
              <a:gdLst/>
              <a:ahLst/>
              <a:cxnLst/>
              <a:rect l="l" t="t" r="r" b="b"/>
              <a:pathLst>
                <a:path w="367" h="491" fill="none" extrusionOk="0">
                  <a:moveTo>
                    <a:pt x="0" y="491"/>
                  </a:moveTo>
                  <a:cubicBezTo>
                    <a:pt x="134" y="339"/>
                    <a:pt x="250" y="170"/>
                    <a:pt x="366" y="0"/>
                  </a:cubicBez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95" name="Google Shape;995;p6"/>
            <p:cNvSpPr/>
            <p:nvPr/>
          </p:nvSpPr>
          <p:spPr>
            <a:xfrm>
              <a:off x="6723925" y="1249350"/>
              <a:ext cx="4275" cy="5600"/>
            </a:xfrm>
            <a:custGeom>
              <a:avLst/>
              <a:gdLst/>
              <a:ahLst/>
              <a:cxnLst/>
              <a:rect l="l" t="t" r="r" b="b"/>
              <a:pathLst>
                <a:path w="171" h="224" fill="none" extrusionOk="0">
                  <a:moveTo>
                    <a:pt x="1" y="224"/>
                  </a:moveTo>
                  <a:cubicBezTo>
                    <a:pt x="72" y="161"/>
                    <a:pt x="126" y="81"/>
                    <a:pt x="170" y="1"/>
                  </a:cubicBez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96" name="Google Shape;996;p6"/>
            <p:cNvSpPr/>
            <p:nvPr/>
          </p:nvSpPr>
          <p:spPr>
            <a:xfrm>
              <a:off x="6688475" y="1281025"/>
              <a:ext cx="2250" cy="4475"/>
            </a:xfrm>
            <a:custGeom>
              <a:avLst/>
              <a:gdLst/>
              <a:ahLst/>
              <a:cxnLst/>
              <a:rect l="l" t="t" r="r" b="b"/>
              <a:pathLst>
                <a:path w="90" h="179" fill="none" extrusionOk="0">
                  <a:moveTo>
                    <a:pt x="0" y="179"/>
                  </a:moveTo>
                  <a:cubicBezTo>
                    <a:pt x="27" y="125"/>
                    <a:pt x="63" y="63"/>
                    <a:pt x="90" y="0"/>
                  </a:cubicBez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97" name="Google Shape;997;p6"/>
            <p:cNvSpPr/>
            <p:nvPr/>
          </p:nvSpPr>
          <p:spPr>
            <a:xfrm>
              <a:off x="6693150" y="1280125"/>
              <a:ext cx="2925" cy="5375"/>
            </a:xfrm>
            <a:custGeom>
              <a:avLst/>
              <a:gdLst/>
              <a:ahLst/>
              <a:cxnLst/>
              <a:rect l="l" t="t" r="r" b="b"/>
              <a:pathLst>
                <a:path w="117" h="215" fill="none" extrusionOk="0">
                  <a:moveTo>
                    <a:pt x="1" y="215"/>
                  </a:moveTo>
                  <a:cubicBezTo>
                    <a:pt x="37" y="143"/>
                    <a:pt x="81" y="72"/>
                    <a:pt x="117" y="1"/>
                  </a:cubicBez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98" name="Google Shape;998;p6"/>
            <p:cNvSpPr/>
            <p:nvPr/>
          </p:nvSpPr>
          <p:spPr>
            <a:xfrm>
              <a:off x="6699175" y="1278800"/>
              <a:ext cx="2475" cy="5600"/>
            </a:xfrm>
            <a:custGeom>
              <a:avLst/>
              <a:gdLst/>
              <a:ahLst/>
              <a:cxnLst/>
              <a:rect l="l" t="t" r="r" b="b"/>
              <a:pathLst>
                <a:path w="99" h="224" fill="none" extrusionOk="0">
                  <a:moveTo>
                    <a:pt x="1" y="223"/>
                  </a:moveTo>
                  <a:cubicBezTo>
                    <a:pt x="54" y="161"/>
                    <a:pt x="81" y="81"/>
                    <a:pt x="99" y="0"/>
                  </a:cubicBez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99" name="Google Shape;999;p6"/>
            <p:cNvSpPr/>
            <p:nvPr/>
          </p:nvSpPr>
          <p:spPr>
            <a:xfrm>
              <a:off x="6705875" y="1276775"/>
              <a:ext cx="1575" cy="4725"/>
            </a:xfrm>
            <a:custGeom>
              <a:avLst/>
              <a:gdLst/>
              <a:ahLst/>
              <a:cxnLst/>
              <a:rect l="l" t="t" r="r" b="b"/>
              <a:pathLst>
                <a:path w="63" h="189" fill="none" extrusionOk="0">
                  <a:moveTo>
                    <a:pt x="0" y="188"/>
                  </a:moveTo>
                  <a:cubicBezTo>
                    <a:pt x="36" y="135"/>
                    <a:pt x="54" y="63"/>
                    <a:pt x="63" y="1"/>
                  </a:cubicBez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00" name="Google Shape;1000;p6"/>
            <p:cNvSpPr/>
            <p:nvPr/>
          </p:nvSpPr>
          <p:spPr>
            <a:xfrm>
              <a:off x="6638075" y="1286825"/>
              <a:ext cx="2250" cy="7375"/>
            </a:xfrm>
            <a:custGeom>
              <a:avLst/>
              <a:gdLst/>
              <a:ahLst/>
              <a:cxnLst/>
              <a:rect l="l" t="t" r="r" b="b"/>
              <a:pathLst>
                <a:path w="90" h="295" fill="none" extrusionOk="0">
                  <a:moveTo>
                    <a:pt x="90" y="0"/>
                  </a:moveTo>
                  <a:cubicBezTo>
                    <a:pt x="45" y="99"/>
                    <a:pt x="9" y="197"/>
                    <a:pt x="0" y="295"/>
                  </a:cubicBez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01" name="Google Shape;1001;p6"/>
            <p:cNvSpPr/>
            <p:nvPr/>
          </p:nvSpPr>
          <p:spPr>
            <a:xfrm>
              <a:off x="6642525" y="1283700"/>
              <a:ext cx="2700" cy="8275"/>
            </a:xfrm>
            <a:custGeom>
              <a:avLst/>
              <a:gdLst/>
              <a:ahLst/>
              <a:cxnLst/>
              <a:rect l="l" t="t" r="r" b="b"/>
              <a:pathLst>
                <a:path w="108" h="331" fill="none" extrusionOk="0">
                  <a:moveTo>
                    <a:pt x="108" y="0"/>
                  </a:moveTo>
                  <a:cubicBezTo>
                    <a:pt x="72" y="108"/>
                    <a:pt x="36" y="224"/>
                    <a:pt x="1" y="331"/>
                  </a:cubicBez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02" name="Google Shape;1002;p6"/>
            <p:cNvSpPr/>
            <p:nvPr/>
          </p:nvSpPr>
          <p:spPr>
            <a:xfrm>
              <a:off x="6648100" y="1280800"/>
              <a:ext cx="2475" cy="6950"/>
            </a:xfrm>
            <a:custGeom>
              <a:avLst/>
              <a:gdLst/>
              <a:ahLst/>
              <a:cxnLst/>
              <a:rect l="l" t="t" r="r" b="b"/>
              <a:pathLst>
                <a:path w="99" h="278" fill="none" extrusionOk="0">
                  <a:moveTo>
                    <a:pt x="99" y="1"/>
                  </a:moveTo>
                  <a:cubicBezTo>
                    <a:pt x="72" y="90"/>
                    <a:pt x="36" y="188"/>
                    <a:pt x="1" y="277"/>
                  </a:cubicBez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03" name="Google Shape;1003;p6"/>
            <p:cNvSpPr/>
            <p:nvPr/>
          </p:nvSpPr>
          <p:spPr>
            <a:xfrm>
              <a:off x="6653900" y="1277000"/>
              <a:ext cx="2475" cy="6950"/>
            </a:xfrm>
            <a:custGeom>
              <a:avLst/>
              <a:gdLst/>
              <a:ahLst/>
              <a:cxnLst/>
              <a:rect l="l" t="t" r="r" b="b"/>
              <a:pathLst>
                <a:path w="99" h="278" fill="none" extrusionOk="0">
                  <a:moveTo>
                    <a:pt x="99" y="1"/>
                  </a:moveTo>
                  <a:cubicBezTo>
                    <a:pt x="63" y="90"/>
                    <a:pt x="27" y="179"/>
                    <a:pt x="1" y="277"/>
                  </a:cubicBez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04" name="Google Shape;1004;p6"/>
            <p:cNvSpPr/>
            <p:nvPr/>
          </p:nvSpPr>
          <p:spPr>
            <a:xfrm>
              <a:off x="6659925" y="1274325"/>
              <a:ext cx="1800" cy="4275"/>
            </a:xfrm>
            <a:custGeom>
              <a:avLst/>
              <a:gdLst/>
              <a:ahLst/>
              <a:cxnLst/>
              <a:rect l="l" t="t" r="r" b="b"/>
              <a:pathLst>
                <a:path w="72" h="171" fill="none" extrusionOk="0">
                  <a:moveTo>
                    <a:pt x="72" y="1"/>
                  </a:moveTo>
                  <a:cubicBezTo>
                    <a:pt x="45" y="54"/>
                    <a:pt x="18" y="108"/>
                    <a:pt x="1" y="170"/>
                  </a:cubicBez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05" name="Google Shape;1005;p6"/>
            <p:cNvSpPr/>
            <p:nvPr/>
          </p:nvSpPr>
          <p:spPr>
            <a:xfrm>
              <a:off x="6623800" y="1345475"/>
              <a:ext cx="86775" cy="20100"/>
            </a:xfrm>
            <a:custGeom>
              <a:avLst/>
              <a:gdLst/>
              <a:ahLst/>
              <a:cxnLst/>
              <a:rect l="l" t="t" r="r" b="b"/>
              <a:pathLst>
                <a:path w="3471" h="804" fill="none" extrusionOk="0">
                  <a:moveTo>
                    <a:pt x="0" y="1"/>
                  </a:moveTo>
                  <a:cubicBezTo>
                    <a:pt x="411" y="465"/>
                    <a:pt x="1026" y="696"/>
                    <a:pt x="1642" y="750"/>
                  </a:cubicBezTo>
                  <a:cubicBezTo>
                    <a:pt x="2248" y="804"/>
                    <a:pt x="2864" y="688"/>
                    <a:pt x="3471" y="572"/>
                  </a:cubicBez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06" name="Google Shape;1006;p6"/>
            <p:cNvSpPr/>
            <p:nvPr/>
          </p:nvSpPr>
          <p:spPr>
            <a:xfrm>
              <a:off x="6635400" y="1371800"/>
              <a:ext cx="42400" cy="10725"/>
            </a:xfrm>
            <a:custGeom>
              <a:avLst/>
              <a:gdLst/>
              <a:ahLst/>
              <a:cxnLst/>
              <a:rect l="l" t="t" r="r" b="b"/>
              <a:pathLst>
                <a:path w="1696" h="429" fill="none" extrusionOk="0">
                  <a:moveTo>
                    <a:pt x="0" y="0"/>
                  </a:moveTo>
                  <a:cubicBezTo>
                    <a:pt x="491" y="339"/>
                    <a:pt x="1133" y="428"/>
                    <a:pt x="1695" y="250"/>
                  </a:cubicBez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07" name="Google Shape;1007;p6"/>
            <p:cNvSpPr/>
            <p:nvPr/>
          </p:nvSpPr>
          <p:spPr>
            <a:xfrm>
              <a:off x="6675750" y="1134725"/>
              <a:ext cx="39725" cy="13175"/>
            </a:xfrm>
            <a:custGeom>
              <a:avLst/>
              <a:gdLst/>
              <a:ahLst/>
              <a:cxnLst/>
              <a:rect l="l" t="t" r="r" b="b"/>
              <a:pathLst>
                <a:path w="1589" h="527" fill="none" extrusionOk="0">
                  <a:moveTo>
                    <a:pt x="1" y="527"/>
                  </a:moveTo>
                  <a:cubicBezTo>
                    <a:pt x="429" y="161"/>
                    <a:pt x="1036" y="0"/>
                    <a:pt x="1589" y="116"/>
                  </a:cubicBezTo>
                </a:path>
              </a:pathLst>
            </a:custGeom>
            <a:solidFill>
              <a:schemeClr val="dk1"/>
            </a:solidFill>
            <a:ln w="900" cap="rnd" cmpd="sng">
              <a:solidFill>
                <a:srgbClr val="48363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1008" name="Google Shape;1008;p6"/>
          <p:cNvGrpSpPr/>
          <p:nvPr/>
        </p:nvGrpSpPr>
        <p:grpSpPr>
          <a:xfrm>
            <a:off x="-1124971" y="-707173"/>
            <a:ext cx="2325621" cy="2790569"/>
            <a:chOff x="6831697" y="1365832"/>
            <a:chExt cx="1744216" cy="2092927"/>
          </a:xfrm>
        </p:grpSpPr>
        <p:sp>
          <p:nvSpPr>
            <p:cNvPr id="1009" name="Google Shape;1009;p6"/>
            <p:cNvSpPr/>
            <p:nvPr/>
          </p:nvSpPr>
          <p:spPr>
            <a:xfrm rot="4799915">
              <a:off x="7031595" y="1394018"/>
              <a:ext cx="1344421" cy="1534040"/>
            </a:xfrm>
            <a:custGeom>
              <a:avLst/>
              <a:gdLst/>
              <a:ahLst/>
              <a:cxnLst/>
              <a:rect l="l" t="t" r="r" b="b"/>
              <a:pathLst>
                <a:path w="15889" h="18130" extrusionOk="0">
                  <a:moveTo>
                    <a:pt x="7520" y="1"/>
                  </a:moveTo>
                  <a:cubicBezTo>
                    <a:pt x="5391" y="1"/>
                    <a:pt x="3261" y="810"/>
                    <a:pt x="1945" y="2520"/>
                  </a:cubicBezTo>
                  <a:cubicBezTo>
                    <a:pt x="81" y="4928"/>
                    <a:pt x="1" y="7926"/>
                    <a:pt x="518" y="10504"/>
                  </a:cubicBezTo>
                  <a:cubicBezTo>
                    <a:pt x="982" y="12850"/>
                    <a:pt x="1999" y="15152"/>
                    <a:pt x="3979" y="16650"/>
                  </a:cubicBezTo>
                  <a:cubicBezTo>
                    <a:pt x="5207" y="17575"/>
                    <a:pt x="6859" y="18130"/>
                    <a:pt x="8537" y="18130"/>
                  </a:cubicBezTo>
                  <a:cubicBezTo>
                    <a:pt x="9579" y="18130"/>
                    <a:pt x="10631" y="17916"/>
                    <a:pt x="11598" y="17444"/>
                  </a:cubicBezTo>
                  <a:cubicBezTo>
                    <a:pt x="13302" y="16615"/>
                    <a:pt x="14542" y="15107"/>
                    <a:pt x="15175" y="13501"/>
                  </a:cubicBezTo>
                  <a:cubicBezTo>
                    <a:pt x="15809" y="11905"/>
                    <a:pt x="15889" y="10218"/>
                    <a:pt x="15728" y="8604"/>
                  </a:cubicBezTo>
                  <a:cubicBezTo>
                    <a:pt x="15550" y="6802"/>
                    <a:pt x="15077" y="5035"/>
                    <a:pt x="14087" y="3528"/>
                  </a:cubicBezTo>
                  <a:cubicBezTo>
                    <a:pt x="13097" y="2020"/>
                    <a:pt x="11553" y="780"/>
                    <a:pt x="9635" y="272"/>
                  </a:cubicBezTo>
                  <a:cubicBezTo>
                    <a:pt x="8951" y="92"/>
                    <a:pt x="8235" y="1"/>
                    <a:pt x="75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10" name="Google Shape;1010;p6"/>
            <p:cNvSpPr/>
            <p:nvPr/>
          </p:nvSpPr>
          <p:spPr>
            <a:xfrm rot="5642853">
              <a:off x="7860652" y="3139600"/>
              <a:ext cx="319895" cy="298176"/>
            </a:xfrm>
            <a:custGeom>
              <a:avLst/>
              <a:gdLst/>
              <a:ahLst/>
              <a:cxnLst/>
              <a:rect l="l" t="t" r="r" b="b"/>
              <a:pathLst>
                <a:path w="4890" h="4558" extrusionOk="0">
                  <a:moveTo>
                    <a:pt x="2229" y="0"/>
                  </a:moveTo>
                  <a:cubicBezTo>
                    <a:pt x="1345" y="0"/>
                    <a:pt x="335" y="353"/>
                    <a:pt x="134" y="1204"/>
                  </a:cubicBezTo>
                  <a:cubicBezTo>
                    <a:pt x="0" y="1793"/>
                    <a:pt x="223" y="2391"/>
                    <a:pt x="527" y="2899"/>
                  </a:cubicBezTo>
                  <a:cubicBezTo>
                    <a:pt x="892" y="3515"/>
                    <a:pt x="1401" y="4077"/>
                    <a:pt x="2079" y="4371"/>
                  </a:cubicBezTo>
                  <a:cubicBezTo>
                    <a:pt x="2366" y="4492"/>
                    <a:pt x="2689" y="4557"/>
                    <a:pt x="3009" y="4557"/>
                  </a:cubicBezTo>
                  <a:cubicBezTo>
                    <a:pt x="3445" y="4557"/>
                    <a:pt x="3877" y="4437"/>
                    <a:pt x="4211" y="4175"/>
                  </a:cubicBezTo>
                  <a:cubicBezTo>
                    <a:pt x="4630" y="3836"/>
                    <a:pt x="4853" y="3301"/>
                    <a:pt x="4871" y="2783"/>
                  </a:cubicBezTo>
                  <a:cubicBezTo>
                    <a:pt x="4889" y="2266"/>
                    <a:pt x="4711" y="1757"/>
                    <a:pt x="4434" y="1311"/>
                  </a:cubicBezTo>
                  <a:cubicBezTo>
                    <a:pt x="4086" y="731"/>
                    <a:pt x="3542" y="214"/>
                    <a:pt x="2846" y="62"/>
                  </a:cubicBezTo>
                  <a:cubicBezTo>
                    <a:pt x="2657" y="22"/>
                    <a:pt x="2447" y="0"/>
                    <a:pt x="222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1011" name="Google Shape;1011;p6"/>
          <p:cNvSpPr/>
          <p:nvPr/>
        </p:nvSpPr>
        <p:spPr>
          <a:xfrm>
            <a:off x="11567575" y="4180070"/>
            <a:ext cx="210208" cy="210557"/>
          </a:xfrm>
          <a:custGeom>
            <a:avLst/>
            <a:gdLst/>
            <a:ahLst/>
            <a:cxnLst/>
            <a:rect l="l" t="t" r="r" b="b"/>
            <a:pathLst>
              <a:path w="2410" h="2414" extrusionOk="0">
                <a:moveTo>
                  <a:pt x="1313" y="1"/>
                </a:moveTo>
                <a:cubicBezTo>
                  <a:pt x="728" y="1"/>
                  <a:pt x="161" y="463"/>
                  <a:pt x="81" y="1046"/>
                </a:cubicBezTo>
                <a:cubicBezTo>
                  <a:pt x="1" y="1706"/>
                  <a:pt x="545" y="2366"/>
                  <a:pt x="1205" y="2411"/>
                </a:cubicBezTo>
                <a:cubicBezTo>
                  <a:pt x="1229" y="2412"/>
                  <a:pt x="1252" y="2413"/>
                  <a:pt x="1275" y="2413"/>
                </a:cubicBezTo>
                <a:cubicBezTo>
                  <a:pt x="1403" y="2413"/>
                  <a:pt x="1531" y="2391"/>
                  <a:pt x="1651" y="2331"/>
                </a:cubicBezTo>
                <a:cubicBezTo>
                  <a:pt x="1847" y="2232"/>
                  <a:pt x="1981" y="2036"/>
                  <a:pt x="2088" y="1840"/>
                </a:cubicBezTo>
                <a:cubicBezTo>
                  <a:pt x="2276" y="1510"/>
                  <a:pt x="2409" y="1135"/>
                  <a:pt x="2347" y="761"/>
                </a:cubicBezTo>
                <a:cubicBezTo>
                  <a:pt x="2287" y="408"/>
                  <a:pt x="1986" y="72"/>
                  <a:pt x="1629" y="72"/>
                </a:cubicBezTo>
                <a:cubicBezTo>
                  <a:pt x="1616" y="72"/>
                  <a:pt x="1602" y="73"/>
                  <a:pt x="1589" y="74"/>
                </a:cubicBezTo>
                <a:lnTo>
                  <a:pt x="1517" y="20"/>
                </a:lnTo>
                <a:cubicBezTo>
                  <a:pt x="1450" y="7"/>
                  <a:pt x="1381" y="1"/>
                  <a:pt x="1313" y="1"/>
                </a:cubicBezTo>
                <a:close/>
              </a:path>
            </a:pathLst>
          </a:cu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012" name="Google Shape;1012;p6"/>
          <p:cNvSpPr/>
          <p:nvPr/>
        </p:nvSpPr>
        <p:spPr>
          <a:xfrm>
            <a:off x="11843046" y="3758309"/>
            <a:ext cx="129265" cy="126212"/>
          </a:xfrm>
          <a:custGeom>
            <a:avLst/>
            <a:gdLst/>
            <a:ahLst/>
            <a:cxnLst/>
            <a:rect l="l" t="t" r="r" b="b"/>
            <a:pathLst>
              <a:path w="1482" h="1447" extrusionOk="0">
                <a:moveTo>
                  <a:pt x="714" y="0"/>
                </a:moveTo>
                <a:lnTo>
                  <a:pt x="607" y="125"/>
                </a:lnTo>
                <a:cubicBezTo>
                  <a:pt x="259" y="187"/>
                  <a:pt x="0" y="571"/>
                  <a:pt x="72" y="910"/>
                </a:cubicBezTo>
                <a:cubicBezTo>
                  <a:pt x="135" y="1221"/>
                  <a:pt x="448" y="1446"/>
                  <a:pt x="762" y="1446"/>
                </a:cubicBezTo>
                <a:cubicBezTo>
                  <a:pt x="800" y="1446"/>
                  <a:pt x="837" y="1443"/>
                  <a:pt x="874" y="1436"/>
                </a:cubicBezTo>
                <a:cubicBezTo>
                  <a:pt x="1222" y="1365"/>
                  <a:pt x="1481" y="1008"/>
                  <a:pt x="1436" y="651"/>
                </a:cubicBezTo>
                <a:cubicBezTo>
                  <a:pt x="1401" y="303"/>
                  <a:pt x="1071" y="9"/>
                  <a:pt x="714" y="0"/>
                </a:cubicBezTo>
                <a:close/>
              </a:path>
            </a:pathLst>
          </a:cu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013" name="Google Shape;1013;p6"/>
          <p:cNvSpPr/>
          <p:nvPr/>
        </p:nvSpPr>
        <p:spPr>
          <a:xfrm rot="4530436">
            <a:off x="11369297" y="5637019"/>
            <a:ext cx="1076779" cy="1003563"/>
          </a:xfrm>
          <a:custGeom>
            <a:avLst/>
            <a:gdLst/>
            <a:ahLst/>
            <a:cxnLst/>
            <a:rect l="l" t="t" r="r" b="b"/>
            <a:pathLst>
              <a:path w="4890" h="4558" extrusionOk="0">
                <a:moveTo>
                  <a:pt x="2229" y="0"/>
                </a:moveTo>
                <a:cubicBezTo>
                  <a:pt x="1345" y="0"/>
                  <a:pt x="335" y="353"/>
                  <a:pt x="134" y="1204"/>
                </a:cubicBezTo>
                <a:cubicBezTo>
                  <a:pt x="0" y="1793"/>
                  <a:pt x="223" y="2391"/>
                  <a:pt x="527" y="2899"/>
                </a:cubicBezTo>
                <a:cubicBezTo>
                  <a:pt x="892" y="3515"/>
                  <a:pt x="1401" y="4077"/>
                  <a:pt x="2079" y="4371"/>
                </a:cubicBezTo>
                <a:cubicBezTo>
                  <a:pt x="2366" y="4492"/>
                  <a:pt x="2689" y="4557"/>
                  <a:pt x="3009" y="4557"/>
                </a:cubicBezTo>
                <a:cubicBezTo>
                  <a:pt x="3445" y="4557"/>
                  <a:pt x="3877" y="4437"/>
                  <a:pt x="4211" y="4175"/>
                </a:cubicBezTo>
                <a:cubicBezTo>
                  <a:pt x="4630" y="3836"/>
                  <a:pt x="4853" y="3301"/>
                  <a:pt x="4871" y="2783"/>
                </a:cubicBezTo>
                <a:cubicBezTo>
                  <a:pt x="4889" y="2266"/>
                  <a:pt x="4711" y="1757"/>
                  <a:pt x="4434" y="1311"/>
                </a:cubicBezTo>
                <a:cubicBezTo>
                  <a:pt x="4086" y="731"/>
                  <a:pt x="3542" y="214"/>
                  <a:pt x="2846" y="62"/>
                </a:cubicBezTo>
                <a:cubicBezTo>
                  <a:pt x="2657" y="22"/>
                  <a:pt x="2447" y="0"/>
                  <a:pt x="2229" y="0"/>
                </a:cubicBezTo>
                <a:close/>
              </a:path>
            </a:pathLst>
          </a:cu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014" name="Google Shape;1014;p6"/>
          <p:cNvSpPr txBox="1">
            <a:spLocks noGrp="1"/>
          </p:cNvSpPr>
          <p:nvPr>
            <p:ph type="title"/>
          </p:nvPr>
        </p:nvSpPr>
        <p:spPr>
          <a:xfrm>
            <a:off x="960000" y="593367"/>
            <a:ext cx="10272000" cy="7636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extLst>
      <p:ext uri="{BB962C8B-B14F-4D97-AF65-F5344CB8AC3E}">
        <p14:creationId xmlns:p14="http://schemas.microsoft.com/office/powerpoint/2010/main" val="40202286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8"/>
        <p:cNvGrpSpPr/>
        <p:nvPr/>
      </p:nvGrpSpPr>
      <p:grpSpPr>
        <a:xfrm>
          <a:off x="0" y="0"/>
          <a:ext cx="0" cy="0"/>
          <a:chOff x="0" y="0"/>
          <a:chExt cx="0" cy="0"/>
        </a:xfrm>
      </p:grpSpPr>
      <p:pic>
        <p:nvPicPr>
          <p:cNvPr id="9" name="Google Shape;9;p2"/>
          <p:cNvPicPr preferRelativeResize="0"/>
          <p:nvPr/>
        </p:nvPicPr>
        <p:blipFill rotWithShape="1">
          <a:blip r:embed="rId2">
            <a:alphaModFix amt="32000"/>
          </a:blip>
          <a:srcRect t="21875" b="21875"/>
          <a:stretch/>
        </p:blipFill>
        <p:spPr>
          <a:xfrm>
            <a:off x="0" y="0"/>
            <a:ext cx="12192003" cy="6858000"/>
          </a:xfrm>
          <a:prstGeom prst="rect">
            <a:avLst/>
          </a:prstGeom>
          <a:noFill/>
          <a:ln>
            <a:noFill/>
          </a:ln>
        </p:spPr>
      </p:pic>
      <p:sp>
        <p:nvSpPr>
          <p:cNvPr id="10" name="Google Shape;10;p2"/>
          <p:cNvSpPr txBox="1">
            <a:spLocks noGrp="1"/>
          </p:cNvSpPr>
          <p:nvPr>
            <p:ph type="ctrTitle"/>
          </p:nvPr>
        </p:nvSpPr>
        <p:spPr>
          <a:xfrm>
            <a:off x="950967" y="709500"/>
            <a:ext cx="6189600" cy="3634000"/>
          </a:xfrm>
          <a:prstGeom prst="rect">
            <a:avLst/>
          </a:prstGeom>
        </p:spPr>
        <p:txBody>
          <a:bodyPr spcFirstLastPara="1" wrap="square" lIns="91425" tIns="91425" rIns="91425" bIns="91425" anchor="b" anchorCtr="0">
            <a:noAutofit/>
          </a:bodyPr>
          <a:lstStyle>
            <a:lvl1pPr lvl="0">
              <a:spcBef>
                <a:spcPts val="0"/>
              </a:spcBef>
              <a:spcAft>
                <a:spcPts val="0"/>
              </a:spcAft>
              <a:buClr>
                <a:srgbClr val="191919"/>
              </a:buClr>
              <a:buSzPts val="5500"/>
              <a:buNone/>
              <a:defRPr sz="7333"/>
            </a:lvl1pPr>
            <a:lvl2pPr lvl="1">
              <a:spcBef>
                <a:spcPts val="0"/>
              </a:spcBef>
              <a:spcAft>
                <a:spcPts val="0"/>
              </a:spcAft>
              <a:buClr>
                <a:srgbClr val="191919"/>
              </a:buClr>
              <a:buSzPts val="5200"/>
              <a:buNone/>
              <a:defRPr sz="6933">
                <a:solidFill>
                  <a:srgbClr val="191919"/>
                </a:solidFill>
              </a:defRPr>
            </a:lvl2pPr>
            <a:lvl3pPr lvl="2">
              <a:spcBef>
                <a:spcPts val="0"/>
              </a:spcBef>
              <a:spcAft>
                <a:spcPts val="0"/>
              </a:spcAft>
              <a:buClr>
                <a:srgbClr val="191919"/>
              </a:buClr>
              <a:buSzPts val="5200"/>
              <a:buNone/>
              <a:defRPr sz="6933">
                <a:solidFill>
                  <a:srgbClr val="191919"/>
                </a:solidFill>
              </a:defRPr>
            </a:lvl3pPr>
            <a:lvl4pPr lvl="3">
              <a:spcBef>
                <a:spcPts val="0"/>
              </a:spcBef>
              <a:spcAft>
                <a:spcPts val="0"/>
              </a:spcAft>
              <a:buClr>
                <a:srgbClr val="191919"/>
              </a:buClr>
              <a:buSzPts val="5200"/>
              <a:buNone/>
              <a:defRPr sz="6933">
                <a:solidFill>
                  <a:srgbClr val="191919"/>
                </a:solidFill>
              </a:defRPr>
            </a:lvl4pPr>
            <a:lvl5pPr lvl="4">
              <a:spcBef>
                <a:spcPts val="0"/>
              </a:spcBef>
              <a:spcAft>
                <a:spcPts val="0"/>
              </a:spcAft>
              <a:buClr>
                <a:srgbClr val="191919"/>
              </a:buClr>
              <a:buSzPts val="5200"/>
              <a:buNone/>
              <a:defRPr sz="6933">
                <a:solidFill>
                  <a:srgbClr val="191919"/>
                </a:solidFill>
              </a:defRPr>
            </a:lvl5pPr>
            <a:lvl6pPr lvl="5">
              <a:spcBef>
                <a:spcPts val="0"/>
              </a:spcBef>
              <a:spcAft>
                <a:spcPts val="0"/>
              </a:spcAft>
              <a:buClr>
                <a:srgbClr val="191919"/>
              </a:buClr>
              <a:buSzPts val="5200"/>
              <a:buNone/>
              <a:defRPr sz="6933">
                <a:solidFill>
                  <a:srgbClr val="191919"/>
                </a:solidFill>
              </a:defRPr>
            </a:lvl6pPr>
            <a:lvl7pPr lvl="6">
              <a:spcBef>
                <a:spcPts val="0"/>
              </a:spcBef>
              <a:spcAft>
                <a:spcPts val="0"/>
              </a:spcAft>
              <a:buClr>
                <a:srgbClr val="191919"/>
              </a:buClr>
              <a:buSzPts val="5200"/>
              <a:buNone/>
              <a:defRPr sz="6933">
                <a:solidFill>
                  <a:srgbClr val="191919"/>
                </a:solidFill>
              </a:defRPr>
            </a:lvl7pPr>
            <a:lvl8pPr lvl="7">
              <a:spcBef>
                <a:spcPts val="0"/>
              </a:spcBef>
              <a:spcAft>
                <a:spcPts val="0"/>
              </a:spcAft>
              <a:buClr>
                <a:srgbClr val="191919"/>
              </a:buClr>
              <a:buSzPts val="5200"/>
              <a:buNone/>
              <a:defRPr sz="6933">
                <a:solidFill>
                  <a:srgbClr val="191919"/>
                </a:solidFill>
              </a:defRPr>
            </a:lvl8pPr>
            <a:lvl9pPr lvl="8">
              <a:spcBef>
                <a:spcPts val="0"/>
              </a:spcBef>
              <a:spcAft>
                <a:spcPts val="0"/>
              </a:spcAft>
              <a:buClr>
                <a:srgbClr val="191919"/>
              </a:buClr>
              <a:buSzPts val="5200"/>
              <a:buNone/>
              <a:defRPr sz="6933">
                <a:solidFill>
                  <a:srgbClr val="191919"/>
                </a:solidFill>
              </a:defRPr>
            </a:lvl9pPr>
          </a:lstStyle>
          <a:p>
            <a:endParaRPr/>
          </a:p>
        </p:txBody>
      </p:sp>
      <p:sp>
        <p:nvSpPr>
          <p:cNvPr id="11" name="Google Shape;11;p2"/>
          <p:cNvSpPr txBox="1">
            <a:spLocks noGrp="1"/>
          </p:cNvSpPr>
          <p:nvPr>
            <p:ph type="subTitle" idx="1"/>
          </p:nvPr>
        </p:nvSpPr>
        <p:spPr>
          <a:xfrm>
            <a:off x="950967" y="4600900"/>
            <a:ext cx="3184800" cy="858400"/>
          </a:xfrm>
          <a:prstGeom prst="rect">
            <a:avLst/>
          </a:prstGeom>
        </p:spPr>
        <p:txBody>
          <a:bodyPr spcFirstLastPara="1" wrap="square" lIns="91425" tIns="91425" rIns="91425" bIns="91425" anchor="t" anchorCtr="0">
            <a:noAutofit/>
          </a:bodyPr>
          <a:lstStyle>
            <a:lvl1pPr lvl="0">
              <a:spcBef>
                <a:spcPts val="0"/>
              </a:spcBef>
              <a:spcAft>
                <a:spcPts val="0"/>
              </a:spcAft>
              <a:buSzPts val="1400"/>
              <a:buNone/>
              <a:defRPr sz="2133"/>
            </a:lvl1pPr>
            <a:lvl2pPr lvl="1">
              <a:lnSpc>
                <a:spcPct val="100000"/>
              </a:lnSpc>
              <a:spcBef>
                <a:spcPts val="0"/>
              </a:spcBef>
              <a:spcAft>
                <a:spcPts val="0"/>
              </a:spcAft>
              <a:buSzPts val="1800"/>
              <a:buNone/>
              <a:defRPr sz="2400"/>
            </a:lvl2pPr>
            <a:lvl3pPr lvl="2">
              <a:lnSpc>
                <a:spcPct val="100000"/>
              </a:lnSpc>
              <a:spcBef>
                <a:spcPts val="0"/>
              </a:spcBef>
              <a:spcAft>
                <a:spcPts val="0"/>
              </a:spcAft>
              <a:buSzPts val="1800"/>
              <a:buNone/>
              <a:defRPr sz="2400"/>
            </a:lvl3pPr>
            <a:lvl4pPr lvl="3">
              <a:lnSpc>
                <a:spcPct val="100000"/>
              </a:lnSpc>
              <a:spcBef>
                <a:spcPts val="0"/>
              </a:spcBef>
              <a:spcAft>
                <a:spcPts val="0"/>
              </a:spcAft>
              <a:buSzPts val="1800"/>
              <a:buNone/>
              <a:defRPr sz="2400"/>
            </a:lvl4pPr>
            <a:lvl5pPr lvl="4">
              <a:lnSpc>
                <a:spcPct val="100000"/>
              </a:lnSpc>
              <a:spcBef>
                <a:spcPts val="0"/>
              </a:spcBef>
              <a:spcAft>
                <a:spcPts val="0"/>
              </a:spcAft>
              <a:buSzPts val="1800"/>
              <a:buNone/>
              <a:defRPr sz="2400"/>
            </a:lvl5pPr>
            <a:lvl6pPr lvl="5">
              <a:lnSpc>
                <a:spcPct val="100000"/>
              </a:lnSpc>
              <a:spcBef>
                <a:spcPts val="0"/>
              </a:spcBef>
              <a:spcAft>
                <a:spcPts val="0"/>
              </a:spcAft>
              <a:buSzPts val="1800"/>
              <a:buNone/>
              <a:defRPr sz="2400"/>
            </a:lvl6pPr>
            <a:lvl7pPr lvl="6">
              <a:lnSpc>
                <a:spcPct val="100000"/>
              </a:lnSpc>
              <a:spcBef>
                <a:spcPts val="0"/>
              </a:spcBef>
              <a:spcAft>
                <a:spcPts val="0"/>
              </a:spcAft>
              <a:buSzPts val="1800"/>
              <a:buNone/>
              <a:defRPr sz="2400"/>
            </a:lvl7pPr>
            <a:lvl8pPr lvl="7">
              <a:lnSpc>
                <a:spcPct val="100000"/>
              </a:lnSpc>
              <a:spcBef>
                <a:spcPts val="0"/>
              </a:spcBef>
              <a:spcAft>
                <a:spcPts val="0"/>
              </a:spcAft>
              <a:buSzPts val="1800"/>
              <a:buNone/>
              <a:defRPr sz="2400"/>
            </a:lvl8pPr>
            <a:lvl9pPr lvl="8">
              <a:lnSpc>
                <a:spcPct val="100000"/>
              </a:lnSpc>
              <a:spcBef>
                <a:spcPts val="0"/>
              </a:spcBef>
              <a:spcAft>
                <a:spcPts val="0"/>
              </a:spcAft>
              <a:buSzPts val="1800"/>
              <a:buNone/>
              <a:defRPr sz="2400"/>
            </a:lvl9pPr>
          </a:lstStyle>
          <a:p>
            <a:endParaRPr/>
          </a:p>
        </p:txBody>
      </p:sp>
    </p:spTree>
    <p:extLst>
      <p:ext uri="{BB962C8B-B14F-4D97-AF65-F5344CB8AC3E}">
        <p14:creationId xmlns:p14="http://schemas.microsoft.com/office/powerpoint/2010/main" val="38773715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body" type="tx" preserve="1">
  <p:cSld name="Title and body">
    <p:spTree>
      <p:nvGrpSpPr>
        <p:cNvPr id="1" name="Shape 17"/>
        <p:cNvGrpSpPr/>
        <p:nvPr/>
      </p:nvGrpSpPr>
      <p:grpSpPr>
        <a:xfrm>
          <a:off x="0" y="0"/>
          <a:ext cx="0" cy="0"/>
          <a:chOff x="0" y="0"/>
          <a:chExt cx="0" cy="0"/>
        </a:xfrm>
      </p:grpSpPr>
      <p:sp>
        <p:nvSpPr>
          <p:cNvPr id="19" name="Google Shape;19;p4"/>
          <p:cNvSpPr txBox="1">
            <a:spLocks noGrp="1"/>
          </p:cNvSpPr>
          <p:nvPr>
            <p:ph type="title"/>
          </p:nvPr>
        </p:nvSpPr>
        <p:spPr>
          <a:xfrm>
            <a:off x="960000" y="593367"/>
            <a:ext cx="102720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0" name="Google Shape;20;p4"/>
          <p:cNvSpPr txBox="1">
            <a:spLocks noGrp="1"/>
          </p:cNvSpPr>
          <p:nvPr>
            <p:ph type="body" idx="1"/>
          </p:nvPr>
        </p:nvSpPr>
        <p:spPr>
          <a:xfrm>
            <a:off x="960000" y="1519401"/>
            <a:ext cx="10272000" cy="514400"/>
          </a:xfrm>
          <a:prstGeom prst="rect">
            <a:avLst/>
          </a:prstGeom>
        </p:spPr>
        <p:txBody>
          <a:bodyPr spcFirstLastPara="1" wrap="square" lIns="91425" tIns="91425" rIns="91425" bIns="91425" anchor="t" anchorCtr="0">
            <a:noAutofit/>
          </a:bodyPr>
          <a:lstStyle>
            <a:lvl1pPr marL="609585" lvl="0" indent="-423323" rtl="0">
              <a:spcBef>
                <a:spcPts val="0"/>
              </a:spcBef>
              <a:spcAft>
                <a:spcPts val="0"/>
              </a:spcAft>
              <a:buSzPts val="1400"/>
              <a:buFont typeface="Nunito Light"/>
              <a:buChar char="●"/>
              <a:defRPr/>
            </a:lvl1pPr>
            <a:lvl2pPr marL="1219170" lvl="1" indent="-423323" rtl="0">
              <a:lnSpc>
                <a:spcPct val="100000"/>
              </a:lnSpc>
              <a:spcBef>
                <a:spcPts val="0"/>
              </a:spcBef>
              <a:spcAft>
                <a:spcPts val="0"/>
              </a:spcAft>
              <a:buSzPts val="1400"/>
              <a:buFont typeface="Nunito Light"/>
              <a:buChar char="○"/>
              <a:defRPr/>
            </a:lvl2pPr>
            <a:lvl3pPr marL="1828754" lvl="2" indent="-423323" rtl="0">
              <a:lnSpc>
                <a:spcPct val="100000"/>
              </a:lnSpc>
              <a:spcBef>
                <a:spcPts val="0"/>
              </a:spcBef>
              <a:spcAft>
                <a:spcPts val="0"/>
              </a:spcAft>
              <a:buSzPts val="1400"/>
              <a:buFont typeface="Nunito Light"/>
              <a:buChar char="■"/>
              <a:defRPr/>
            </a:lvl3pPr>
            <a:lvl4pPr marL="2438339" lvl="3" indent="-423323" rtl="0">
              <a:lnSpc>
                <a:spcPct val="100000"/>
              </a:lnSpc>
              <a:spcBef>
                <a:spcPts val="0"/>
              </a:spcBef>
              <a:spcAft>
                <a:spcPts val="0"/>
              </a:spcAft>
              <a:buSzPts val="1400"/>
              <a:buFont typeface="Nunito Light"/>
              <a:buChar char="●"/>
              <a:defRPr/>
            </a:lvl4pPr>
            <a:lvl5pPr marL="3047924" lvl="4" indent="-423323" rtl="0">
              <a:lnSpc>
                <a:spcPct val="100000"/>
              </a:lnSpc>
              <a:spcBef>
                <a:spcPts val="0"/>
              </a:spcBef>
              <a:spcAft>
                <a:spcPts val="0"/>
              </a:spcAft>
              <a:buSzPts val="1400"/>
              <a:buFont typeface="Nunito Light"/>
              <a:buChar char="○"/>
              <a:defRPr/>
            </a:lvl5pPr>
            <a:lvl6pPr marL="3657509" lvl="5" indent="-423323" rtl="0">
              <a:lnSpc>
                <a:spcPct val="100000"/>
              </a:lnSpc>
              <a:spcBef>
                <a:spcPts val="0"/>
              </a:spcBef>
              <a:spcAft>
                <a:spcPts val="0"/>
              </a:spcAft>
              <a:buSzPts val="1400"/>
              <a:buFont typeface="Nunito Light"/>
              <a:buChar char="■"/>
              <a:defRPr/>
            </a:lvl6pPr>
            <a:lvl7pPr marL="4267093" lvl="6" indent="-423323" rtl="0">
              <a:lnSpc>
                <a:spcPct val="100000"/>
              </a:lnSpc>
              <a:spcBef>
                <a:spcPts val="0"/>
              </a:spcBef>
              <a:spcAft>
                <a:spcPts val="0"/>
              </a:spcAft>
              <a:buSzPts val="1400"/>
              <a:buFont typeface="Nunito Light"/>
              <a:buChar char="●"/>
              <a:defRPr/>
            </a:lvl7pPr>
            <a:lvl8pPr marL="4876678" lvl="7" indent="-423323" rtl="0">
              <a:lnSpc>
                <a:spcPct val="100000"/>
              </a:lnSpc>
              <a:spcBef>
                <a:spcPts val="0"/>
              </a:spcBef>
              <a:spcAft>
                <a:spcPts val="0"/>
              </a:spcAft>
              <a:buSzPts val="1400"/>
              <a:buFont typeface="Nunito Light"/>
              <a:buChar char="○"/>
              <a:defRPr/>
            </a:lvl8pPr>
            <a:lvl9pPr marL="5486263" lvl="8" indent="-423323" rtl="0">
              <a:lnSpc>
                <a:spcPct val="100000"/>
              </a:lnSpc>
              <a:spcBef>
                <a:spcPts val="0"/>
              </a:spcBef>
              <a:spcAft>
                <a:spcPts val="0"/>
              </a:spcAft>
              <a:buSzPts val="1400"/>
              <a:buFont typeface="Nunito Light"/>
              <a:buChar char="■"/>
              <a:defRPr/>
            </a:lvl9pPr>
          </a:lstStyle>
          <a:p>
            <a:endParaRPr/>
          </a:p>
        </p:txBody>
      </p:sp>
      <p:pic>
        <p:nvPicPr>
          <p:cNvPr id="2" name="Google Shape;18;p4">
            <a:extLst>
              <a:ext uri="{FF2B5EF4-FFF2-40B4-BE49-F238E27FC236}">
                <a16:creationId xmlns:a16="http://schemas.microsoft.com/office/drawing/2014/main" id="{537E3810-FE04-C08E-1067-6966FEB42126}"/>
              </a:ext>
            </a:extLst>
          </p:cNvPr>
          <p:cNvPicPr preferRelativeResize="0"/>
          <p:nvPr userDrawn="1"/>
        </p:nvPicPr>
        <p:blipFill rotWithShape="1">
          <a:blip r:embed="rId2">
            <a:alphaModFix amt="32000"/>
          </a:blip>
          <a:srcRect t="21875" b="21875"/>
          <a:stretch/>
        </p:blipFill>
        <p:spPr>
          <a:xfrm>
            <a:off x="0" y="0"/>
            <a:ext cx="12192003" cy="6858000"/>
          </a:xfrm>
          <a:prstGeom prst="rect">
            <a:avLst/>
          </a:prstGeom>
          <a:noFill/>
          <a:ln>
            <a:noFill/>
          </a:ln>
        </p:spPr>
      </p:pic>
    </p:spTree>
    <p:extLst>
      <p:ext uri="{BB962C8B-B14F-4D97-AF65-F5344CB8AC3E}">
        <p14:creationId xmlns:p14="http://schemas.microsoft.com/office/powerpoint/2010/main" val="7550434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Numbers and text 1">
  <p:cSld name="Numbers and text 1">
    <p:spTree>
      <p:nvGrpSpPr>
        <p:cNvPr id="1" name="Shape 289"/>
        <p:cNvGrpSpPr/>
        <p:nvPr/>
      </p:nvGrpSpPr>
      <p:grpSpPr>
        <a:xfrm>
          <a:off x="0" y="0"/>
          <a:ext cx="0" cy="0"/>
          <a:chOff x="0" y="0"/>
          <a:chExt cx="0" cy="0"/>
        </a:xfrm>
      </p:grpSpPr>
      <p:pic>
        <p:nvPicPr>
          <p:cNvPr id="290" name="Google Shape;290;p24"/>
          <p:cNvPicPr preferRelativeResize="0"/>
          <p:nvPr/>
        </p:nvPicPr>
        <p:blipFill rotWithShape="1">
          <a:blip r:embed="rId2">
            <a:alphaModFix amt="32000"/>
          </a:blip>
          <a:srcRect t="21875" b="21875"/>
          <a:stretch/>
        </p:blipFill>
        <p:spPr>
          <a:xfrm>
            <a:off x="0" y="0"/>
            <a:ext cx="12192003" cy="6858000"/>
          </a:xfrm>
          <a:prstGeom prst="rect">
            <a:avLst/>
          </a:prstGeom>
          <a:noFill/>
          <a:ln>
            <a:noFill/>
          </a:ln>
        </p:spPr>
      </p:pic>
      <p:sp>
        <p:nvSpPr>
          <p:cNvPr id="291" name="Google Shape;291;p24"/>
          <p:cNvSpPr txBox="1">
            <a:spLocks noGrp="1"/>
          </p:cNvSpPr>
          <p:nvPr>
            <p:ph type="title" hasCustomPrompt="1"/>
          </p:nvPr>
        </p:nvSpPr>
        <p:spPr>
          <a:xfrm>
            <a:off x="1767533" y="2616200"/>
            <a:ext cx="1865200" cy="5424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2400"/>
              <a:buNone/>
              <a:defRPr sz="3200"/>
            </a:lvl1pPr>
            <a:lvl2pPr lvl="1" algn="ctr" rtl="0">
              <a:spcBef>
                <a:spcPts val="0"/>
              </a:spcBef>
              <a:spcAft>
                <a:spcPts val="0"/>
              </a:spcAft>
              <a:buSzPts val="2400"/>
              <a:buNone/>
              <a:defRPr sz="3200"/>
            </a:lvl2pPr>
            <a:lvl3pPr lvl="2" algn="ctr" rtl="0">
              <a:spcBef>
                <a:spcPts val="0"/>
              </a:spcBef>
              <a:spcAft>
                <a:spcPts val="0"/>
              </a:spcAft>
              <a:buSzPts val="2400"/>
              <a:buNone/>
              <a:defRPr sz="3200"/>
            </a:lvl3pPr>
            <a:lvl4pPr lvl="3" algn="ctr" rtl="0">
              <a:spcBef>
                <a:spcPts val="0"/>
              </a:spcBef>
              <a:spcAft>
                <a:spcPts val="0"/>
              </a:spcAft>
              <a:buSzPts val="2400"/>
              <a:buNone/>
              <a:defRPr sz="3200"/>
            </a:lvl4pPr>
            <a:lvl5pPr lvl="4" algn="ctr" rtl="0">
              <a:spcBef>
                <a:spcPts val="0"/>
              </a:spcBef>
              <a:spcAft>
                <a:spcPts val="0"/>
              </a:spcAft>
              <a:buSzPts val="2400"/>
              <a:buNone/>
              <a:defRPr sz="3200"/>
            </a:lvl5pPr>
            <a:lvl6pPr lvl="5" algn="ctr" rtl="0">
              <a:spcBef>
                <a:spcPts val="0"/>
              </a:spcBef>
              <a:spcAft>
                <a:spcPts val="0"/>
              </a:spcAft>
              <a:buSzPts val="2400"/>
              <a:buNone/>
              <a:defRPr sz="3200"/>
            </a:lvl6pPr>
            <a:lvl7pPr lvl="6" algn="ctr" rtl="0">
              <a:spcBef>
                <a:spcPts val="0"/>
              </a:spcBef>
              <a:spcAft>
                <a:spcPts val="0"/>
              </a:spcAft>
              <a:buSzPts val="2400"/>
              <a:buNone/>
              <a:defRPr sz="3200"/>
            </a:lvl7pPr>
            <a:lvl8pPr lvl="7" algn="ctr" rtl="0">
              <a:spcBef>
                <a:spcPts val="0"/>
              </a:spcBef>
              <a:spcAft>
                <a:spcPts val="0"/>
              </a:spcAft>
              <a:buSzPts val="2400"/>
              <a:buNone/>
              <a:defRPr sz="3200"/>
            </a:lvl8pPr>
            <a:lvl9pPr lvl="8" algn="ctr" rtl="0">
              <a:spcBef>
                <a:spcPts val="0"/>
              </a:spcBef>
              <a:spcAft>
                <a:spcPts val="0"/>
              </a:spcAft>
              <a:buSzPts val="2400"/>
              <a:buNone/>
              <a:defRPr sz="3200"/>
            </a:lvl9pPr>
          </a:lstStyle>
          <a:p>
            <a:r>
              <a:t>xx%</a:t>
            </a:r>
          </a:p>
        </p:txBody>
      </p:sp>
      <p:sp>
        <p:nvSpPr>
          <p:cNvPr id="292" name="Google Shape;292;p24"/>
          <p:cNvSpPr txBox="1">
            <a:spLocks noGrp="1"/>
          </p:cNvSpPr>
          <p:nvPr>
            <p:ph type="subTitle" idx="1"/>
          </p:nvPr>
        </p:nvSpPr>
        <p:spPr>
          <a:xfrm>
            <a:off x="1251333" y="4838900"/>
            <a:ext cx="2897600" cy="1175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endParaRPr/>
          </a:p>
        </p:txBody>
      </p:sp>
      <p:sp>
        <p:nvSpPr>
          <p:cNvPr id="293" name="Google Shape;293;p24"/>
          <p:cNvSpPr txBox="1">
            <a:spLocks noGrp="1"/>
          </p:cNvSpPr>
          <p:nvPr>
            <p:ph type="subTitle" idx="2"/>
          </p:nvPr>
        </p:nvSpPr>
        <p:spPr>
          <a:xfrm>
            <a:off x="1251333" y="4176200"/>
            <a:ext cx="2897600" cy="6740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Instrument Sans"/>
              <a:buNone/>
              <a:defRPr sz="3200" b="1">
                <a:latin typeface="Instrument Sans"/>
                <a:ea typeface="Instrument Sans"/>
                <a:cs typeface="Instrument Sans"/>
                <a:sym typeface="Instrument Sans"/>
              </a:defRPr>
            </a:lvl1pPr>
            <a:lvl2pPr lvl="1" algn="ctr" rtl="0">
              <a:lnSpc>
                <a:spcPct val="100000"/>
              </a:lnSpc>
              <a:spcBef>
                <a:spcPts val="0"/>
              </a:spcBef>
              <a:spcAft>
                <a:spcPts val="0"/>
              </a:spcAft>
              <a:buSzPts val="2400"/>
              <a:buFont typeface="Instrument Sans"/>
              <a:buNone/>
              <a:defRPr sz="3200" b="1">
                <a:latin typeface="Instrument Sans"/>
                <a:ea typeface="Instrument Sans"/>
                <a:cs typeface="Instrument Sans"/>
                <a:sym typeface="Instrument Sans"/>
              </a:defRPr>
            </a:lvl2pPr>
            <a:lvl3pPr lvl="2" algn="ctr" rtl="0">
              <a:lnSpc>
                <a:spcPct val="100000"/>
              </a:lnSpc>
              <a:spcBef>
                <a:spcPts val="0"/>
              </a:spcBef>
              <a:spcAft>
                <a:spcPts val="0"/>
              </a:spcAft>
              <a:buSzPts val="2400"/>
              <a:buFont typeface="Instrument Sans"/>
              <a:buNone/>
              <a:defRPr sz="3200" b="1">
                <a:latin typeface="Instrument Sans"/>
                <a:ea typeface="Instrument Sans"/>
                <a:cs typeface="Instrument Sans"/>
                <a:sym typeface="Instrument Sans"/>
              </a:defRPr>
            </a:lvl3pPr>
            <a:lvl4pPr lvl="3" algn="ctr" rtl="0">
              <a:lnSpc>
                <a:spcPct val="100000"/>
              </a:lnSpc>
              <a:spcBef>
                <a:spcPts val="0"/>
              </a:spcBef>
              <a:spcAft>
                <a:spcPts val="0"/>
              </a:spcAft>
              <a:buSzPts val="2400"/>
              <a:buFont typeface="Instrument Sans"/>
              <a:buNone/>
              <a:defRPr sz="3200" b="1">
                <a:latin typeface="Instrument Sans"/>
                <a:ea typeface="Instrument Sans"/>
                <a:cs typeface="Instrument Sans"/>
                <a:sym typeface="Instrument Sans"/>
              </a:defRPr>
            </a:lvl4pPr>
            <a:lvl5pPr lvl="4" algn="ctr" rtl="0">
              <a:lnSpc>
                <a:spcPct val="100000"/>
              </a:lnSpc>
              <a:spcBef>
                <a:spcPts val="0"/>
              </a:spcBef>
              <a:spcAft>
                <a:spcPts val="0"/>
              </a:spcAft>
              <a:buSzPts val="2400"/>
              <a:buFont typeface="Instrument Sans"/>
              <a:buNone/>
              <a:defRPr sz="3200" b="1">
                <a:latin typeface="Instrument Sans"/>
                <a:ea typeface="Instrument Sans"/>
                <a:cs typeface="Instrument Sans"/>
                <a:sym typeface="Instrument Sans"/>
              </a:defRPr>
            </a:lvl5pPr>
            <a:lvl6pPr lvl="5" algn="ctr" rtl="0">
              <a:lnSpc>
                <a:spcPct val="100000"/>
              </a:lnSpc>
              <a:spcBef>
                <a:spcPts val="0"/>
              </a:spcBef>
              <a:spcAft>
                <a:spcPts val="0"/>
              </a:spcAft>
              <a:buSzPts val="2400"/>
              <a:buFont typeface="Instrument Sans"/>
              <a:buNone/>
              <a:defRPr sz="3200" b="1">
                <a:latin typeface="Instrument Sans"/>
                <a:ea typeface="Instrument Sans"/>
                <a:cs typeface="Instrument Sans"/>
                <a:sym typeface="Instrument Sans"/>
              </a:defRPr>
            </a:lvl6pPr>
            <a:lvl7pPr lvl="6" algn="ctr" rtl="0">
              <a:lnSpc>
                <a:spcPct val="100000"/>
              </a:lnSpc>
              <a:spcBef>
                <a:spcPts val="0"/>
              </a:spcBef>
              <a:spcAft>
                <a:spcPts val="0"/>
              </a:spcAft>
              <a:buSzPts val="2400"/>
              <a:buFont typeface="Instrument Sans"/>
              <a:buNone/>
              <a:defRPr sz="3200" b="1">
                <a:latin typeface="Instrument Sans"/>
                <a:ea typeface="Instrument Sans"/>
                <a:cs typeface="Instrument Sans"/>
                <a:sym typeface="Instrument Sans"/>
              </a:defRPr>
            </a:lvl7pPr>
            <a:lvl8pPr lvl="7" algn="ctr" rtl="0">
              <a:lnSpc>
                <a:spcPct val="100000"/>
              </a:lnSpc>
              <a:spcBef>
                <a:spcPts val="0"/>
              </a:spcBef>
              <a:spcAft>
                <a:spcPts val="0"/>
              </a:spcAft>
              <a:buSzPts val="2400"/>
              <a:buFont typeface="Instrument Sans"/>
              <a:buNone/>
              <a:defRPr sz="3200" b="1">
                <a:latin typeface="Instrument Sans"/>
                <a:ea typeface="Instrument Sans"/>
                <a:cs typeface="Instrument Sans"/>
                <a:sym typeface="Instrument Sans"/>
              </a:defRPr>
            </a:lvl8pPr>
            <a:lvl9pPr lvl="8" algn="ctr" rtl="0">
              <a:lnSpc>
                <a:spcPct val="100000"/>
              </a:lnSpc>
              <a:spcBef>
                <a:spcPts val="0"/>
              </a:spcBef>
              <a:spcAft>
                <a:spcPts val="0"/>
              </a:spcAft>
              <a:buSzPts val="2400"/>
              <a:buFont typeface="Instrument Sans"/>
              <a:buNone/>
              <a:defRPr sz="3200" b="1">
                <a:latin typeface="Instrument Sans"/>
                <a:ea typeface="Instrument Sans"/>
                <a:cs typeface="Instrument Sans"/>
                <a:sym typeface="Instrument Sans"/>
              </a:defRPr>
            </a:lvl9pPr>
          </a:lstStyle>
          <a:p>
            <a:endParaRPr/>
          </a:p>
        </p:txBody>
      </p:sp>
      <p:sp>
        <p:nvSpPr>
          <p:cNvPr id="294" name="Google Shape;294;p24"/>
          <p:cNvSpPr txBox="1">
            <a:spLocks noGrp="1"/>
          </p:cNvSpPr>
          <p:nvPr>
            <p:ph type="title" idx="3" hasCustomPrompt="1"/>
          </p:nvPr>
        </p:nvSpPr>
        <p:spPr>
          <a:xfrm>
            <a:off x="5164133" y="4836867"/>
            <a:ext cx="1863600" cy="5424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2400"/>
              <a:buNone/>
              <a:defRPr sz="3200"/>
            </a:lvl1pPr>
            <a:lvl2pPr lvl="1" algn="ctr" rtl="0">
              <a:spcBef>
                <a:spcPts val="0"/>
              </a:spcBef>
              <a:spcAft>
                <a:spcPts val="0"/>
              </a:spcAft>
              <a:buSzPts val="2400"/>
              <a:buNone/>
              <a:defRPr sz="3200"/>
            </a:lvl2pPr>
            <a:lvl3pPr lvl="2" algn="ctr" rtl="0">
              <a:spcBef>
                <a:spcPts val="0"/>
              </a:spcBef>
              <a:spcAft>
                <a:spcPts val="0"/>
              </a:spcAft>
              <a:buSzPts val="2400"/>
              <a:buNone/>
              <a:defRPr sz="3200"/>
            </a:lvl3pPr>
            <a:lvl4pPr lvl="3" algn="ctr" rtl="0">
              <a:spcBef>
                <a:spcPts val="0"/>
              </a:spcBef>
              <a:spcAft>
                <a:spcPts val="0"/>
              </a:spcAft>
              <a:buSzPts val="2400"/>
              <a:buNone/>
              <a:defRPr sz="3200"/>
            </a:lvl4pPr>
            <a:lvl5pPr lvl="4" algn="ctr" rtl="0">
              <a:spcBef>
                <a:spcPts val="0"/>
              </a:spcBef>
              <a:spcAft>
                <a:spcPts val="0"/>
              </a:spcAft>
              <a:buSzPts val="2400"/>
              <a:buNone/>
              <a:defRPr sz="3200"/>
            </a:lvl5pPr>
            <a:lvl6pPr lvl="5" algn="ctr" rtl="0">
              <a:spcBef>
                <a:spcPts val="0"/>
              </a:spcBef>
              <a:spcAft>
                <a:spcPts val="0"/>
              </a:spcAft>
              <a:buSzPts val="2400"/>
              <a:buNone/>
              <a:defRPr sz="3200"/>
            </a:lvl6pPr>
            <a:lvl7pPr lvl="6" algn="ctr" rtl="0">
              <a:spcBef>
                <a:spcPts val="0"/>
              </a:spcBef>
              <a:spcAft>
                <a:spcPts val="0"/>
              </a:spcAft>
              <a:buSzPts val="2400"/>
              <a:buNone/>
              <a:defRPr sz="3200"/>
            </a:lvl7pPr>
            <a:lvl8pPr lvl="7" algn="ctr" rtl="0">
              <a:spcBef>
                <a:spcPts val="0"/>
              </a:spcBef>
              <a:spcAft>
                <a:spcPts val="0"/>
              </a:spcAft>
              <a:buSzPts val="2400"/>
              <a:buNone/>
              <a:defRPr sz="3200"/>
            </a:lvl8pPr>
            <a:lvl9pPr lvl="8" algn="ctr" rtl="0">
              <a:spcBef>
                <a:spcPts val="0"/>
              </a:spcBef>
              <a:spcAft>
                <a:spcPts val="0"/>
              </a:spcAft>
              <a:buSzPts val="2400"/>
              <a:buNone/>
              <a:defRPr sz="3200"/>
            </a:lvl9pPr>
          </a:lstStyle>
          <a:p>
            <a:r>
              <a:t>xx%</a:t>
            </a:r>
          </a:p>
        </p:txBody>
      </p:sp>
      <p:sp>
        <p:nvSpPr>
          <p:cNvPr id="295" name="Google Shape;295;p24"/>
          <p:cNvSpPr txBox="1">
            <a:spLocks noGrp="1"/>
          </p:cNvSpPr>
          <p:nvPr>
            <p:ph type="subTitle" idx="4"/>
          </p:nvPr>
        </p:nvSpPr>
        <p:spPr>
          <a:xfrm>
            <a:off x="4647200" y="2630951"/>
            <a:ext cx="2897600" cy="1175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endParaRPr/>
          </a:p>
        </p:txBody>
      </p:sp>
      <p:sp>
        <p:nvSpPr>
          <p:cNvPr id="296" name="Google Shape;296;p24"/>
          <p:cNvSpPr txBox="1">
            <a:spLocks noGrp="1"/>
          </p:cNvSpPr>
          <p:nvPr>
            <p:ph type="subTitle" idx="5"/>
          </p:nvPr>
        </p:nvSpPr>
        <p:spPr>
          <a:xfrm>
            <a:off x="4647200" y="1968251"/>
            <a:ext cx="2897600" cy="6740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Instrument Sans"/>
              <a:buNone/>
              <a:defRPr sz="3200" b="1">
                <a:latin typeface="Instrument Sans"/>
                <a:ea typeface="Instrument Sans"/>
                <a:cs typeface="Instrument Sans"/>
                <a:sym typeface="Instrument Sans"/>
              </a:defRPr>
            </a:lvl1pPr>
            <a:lvl2pPr lvl="1" algn="ctr" rtl="0">
              <a:lnSpc>
                <a:spcPct val="100000"/>
              </a:lnSpc>
              <a:spcBef>
                <a:spcPts val="0"/>
              </a:spcBef>
              <a:spcAft>
                <a:spcPts val="0"/>
              </a:spcAft>
              <a:buSzPts val="2400"/>
              <a:buFont typeface="Instrument Sans"/>
              <a:buNone/>
              <a:defRPr sz="3200" b="1">
                <a:latin typeface="Instrument Sans"/>
                <a:ea typeface="Instrument Sans"/>
                <a:cs typeface="Instrument Sans"/>
                <a:sym typeface="Instrument Sans"/>
              </a:defRPr>
            </a:lvl2pPr>
            <a:lvl3pPr lvl="2" algn="ctr" rtl="0">
              <a:lnSpc>
                <a:spcPct val="100000"/>
              </a:lnSpc>
              <a:spcBef>
                <a:spcPts val="0"/>
              </a:spcBef>
              <a:spcAft>
                <a:spcPts val="0"/>
              </a:spcAft>
              <a:buSzPts val="2400"/>
              <a:buFont typeface="Instrument Sans"/>
              <a:buNone/>
              <a:defRPr sz="3200" b="1">
                <a:latin typeface="Instrument Sans"/>
                <a:ea typeface="Instrument Sans"/>
                <a:cs typeface="Instrument Sans"/>
                <a:sym typeface="Instrument Sans"/>
              </a:defRPr>
            </a:lvl3pPr>
            <a:lvl4pPr lvl="3" algn="ctr" rtl="0">
              <a:lnSpc>
                <a:spcPct val="100000"/>
              </a:lnSpc>
              <a:spcBef>
                <a:spcPts val="0"/>
              </a:spcBef>
              <a:spcAft>
                <a:spcPts val="0"/>
              </a:spcAft>
              <a:buSzPts val="2400"/>
              <a:buFont typeface="Instrument Sans"/>
              <a:buNone/>
              <a:defRPr sz="3200" b="1">
                <a:latin typeface="Instrument Sans"/>
                <a:ea typeface="Instrument Sans"/>
                <a:cs typeface="Instrument Sans"/>
                <a:sym typeface="Instrument Sans"/>
              </a:defRPr>
            </a:lvl4pPr>
            <a:lvl5pPr lvl="4" algn="ctr" rtl="0">
              <a:lnSpc>
                <a:spcPct val="100000"/>
              </a:lnSpc>
              <a:spcBef>
                <a:spcPts val="0"/>
              </a:spcBef>
              <a:spcAft>
                <a:spcPts val="0"/>
              </a:spcAft>
              <a:buSzPts val="2400"/>
              <a:buFont typeface="Instrument Sans"/>
              <a:buNone/>
              <a:defRPr sz="3200" b="1">
                <a:latin typeface="Instrument Sans"/>
                <a:ea typeface="Instrument Sans"/>
                <a:cs typeface="Instrument Sans"/>
                <a:sym typeface="Instrument Sans"/>
              </a:defRPr>
            </a:lvl5pPr>
            <a:lvl6pPr lvl="5" algn="ctr" rtl="0">
              <a:lnSpc>
                <a:spcPct val="100000"/>
              </a:lnSpc>
              <a:spcBef>
                <a:spcPts val="0"/>
              </a:spcBef>
              <a:spcAft>
                <a:spcPts val="0"/>
              </a:spcAft>
              <a:buSzPts val="2400"/>
              <a:buFont typeface="Instrument Sans"/>
              <a:buNone/>
              <a:defRPr sz="3200" b="1">
                <a:latin typeface="Instrument Sans"/>
                <a:ea typeface="Instrument Sans"/>
                <a:cs typeface="Instrument Sans"/>
                <a:sym typeface="Instrument Sans"/>
              </a:defRPr>
            </a:lvl6pPr>
            <a:lvl7pPr lvl="6" algn="ctr" rtl="0">
              <a:lnSpc>
                <a:spcPct val="100000"/>
              </a:lnSpc>
              <a:spcBef>
                <a:spcPts val="0"/>
              </a:spcBef>
              <a:spcAft>
                <a:spcPts val="0"/>
              </a:spcAft>
              <a:buSzPts val="2400"/>
              <a:buFont typeface="Instrument Sans"/>
              <a:buNone/>
              <a:defRPr sz="3200" b="1">
                <a:latin typeface="Instrument Sans"/>
                <a:ea typeface="Instrument Sans"/>
                <a:cs typeface="Instrument Sans"/>
                <a:sym typeface="Instrument Sans"/>
              </a:defRPr>
            </a:lvl7pPr>
            <a:lvl8pPr lvl="7" algn="ctr" rtl="0">
              <a:lnSpc>
                <a:spcPct val="100000"/>
              </a:lnSpc>
              <a:spcBef>
                <a:spcPts val="0"/>
              </a:spcBef>
              <a:spcAft>
                <a:spcPts val="0"/>
              </a:spcAft>
              <a:buSzPts val="2400"/>
              <a:buFont typeface="Instrument Sans"/>
              <a:buNone/>
              <a:defRPr sz="3200" b="1">
                <a:latin typeface="Instrument Sans"/>
                <a:ea typeface="Instrument Sans"/>
                <a:cs typeface="Instrument Sans"/>
                <a:sym typeface="Instrument Sans"/>
              </a:defRPr>
            </a:lvl8pPr>
            <a:lvl9pPr lvl="8" algn="ctr" rtl="0">
              <a:lnSpc>
                <a:spcPct val="100000"/>
              </a:lnSpc>
              <a:spcBef>
                <a:spcPts val="0"/>
              </a:spcBef>
              <a:spcAft>
                <a:spcPts val="0"/>
              </a:spcAft>
              <a:buSzPts val="2400"/>
              <a:buFont typeface="Instrument Sans"/>
              <a:buNone/>
              <a:defRPr sz="3200" b="1">
                <a:latin typeface="Instrument Sans"/>
                <a:ea typeface="Instrument Sans"/>
                <a:cs typeface="Instrument Sans"/>
                <a:sym typeface="Instrument Sans"/>
              </a:defRPr>
            </a:lvl9pPr>
          </a:lstStyle>
          <a:p>
            <a:endParaRPr/>
          </a:p>
        </p:txBody>
      </p:sp>
      <p:sp>
        <p:nvSpPr>
          <p:cNvPr id="297" name="Google Shape;297;p24"/>
          <p:cNvSpPr txBox="1">
            <a:spLocks noGrp="1"/>
          </p:cNvSpPr>
          <p:nvPr>
            <p:ph type="title" idx="6" hasCustomPrompt="1"/>
          </p:nvPr>
        </p:nvSpPr>
        <p:spPr>
          <a:xfrm>
            <a:off x="8556900" y="2616200"/>
            <a:ext cx="1863600" cy="5424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2400"/>
              <a:buNone/>
              <a:defRPr sz="3200"/>
            </a:lvl1pPr>
            <a:lvl2pPr lvl="1" algn="ctr" rtl="0">
              <a:spcBef>
                <a:spcPts val="0"/>
              </a:spcBef>
              <a:spcAft>
                <a:spcPts val="0"/>
              </a:spcAft>
              <a:buSzPts val="2400"/>
              <a:buNone/>
              <a:defRPr sz="3200"/>
            </a:lvl2pPr>
            <a:lvl3pPr lvl="2" algn="ctr" rtl="0">
              <a:spcBef>
                <a:spcPts val="0"/>
              </a:spcBef>
              <a:spcAft>
                <a:spcPts val="0"/>
              </a:spcAft>
              <a:buSzPts val="2400"/>
              <a:buNone/>
              <a:defRPr sz="3200"/>
            </a:lvl3pPr>
            <a:lvl4pPr lvl="3" algn="ctr" rtl="0">
              <a:spcBef>
                <a:spcPts val="0"/>
              </a:spcBef>
              <a:spcAft>
                <a:spcPts val="0"/>
              </a:spcAft>
              <a:buSzPts val="2400"/>
              <a:buNone/>
              <a:defRPr sz="3200"/>
            </a:lvl4pPr>
            <a:lvl5pPr lvl="4" algn="ctr" rtl="0">
              <a:spcBef>
                <a:spcPts val="0"/>
              </a:spcBef>
              <a:spcAft>
                <a:spcPts val="0"/>
              </a:spcAft>
              <a:buSzPts val="2400"/>
              <a:buNone/>
              <a:defRPr sz="3200"/>
            </a:lvl5pPr>
            <a:lvl6pPr lvl="5" algn="ctr" rtl="0">
              <a:spcBef>
                <a:spcPts val="0"/>
              </a:spcBef>
              <a:spcAft>
                <a:spcPts val="0"/>
              </a:spcAft>
              <a:buSzPts val="2400"/>
              <a:buNone/>
              <a:defRPr sz="3200"/>
            </a:lvl6pPr>
            <a:lvl7pPr lvl="6" algn="ctr" rtl="0">
              <a:spcBef>
                <a:spcPts val="0"/>
              </a:spcBef>
              <a:spcAft>
                <a:spcPts val="0"/>
              </a:spcAft>
              <a:buSzPts val="2400"/>
              <a:buNone/>
              <a:defRPr sz="3200"/>
            </a:lvl7pPr>
            <a:lvl8pPr lvl="7" algn="ctr" rtl="0">
              <a:spcBef>
                <a:spcPts val="0"/>
              </a:spcBef>
              <a:spcAft>
                <a:spcPts val="0"/>
              </a:spcAft>
              <a:buSzPts val="2400"/>
              <a:buNone/>
              <a:defRPr sz="3200"/>
            </a:lvl8pPr>
            <a:lvl9pPr lvl="8" algn="ctr" rtl="0">
              <a:spcBef>
                <a:spcPts val="0"/>
              </a:spcBef>
              <a:spcAft>
                <a:spcPts val="0"/>
              </a:spcAft>
              <a:buSzPts val="2400"/>
              <a:buNone/>
              <a:defRPr sz="3200"/>
            </a:lvl9pPr>
          </a:lstStyle>
          <a:p>
            <a:r>
              <a:t>xx%</a:t>
            </a:r>
          </a:p>
        </p:txBody>
      </p:sp>
      <p:sp>
        <p:nvSpPr>
          <p:cNvPr id="298" name="Google Shape;298;p24"/>
          <p:cNvSpPr txBox="1">
            <a:spLocks noGrp="1"/>
          </p:cNvSpPr>
          <p:nvPr>
            <p:ph type="subTitle" idx="7"/>
          </p:nvPr>
        </p:nvSpPr>
        <p:spPr>
          <a:xfrm>
            <a:off x="8043067" y="4838900"/>
            <a:ext cx="2897600" cy="1175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endParaRPr/>
          </a:p>
        </p:txBody>
      </p:sp>
      <p:sp>
        <p:nvSpPr>
          <p:cNvPr id="299" name="Google Shape;299;p24"/>
          <p:cNvSpPr txBox="1">
            <a:spLocks noGrp="1"/>
          </p:cNvSpPr>
          <p:nvPr>
            <p:ph type="subTitle" idx="8"/>
          </p:nvPr>
        </p:nvSpPr>
        <p:spPr>
          <a:xfrm>
            <a:off x="8043067" y="4176200"/>
            <a:ext cx="2897600" cy="6740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Instrument Sans"/>
              <a:buNone/>
              <a:defRPr sz="3200" b="1">
                <a:latin typeface="Instrument Sans"/>
                <a:ea typeface="Instrument Sans"/>
                <a:cs typeface="Instrument Sans"/>
                <a:sym typeface="Instrument Sans"/>
              </a:defRPr>
            </a:lvl1pPr>
            <a:lvl2pPr lvl="1" algn="ctr" rtl="0">
              <a:lnSpc>
                <a:spcPct val="100000"/>
              </a:lnSpc>
              <a:spcBef>
                <a:spcPts val="0"/>
              </a:spcBef>
              <a:spcAft>
                <a:spcPts val="0"/>
              </a:spcAft>
              <a:buSzPts val="2400"/>
              <a:buFont typeface="Instrument Sans"/>
              <a:buNone/>
              <a:defRPr sz="3200" b="1">
                <a:latin typeface="Instrument Sans"/>
                <a:ea typeface="Instrument Sans"/>
                <a:cs typeface="Instrument Sans"/>
                <a:sym typeface="Instrument Sans"/>
              </a:defRPr>
            </a:lvl2pPr>
            <a:lvl3pPr lvl="2" algn="ctr" rtl="0">
              <a:lnSpc>
                <a:spcPct val="100000"/>
              </a:lnSpc>
              <a:spcBef>
                <a:spcPts val="0"/>
              </a:spcBef>
              <a:spcAft>
                <a:spcPts val="0"/>
              </a:spcAft>
              <a:buSzPts val="2400"/>
              <a:buFont typeface="Instrument Sans"/>
              <a:buNone/>
              <a:defRPr sz="3200" b="1">
                <a:latin typeface="Instrument Sans"/>
                <a:ea typeface="Instrument Sans"/>
                <a:cs typeface="Instrument Sans"/>
                <a:sym typeface="Instrument Sans"/>
              </a:defRPr>
            </a:lvl3pPr>
            <a:lvl4pPr lvl="3" algn="ctr" rtl="0">
              <a:lnSpc>
                <a:spcPct val="100000"/>
              </a:lnSpc>
              <a:spcBef>
                <a:spcPts val="0"/>
              </a:spcBef>
              <a:spcAft>
                <a:spcPts val="0"/>
              </a:spcAft>
              <a:buSzPts val="2400"/>
              <a:buFont typeface="Instrument Sans"/>
              <a:buNone/>
              <a:defRPr sz="3200" b="1">
                <a:latin typeface="Instrument Sans"/>
                <a:ea typeface="Instrument Sans"/>
                <a:cs typeface="Instrument Sans"/>
                <a:sym typeface="Instrument Sans"/>
              </a:defRPr>
            </a:lvl4pPr>
            <a:lvl5pPr lvl="4" algn="ctr" rtl="0">
              <a:lnSpc>
                <a:spcPct val="100000"/>
              </a:lnSpc>
              <a:spcBef>
                <a:spcPts val="0"/>
              </a:spcBef>
              <a:spcAft>
                <a:spcPts val="0"/>
              </a:spcAft>
              <a:buSzPts val="2400"/>
              <a:buFont typeface="Instrument Sans"/>
              <a:buNone/>
              <a:defRPr sz="3200" b="1">
                <a:latin typeface="Instrument Sans"/>
                <a:ea typeface="Instrument Sans"/>
                <a:cs typeface="Instrument Sans"/>
                <a:sym typeface="Instrument Sans"/>
              </a:defRPr>
            </a:lvl5pPr>
            <a:lvl6pPr lvl="5" algn="ctr" rtl="0">
              <a:lnSpc>
                <a:spcPct val="100000"/>
              </a:lnSpc>
              <a:spcBef>
                <a:spcPts val="0"/>
              </a:spcBef>
              <a:spcAft>
                <a:spcPts val="0"/>
              </a:spcAft>
              <a:buSzPts val="2400"/>
              <a:buFont typeface="Instrument Sans"/>
              <a:buNone/>
              <a:defRPr sz="3200" b="1">
                <a:latin typeface="Instrument Sans"/>
                <a:ea typeface="Instrument Sans"/>
                <a:cs typeface="Instrument Sans"/>
                <a:sym typeface="Instrument Sans"/>
              </a:defRPr>
            </a:lvl6pPr>
            <a:lvl7pPr lvl="6" algn="ctr" rtl="0">
              <a:lnSpc>
                <a:spcPct val="100000"/>
              </a:lnSpc>
              <a:spcBef>
                <a:spcPts val="0"/>
              </a:spcBef>
              <a:spcAft>
                <a:spcPts val="0"/>
              </a:spcAft>
              <a:buSzPts val="2400"/>
              <a:buFont typeface="Instrument Sans"/>
              <a:buNone/>
              <a:defRPr sz="3200" b="1">
                <a:latin typeface="Instrument Sans"/>
                <a:ea typeface="Instrument Sans"/>
                <a:cs typeface="Instrument Sans"/>
                <a:sym typeface="Instrument Sans"/>
              </a:defRPr>
            </a:lvl7pPr>
            <a:lvl8pPr lvl="7" algn="ctr" rtl="0">
              <a:lnSpc>
                <a:spcPct val="100000"/>
              </a:lnSpc>
              <a:spcBef>
                <a:spcPts val="0"/>
              </a:spcBef>
              <a:spcAft>
                <a:spcPts val="0"/>
              </a:spcAft>
              <a:buSzPts val="2400"/>
              <a:buFont typeface="Instrument Sans"/>
              <a:buNone/>
              <a:defRPr sz="3200" b="1">
                <a:latin typeface="Instrument Sans"/>
                <a:ea typeface="Instrument Sans"/>
                <a:cs typeface="Instrument Sans"/>
                <a:sym typeface="Instrument Sans"/>
              </a:defRPr>
            </a:lvl8pPr>
            <a:lvl9pPr lvl="8" algn="ctr" rtl="0">
              <a:lnSpc>
                <a:spcPct val="100000"/>
              </a:lnSpc>
              <a:spcBef>
                <a:spcPts val="0"/>
              </a:spcBef>
              <a:spcAft>
                <a:spcPts val="0"/>
              </a:spcAft>
              <a:buSzPts val="2400"/>
              <a:buFont typeface="Instrument Sans"/>
              <a:buNone/>
              <a:defRPr sz="3200" b="1">
                <a:latin typeface="Instrument Sans"/>
                <a:ea typeface="Instrument Sans"/>
                <a:cs typeface="Instrument Sans"/>
                <a:sym typeface="Instrument Sans"/>
              </a:defRPr>
            </a:lvl9pPr>
          </a:lstStyle>
          <a:p>
            <a:endParaRPr/>
          </a:p>
        </p:txBody>
      </p:sp>
      <p:sp>
        <p:nvSpPr>
          <p:cNvPr id="300" name="Google Shape;300;p24"/>
          <p:cNvSpPr txBox="1">
            <a:spLocks noGrp="1"/>
          </p:cNvSpPr>
          <p:nvPr>
            <p:ph type="title" idx="9"/>
          </p:nvPr>
        </p:nvSpPr>
        <p:spPr>
          <a:xfrm>
            <a:off x="960000" y="593367"/>
            <a:ext cx="102720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grpSp>
        <p:nvGrpSpPr>
          <p:cNvPr id="301" name="Google Shape;301;p24"/>
          <p:cNvGrpSpPr/>
          <p:nvPr/>
        </p:nvGrpSpPr>
        <p:grpSpPr>
          <a:xfrm>
            <a:off x="155967" y="5840267"/>
            <a:ext cx="724771" cy="596789"/>
            <a:chOff x="84450" y="4640550"/>
            <a:chExt cx="543578" cy="447592"/>
          </a:xfrm>
        </p:grpSpPr>
        <p:sp>
          <p:nvSpPr>
            <p:cNvPr id="302" name="Google Shape;302;p24"/>
            <p:cNvSpPr/>
            <p:nvPr/>
          </p:nvSpPr>
          <p:spPr>
            <a:xfrm>
              <a:off x="84450" y="4641160"/>
              <a:ext cx="453925" cy="446982"/>
            </a:xfrm>
            <a:custGeom>
              <a:avLst/>
              <a:gdLst/>
              <a:ahLst/>
              <a:cxnLst/>
              <a:rect l="l" t="t" r="r" b="b"/>
              <a:pathLst>
                <a:path w="9676" h="9528" extrusionOk="0">
                  <a:moveTo>
                    <a:pt x="3919" y="0"/>
                  </a:moveTo>
                  <a:cubicBezTo>
                    <a:pt x="3904" y="0"/>
                    <a:pt x="3889" y="9"/>
                    <a:pt x="3880" y="28"/>
                  </a:cubicBezTo>
                  <a:cubicBezTo>
                    <a:pt x="3711" y="384"/>
                    <a:pt x="3654" y="799"/>
                    <a:pt x="3571" y="1183"/>
                  </a:cubicBezTo>
                  <a:cubicBezTo>
                    <a:pt x="3484" y="1581"/>
                    <a:pt x="3391" y="1978"/>
                    <a:pt x="3317" y="2378"/>
                  </a:cubicBezTo>
                  <a:cubicBezTo>
                    <a:pt x="2981" y="1881"/>
                    <a:pt x="2417" y="1623"/>
                    <a:pt x="1866" y="1623"/>
                  </a:cubicBezTo>
                  <a:cubicBezTo>
                    <a:pt x="1248" y="1623"/>
                    <a:pt x="648" y="1948"/>
                    <a:pt x="404" y="2626"/>
                  </a:cubicBezTo>
                  <a:cubicBezTo>
                    <a:pt x="0" y="3752"/>
                    <a:pt x="973" y="4612"/>
                    <a:pt x="1994" y="4612"/>
                  </a:cubicBezTo>
                  <a:cubicBezTo>
                    <a:pt x="2199" y="4612"/>
                    <a:pt x="2406" y="4577"/>
                    <a:pt x="2603" y="4504"/>
                  </a:cubicBezTo>
                  <a:lnTo>
                    <a:pt x="2603" y="4504"/>
                  </a:lnTo>
                  <a:cubicBezTo>
                    <a:pt x="2371" y="4981"/>
                    <a:pt x="2156" y="5466"/>
                    <a:pt x="1941" y="5953"/>
                  </a:cubicBezTo>
                  <a:cubicBezTo>
                    <a:pt x="1846" y="6166"/>
                    <a:pt x="1484" y="6662"/>
                    <a:pt x="1590" y="6908"/>
                  </a:cubicBezTo>
                  <a:cubicBezTo>
                    <a:pt x="1689" y="7136"/>
                    <a:pt x="2243" y="7213"/>
                    <a:pt x="2448" y="7287"/>
                  </a:cubicBezTo>
                  <a:cubicBezTo>
                    <a:pt x="3030" y="7499"/>
                    <a:pt x="3611" y="7718"/>
                    <a:pt x="4198" y="7918"/>
                  </a:cubicBezTo>
                  <a:cubicBezTo>
                    <a:pt x="4211" y="7922"/>
                    <a:pt x="4223" y="7924"/>
                    <a:pt x="4235" y="7924"/>
                  </a:cubicBezTo>
                  <a:cubicBezTo>
                    <a:pt x="4339" y="7924"/>
                    <a:pt x="4388" y="7766"/>
                    <a:pt x="4275" y="7723"/>
                  </a:cubicBezTo>
                  <a:cubicBezTo>
                    <a:pt x="4274" y="7723"/>
                    <a:pt x="4271" y="7722"/>
                    <a:pt x="4270" y="7722"/>
                  </a:cubicBezTo>
                  <a:cubicBezTo>
                    <a:pt x="4270" y="7716"/>
                    <a:pt x="4268" y="7709"/>
                    <a:pt x="4265" y="7705"/>
                  </a:cubicBezTo>
                  <a:cubicBezTo>
                    <a:pt x="3736" y="6773"/>
                    <a:pt x="4323" y="5613"/>
                    <a:pt x="5357" y="5613"/>
                  </a:cubicBezTo>
                  <a:cubicBezTo>
                    <a:pt x="5458" y="5613"/>
                    <a:pt x="5565" y="5625"/>
                    <a:pt x="5674" y="5648"/>
                  </a:cubicBezTo>
                  <a:cubicBezTo>
                    <a:pt x="6958" y="5926"/>
                    <a:pt x="7161" y="7428"/>
                    <a:pt x="6407" y="8341"/>
                  </a:cubicBezTo>
                  <a:cubicBezTo>
                    <a:pt x="6385" y="8368"/>
                    <a:pt x="6379" y="8394"/>
                    <a:pt x="6384" y="8420"/>
                  </a:cubicBezTo>
                  <a:cubicBezTo>
                    <a:pt x="6378" y="8417"/>
                    <a:pt x="6370" y="8415"/>
                    <a:pt x="6362" y="8412"/>
                  </a:cubicBezTo>
                  <a:cubicBezTo>
                    <a:pt x="6352" y="8408"/>
                    <a:pt x="6343" y="8407"/>
                    <a:pt x="6334" y="8407"/>
                  </a:cubicBezTo>
                  <a:cubicBezTo>
                    <a:pt x="6255" y="8407"/>
                    <a:pt x="6220" y="8523"/>
                    <a:pt x="6305" y="8562"/>
                  </a:cubicBezTo>
                  <a:cubicBezTo>
                    <a:pt x="6928" y="8849"/>
                    <a:pt x="7573" y="9088"/>
                    <a:pt x="8209" y="9340"/>
                  </a:cubicBezTo>
                  <a:cubicBezTo>
                    <a:pt x="8398" y="9415"/>
                    <a:pt x="8594" y="9528"/>
                    <a:pt x="8775" y="9528"/>
                  </a:cubicBezTo>
                  <a:cubicBezTo>
                    <a:pt x="8834" y="9528"/>
                    <a:pt x="8891" y="9516"/>
                    <a:pt x="8946" y="9487"/>
                  </a:cubicBezTo>
                  <a:cubicBezTo>
                    <a:pt x="8955" y="9491"/>
                    <a:pt x="8965" y="9493"/>
                    <a:pt x="8975" y="9493"/>
                  </a:cubicBezTo>
                  <a:cubicBezTo>
                    <a:pt x="9001" y="9493"/>
                    <a:pt x="9025" y="9480"/>
                    <a:pt x="9034" y="9451"/>
                  </a:cubicBezTo>
                  <a:cubicBezTo>
                    <a:pt x="9038" y="9439"/>
                    <a:pt x="9041" y="9426"/>
                    <a:pt x="9044" y="9414"/>
                  </a:cubicBezTo>
                  <a:cubicBezTo>
                    <a:pt x="9048" y="9409"/>
                    <a:pt x="9054" y="9407"/>
                    <a:pt x="9059" y="9400"/>
                  </a:cubicBezTo>
                  <a:cubicBezTo>
                    <a:pt x="9083" y="9374"/>
                    <a:pt x="9085" y="9342"/>
                    <a:pt x="9074" y="9315"/>
                  </a:cubicBezTo>
                  <a:cubicBezTo>
                    <a:pt x="9293" y="8607"/>
                    <a:pt x="9470" y="7890"/>
                    <a:pt x="9654" y="7170"/>
                  </a:cubicBezTo>
                  <a:cubicBezTo>
                    <a:pt x="9675" y="7086"/>
                    <a:pt x="9602" y="7024"/>
                    <a:pt x="9538" y="7024"/>
                  </a:cubicBezTo>
                  <a:cubicBezTo>
                    <a:pt x="9536" y="7024"/>
                    <a:pt x="9534" y="7024"/>
                    <a:pt x="9533" y="7024"/>
                  </a:cubicBezTo>
                  <a:cubicBezTo>
                    <a:pt x="9530" y="7021"/>
                    <a:pt x="9527" y="7017"/>
                    <a:pt x="9522" y="7017"/>
                  </a:cubicBezTo>
                  <a:cubicBezTo>
                    <a:pt x="9504" y="7014"/>
                    <a:pt x="9486" y="7011"/>
                    <a:pt x="9468" y="7007"/>
                  </a:cubicBezTo>
                  <a:lnTo>
                    <a:pt x="9448" y="7115"/>
                  </a:lnTo>
                  <a:cubicBezTo>
                    <a:pt x="9269" y="7823"/>
                    <a:pt x="9085" y="8530"/>
                    <a:pt x="8939" y="9246"/>
                  </a:cubicBezTo>
                  <a:cubicBezTo>
                    <a:pt x="8931" y="9250"/>
                    <a:pt x="8924" y="9253"/>
                    <a:pt x="8916" y="9259"/>
                  </a:cubicBezTo>
                  <a:cubicBezTo>
                    <a:pt x="8882" y="9287"/>
                    <a:pt x="8833" y="9299"/>
                    <a:pt x="8772" y="9299"/>
                  </a:cubicBezTo>
                  <a:cubicBezTo>
                    <a:pt x="8444" y="9299"/>
                    <a:pt x="7792" y="8945"/>
                    <a:pt x="7618" y="8878"/>
                  </a:cubicBezTo>
                  <a:cubicBezTo>
                    <a:pt x="7268" y="8742"/>
                    <a:pt x="6919" y="8605"/>
                    <a:pt x="6563" y="8480"/>
                  </a:cubicBezTo>
                  <a:cubicBezTo>
                    <a:pt x="6568" y="8476"/>
                    <a:pt x="6574" y="8473"/>
                    <a:pt x="6579" y="8467"/>
                  </a:cubicBezTo>
                  <a:cubicBezTo>
                    <a:pt x="7515" y="7404"/>
                    <a:pt x="7078" y="5605"/>
                    <a:pt x="5578" y="5407"/>
                  </a:cubicBezTo>
                  <a:cubicBezTo>
                    <a:pt x="5513" y="5398"/>
                    <a:pt x="5450" y="5394"/>
                    <a:pt x="5387" y="5394"/>
                  </a:cubicBezTo>
                  <a:cubicBezTo>
                    <a:pt x="4281" y="5394"/>
                    <a:pt x="3416" y="6666"/>
                    <a:pt x="4045" y="7638"/>
                  </a:cubicBezTo>
                  <a:cubicBezTo>
                    <a:pt x="3713" y="7512"/>
                    <a:pt x="3377" y="7392"/>
                    <a:pt x="3045" y="7271"/>
                  </a:cubicBezTo>
                  <a:cubicBezTo>
                    <a:pt x="2839" y="7196"/>
                    <a:pt x="2633" y="7121"/>
                    <a:pt x="2425" y="7047"/>
                  </a:cubicBezTo>
                  <a:cubicBezTo>
                    <a:pt x="2330" y="7012"/>
                    <a:pt x="1859" y="6891"/>
                    <a:pt x="1808" y="6795"/>
                  </a:cubicBezTo>
                  <a:cubicBezTo>
                    <a:pt x="1746" y="6674"/>
                    <a:pt x="2240" y="5804"/>
                    <a:pt x="2307" y="5648"/>
                  </a:cubicBezTo>
                  <a:cubicBezTo>
                    <a:pt x="2474" y="5264"/>
                    <a:pt x="2635" y="4880"/>
                    <a:pt x="2784" y="4491"/>
                  </a:cubicBezTo>
                  <a:cubicBezTo>
                    <a:pt x="2795" y="4466"/>
                    <a:pt x="2791" y="4443"/>
                    <a:pt x="2782" y="4427"/>
                  </a:cubicBezTo>
                  <a:cubicBezTo>
                    <a:pt x="2785" y="4423"/>
                    <a:pt x="2791" y="4421"/>
                    <a:pt x="2796" y="4418"/>
                  </a:cubicBezTo>
                  <a:cubicBezTo>
                    <a:pt x="2895" y="4369"/>
                    <a:pt x="2849" y="4238"/>
                    <a:pt x="2753" y="4238"/>
                  </a:cubicBezTo>
                  <a:cubicBezTo>
                    <a:pt x="2742" y="4238"/>
                    <a:pt x="2731" y="4240"/>
                    <a:pt x="2719" y="4243"/>
                  </a:cubicBezTo>
                  <a:cubicBezTo>
                    <a:pt x="2460" y="4328"/>
                    <a:pt x="2192" y="4382"/>
                    <a:pt x="1931" y="4382"/>
                  </a:cubicBezTo>
                  <a:cubicBezTo>
                    <a:pt x="1558" y="4382"/>
                    <a:pt x="1199" y="4273"/>
                    <a:pt x="896" y="3989"/>
                  </a:cubicBezTo>
                  <a:cubicBezTo>
                    <a:pt x="500" y="3620"/>
                    <a:pt x="438" y="3077"/>
                    <a:pt x="656" y="2591"/>
                  </a:cubicBezTo>
                  <a:cubicBezTo>
                    <a:pt x="894" y="2058"/>
                    <a:pt x="1330" y="1841"/>
                    <a:pt x="1795" y="1841"/>
                  </a:cubicBezTo>
                  <a:cubicBezTo>
                    <a:pt x="2319" y="1841"/>
                    <a:pt x="2880" y="2116"/>
                    <a:pt x="3238" y="2527"/>
                  </a:cubicBezTo>
                  <a:cubicBezTo>
                    <a:pt x="3253" y="2546"/>
                    <a:pt x="3273" y="2554"/>
                    <a:pt x="3292" y="2555"/>
                  </a:cubicBezTo>
                  <a:cubicBezTo>
                    <a:pt x="3301" y="2605"/>
                    <a:pt x="3352" y="2636"/>
                    <a:pt x="3400" y="2636"/>
                  </a:cubicBezTo>
                  <a:cubicBezTo>
                    <a:pt x="3437" y="2636"/>
                    <a:pt x="3472" y="2617"/>
                    <a:pt x="3484" y="2573"/>
                  </a:cubicBezTo>
                  <a:cubicBezTo>
                    <a:pt x="3581" y="2184"/>
                    <a:pt x="3659" y="1790"/>
                    <a:pt x="3740" y="1397"/>
                  </a:cubicBezTo>
                  <a:cubicBezTo>
                    <a:pt x="3832" y="956"/>
                    <a:pt x="3972" y="498"/>
                    <a:pt x="3963" y="47"/>
                  </a:cubicBezTo>
                  <a:cubicBezTo>
                    <a:pt x="3962" y="41"/>
                    <a:pt x="3961" y="36"/>
                    <a:pt x="3961" y="31"/>
                  </a:cubicBezTo>
                  <a:cubicBezTo>
                    <a:pt x="3954" y="12"/>
                    <a:pt x="3937" y="0"/>
                    <a:pt x="391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3" name="Google Shape;303;p24"/>
            <p:cNvSpPr/>
            <p:nvPr/>
          </p:nvSpPr>
          <p:spPr>
            <a:xfrm>
              <a:off x="104857" y="4642755"/>
              <a:ext cx="508532" cy="434785"/>
            </a:xfrm>
            <a:custGeom>
              <a:avLst/>
              <a:gdLst/>
              <a:ahLst/>
              <a:cxnLst/>
              <a:rect l="l" t="t" r="r" b="b"/>
              <a:pathLst>
                <a:path w="10840" h="9268" extrusionOk="0">
                  <a:moveTo>
                    <a:pt x="3525" y="0"/>
                  </a:moveTo>
                  <a:cubicBezTo>
                    <a:pt x="3526" y="5"/>
                    <a:pt x="3527" y="10"/>
                    <a:pt x="3527" y="16"/>
                  </a:cubicBezTo>
                  <a:cubicBezTo>
                    <a:pt x="3536" y="467"/>
                    <a:pt x="3396" y="925"/>
                    <a:pt x="3304" y="1365"/>
                  </a:cubicBezTo>
                  <a:cubicBezTo>
                    <a:pt x="3223" y="1759"/>
                    <a:pt x="3145" y="2152"/>
                    <a:pt x="3048" y="2541"/>
                  </a:cubicBezTo>
                  <a:cubicBezTo>
                    <a:pt x="3036" y="2586"/>
                    <a:pt x="3001" y="2605"/>
                    <a:pt x="2963" y="2605"/>
                  </a:cubicBezTo>
                  <a:cubicBezTo>
                    <a:pt x="2915" y="2605"/>
                    <a:pt x="2864" y="2574"/>
                    <a:pt x="2856" y="2524"/>
                  </a:cubicBezTo>
                  <a:cubicBezTo>
                    <a:pt x="2837" y="2522"/>
                    <a:pt x="2817" y="2515"/>
                    <a:pt x="2802" y="2495"/>
                  </a:cubicBezTo>
                  <a:cubicBezTo>
                    <a:pt x="2443" y="2084"/>
                    <a:pt x="1882" y="1809"/>
                    <a:pt x="1359" y="1809"/>
                  </a:cubicBezTo>
                  <a:cubicBezTo>
                    <a:pt x="893" y="1809"/>
                    <a:pt x="458" y="2026"/>
                    <a:pt x="220" y="2559"/>
                  </a:cubicBezTo>
                  <a:cubicBezTo>
                    <a:pt x="1" y="3045"/>
                    <a:pt x="64" y="3589"/>
                    <a:pt x="460" y="3958"/>
                  </a:cubicBezTo>
                  <a:cubicBezTo>
                    <a:pt x="763" y="4241"/>
                    <a:pt x="1123" y="4349"/>
                    <a:pt x="1495" y="4349"/>
                  </a:cubicBezTo>
                  <a:cubicBezTo>
                    <a:pt x="1756" y="4349"/>
                    <a:pt x="2024" y="4296"/>
                    <a:pt x="2283" y="4213"/>
                  </a:cubicBezTo>
                  <a:cubicBezTo>
                    <a:pt x="2295" y="4209"/>
                    <a:pt x="2307" y="4207"/>
                    <a:pt x="2318" y="4207"/>
                  </a:cubicBezTo>
                  <a:cubicBezTo>
                    <a:pt x="2413" y="4207"/>
                    <a:pt x="2460" y="4336"/>
                    <a:pt x="2360" y="4387"/>
                  </a:cubicBezTo>
                  <a:cubicBezTo>
                    <a:pt x="2356" y="4389"/>
                    <a:pt x="2350" y="4393"/>
                    <a:pt x="2345" y="4395"/>
                  </a:cubicBezTo>
                  <a:cubicBezTo>
                    <a:pt x="2355" y="4412"/>
                    <a:pt x="2359" y="4435"/>
                    <a:pt x="2348" y="4459"/>
                  </a:cubicBezTo>
                  <a:cubicBezTo>
                    <a:pt x="2199" y="4849"/>
                    <a:pt x="2037" y="5232"/>
                    <a:pt x="1871" y="5616"/>
                  </a:cubicBezTo>
                  <a:cubicBezTo>
                    <a:pt x="1804" y="5772"/>
                    <a:pt x="1309" y="6641"/>
                    <a:pt x="1372" y="6763"/>
                  </a:cubicBezTo>
                  <a:cubicBezTo>
                    <a:pt x="1423" y="6860"/>
                    <a:pt x="1893" y="6980"/>
                    <a:pt x="1989" y="7015"/>
                  </a:cubicBezTo>
                  <a:cubicBezTo>
                    <a:pt x="2195" y="7089"/>
                    <a:pt x="2402" y="7165"/>
                    <a:pt x="2608" y="7240"/>
                  </a:cubicBezTo>
                  <a:cubicBezTo>
                    <a:pt x="2941" y="7361"/>
                    <a:pt x="3276" y="7481"/>
                    <a:pt x="3609" y="7606"/>
                  </a:cubicBezTo>
                  <a:cubicBezTo>
                    <a:pt x="2980" y="6633"/>
                    <a:pt x="3845" y="5362"/>
                    <a:pt x="4951" y="5362"/>
                  </a:cubicBezTo>
                  <a:cubicBezTo>
                    <a:pt x="5014" y="5362"/>
                    <a:pt x="5077" y="5366"/>
                    <a:pt x="5142" y="5375"/>
                  </a:cubicBezTo>
                  <a:cubicBezTo>
                    <a:pt x="6642" y="5572"/>
                    <a:pt x="7079" y="7371"/>
                    <a:pt x="6143" y="8435"/>
                  </a:cubicBezTo>
                  <a:cubicBezTo>
                    <a:pt x="6138" y="8440"/>
                    <a:pt x="6132" y="8444"/>
                    <a:pt x="6127" y="8449"/>
                  </a:cubicBezTo>
                  <a:cubicBezTo>
                    <a:pt x="6482" y="8572"/>
                    <a:pt x="6832" y="8711"/>
                    <a:pt x="7182" y="8846"/>
                  </a:cubicBezTo>
                  <a:cubicBezTo>
                    <a:pt x="7355" y="8914"/>
                    <a:pt x="8006" y="9268"/>
                    <a:pt x="8335" y="9268"/>
                  </a:cubicBezTo>
                  <a:cubicBezTo>
                    <a:pt x="8396" y="9268"/>
                    <a:pt x="8446" y="9256"/>
                    <a:pt x="8480" y="9227"/>
                  </a:cubicBezTo>
                  <a:cubicBezTo>
                    <a:pt x="8488" y="9221"/>
                    <a:pt x="8495" y="9218"/>
                    <a:pt x="8503" y="9215"/>
                  </a:cubicBezTo>
                  <a:cubicBezTo>
                    <a:pt x="8648" y="8499"/>
                    <a:pt x="8832" y="7790"/>
                    <a:pt x="9012" y="7084"/>
                  </a:cubicBezTo>
                  <a:lnTo>
                    <a:pt x="9012" y="7084"/>
                  </a:lnTo>
                  <a:cubicBezTo>
                    <a:pt x="8922" y="7111"/>
                    <a:pt x="8828" y="7123"/>
                    <a:pt x="8733" y="7123"/>
                  </a:cubicBezTo>
                  <a:cubicBezTo>
                    <a:pt x="8317" y="7123"/>
                    <a:pt x="7874" y="6889"/>
                    <a:pt x="7604" y="6615"/>
                  </a:cubicBezTo>
                  <a:cubicBezTo>
                    <a:pt x="7239" y="6248"/>
                    <a:pt x="7102" y="5726"/>
                    <a:pt x="7243" y="5227"/>
                  </a:cubicBezTo>
                  <a:cubicBezTo>
                    <a:pt x="7434" y="4548"/>
                    <a:pt x="7928" y="4250"/>
                    <a:pt x="8463" y="4250"/>
                  </a:cubicBezTo>
                  <a:cubicBezTo>
                    <a:pt x="8949" y="4250"/>
                    <a:pt x="9469" y="4497"/>
                    <a:pt x="9822" y="4928"/>
                  </a:cubicBezTo>
                  <a:cubicBezTo>
                    <a:pt x="9995" y="4094"/>
                    <a:pt x="10384" y="3308"/>
                    <a:pt x="10825" y="2584"/>
                  </a:cubicBezTo>
                  <a:cubicBezTo>
                    <a:pt x="10829" y="2576"/>
                    <a:pt x="10834" y="2572"/>
                    <a:pt x="10840" y="2567"/>
                  </a:cubicBezTo>
                  <a:cubicBezTo>
                    <a:pt x="9990" y="2259"/>
                    <a:pt x="9145" y="1920"/>
                    <a:pt x="8317" y="1558"/>
                  </a:cubicBezTo>
                  <a:lnTo>
                    <a:pt x="8317" y="1558"/>
                  </a:lnTo>
                  <a:cubicBezTo>
                    <a:pt x="8539" y="2172"/>
                    <a:pt x="8674" y="2885"/>
                    <a:pt x="8129" y="3367"/>
                  </a:cubicBezTo>
                  <a:cubicBezTo>
                    <a:pt x="7822" y="3638"/>
                    <a:pt x="7396" y="3768"/>
                    <a:pt x="6973" y="3768"/>
                  </a:cubicBezTo>
                  <a:cubicBezTo>
                    <a:pt x="6665" y="3768"/>
                    <a:pt x="6359" y="3699"/>
                    <a:pt x="6102" y="3566"/>
                  </a:cubicBezTo>
                  <a:cubicBezTo>
                    <a:pt x="5059" y="3023"/>
                    <a:pt x="4947" y="1306"/>
                    <a:pt x="6180" y="1008"/>
                  </a:cubicBezTo>
                  <a:cubicBezTo>
                    <a:pt x="5351" y="679"/>
                    <a:pt x="4515" y="386"/>
                    <a:pt x="3675" y="87"/>
                  </a:cubicBezTo>
                  <a:cubicBezTo>
                    <a:pt x="3653" y="79"/>
                    <a:pt x="3641" y="64"/>
                    <a:pt x="3635" y="46"/>
                  </a:cubicBezTo>
                  <a:lnTo>
                    <a:pt x="352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4" name="Google Shape;304;p24"/>
            <p:cNvSpPr/>
            <p:nvPr/>
          </p:nvSpPr>
          <p:spPr>
            <a:xfrm>
              <a:off x="274684" y="4640550"/>
              <a:ext cx="353345" cy="336456"/>
            </a:xfrm>
            <a:custGeom>
              <a:avLst/>
              <a:gdLst/>
              <a:ahLst/>
              <a:cxnLst/>
              <a:rect l="l" t="t" r="r" b="b"/>
              <a:pathLst>
                <a:path w="7532" h="7172" extrusionOk="0">
                  <a:moveTo>
                    <a:pt x="71" y="0"/>
                  </a:moveTo>
                  <a:cubicBezTo>
                    <a:pt x="25" y="0"/>
                    <a:pt x="1" y="53"/>
                    <a:pt x="14" y="95"/>
                  </a:cubicBezTo>
                  <a:cubicBezTo>
                    <a:pt x="20" y="113"/>
                    <a:pt x="33" y="128"/>
                    <a:pt x="54" y="135"/>
                  </a:cubicBezTo>
                  <a:cubicBezTo>
                    <a:pt x="894" y="434"/>
                    <a:pt x="1730" y="727"/>
                    <a:pt x="2559" y="1056"/>
                  </a:cubicBezTo>
                  <a:cubicBezTo>
                    <a:pt x="1326" y="1354"/>
                    <a:pt x="1438" y="3071"/>
                    <a:pt x="2481" y="3615"/>
                  </a:cubicBezTo>
                  <a:cubicBezTo>
                    <a:pt x="2738" y="3749"/>
                    <a:pt x="3043" y="3818"/>
                    <a:pt x="3350" y="3818"/>
                  </a:cubicBezTo>
                  <a:cubicBezTo>
                    <a:pt x="3774" y="3818"/>
                    <a:pt x="4201" y="3687"/>
                    <a:pt x="4508" y="3415"/>
                  </a:cubicBezTo>
                  <a:cubicBezTo>
                    <a:pt x="5053" y="2932"/>
                    <a:pt x="4918" y="2219"/>
                    <a:pt x="4695" y="1606"/>
                  </a:cubicBezTo>
                  <a:lnTo>
                    <a:pt x="4695" y="1606"/>
                  </a:lnTo>
                  <a:cubicBezTo>
                    <a:pt x="5523" y="1969"/>
                    <a:pt x="6369" y="2307"/>
                    <a:pt x="7219" y="2615"/>
                  </a:cubicBezTo>
                  <a:cubicBezTo>
                    <a:pt x="7213" y="2622"/>
                    <a:pt x="7208" y="2624"/>
                    <a:pt x="7203" y="2633"/>
                  </a:cubicBezTo>
                  <a:cubicBezTo>
                    <a:pt x="6764" y="3356"/>
                    <a:pt x="6374" y="4142"/>
                    <a:pt x="6201" y="4977"/>
                  </a:cubicBezTo>
                  <a:cubicBezTo>
                    <a:pt x="5848" y="4546"/>
                    <a:pt x="5328" y="4299"/>
                    <a:pt x="4841" y="4299"/>
                  </a:cubicBezTo>
                  <a:cubicBezTo>
                    <a:pt x="4306" y="4299"/>
                    <a:pt x="3812" y="4597"/>
                    <a:pt x="3621" y="5276"/>
                  </a:cubicBezTo>
                  <a:cubicBezTo>
                    <a:pt x="3481" y="5775"/>
                    <a:pt x="3618" y="6296"/>
                    <a:pt x="3983" y="6664"/>
                  </a:cubicBezTo>
                  <a:cubicBezTo>
                    <a:pt x="4253" y="6938"/>
                    <a:pt x="4698" y="7172"/>
                    <a:pt x="5113" y="7172"/>
                  </a:cubicBezTo>
                  <a:cubicBezTo>
                    <a:pt x="5208" y="7172"/>
                    <a:pt x="5302" y="7160"/>
                    <a:pt x="5391" y="7133"/>
                  </a:cubicBezTo>
                  <a:lnTo>
                    <a:pt x="5410" y="7025"/>
                  </a:lnTo>
                  <a:cubicBezTo>
                    <a:pt x="5011" y="6949"/>
                    <a:pt x="4639" y="6922"/>
                    <a:pt x="4294" y="6659"/>
                  </a:cubicBezTo>
                  <a:cubicBezTo>
                    <a:pt x="3901" y="6355"/>
                    <a:pt x="3702" y="5880"/>
                    <a:pt x="3815" y="5391"/>
                  </a:cubicBezTo>
                  <a:cubicBezTo>
                    <a:pt x="3911" y="4980"/>
                    <a:pt x="4202" y="4604"/>
                    <a:pt x="4625" y="4509"/>
                  </a:cubicBezTo>
                  <a:cubicBezTo>
                    <a:pt x="4710" y="4490"/>
                    <a:pt x="4793" y="4481"/>
                    <a:pt x="4875" y="4481"/>
                  </a:cubicBezTo>
                  <a:cubicBezTo>
                    <a:pt x="5342" y="4481"/>
                    <a:pt x="5758" y="4773"/>
                    <a:pt x="6060" y="5127"/>
                  </a:cubicBezTo>
                  <a:cubicBezTo>
                    <a:pt x="6082" y="5152"/>
                    <a:pt x="6109" y="5163"/>
                    <a:pt x="6136" y="5163"/>
                  </a:cubicBezTo>
                  <a:cubicBezTo>
                    <a:pt x="6161" y="5163"/>
                    <a:pt x="6186" y="5153"/>
                    <a:pt x="6205" y="5137"/>
                  </a:cubicBezTo>
                  <a:cubicBezTo>
                    <a:pt x="6217" y="5145"/>
                    <a:pt x="6231" y="5149"/>
                    <a:pt x="6246" y="5149"/>
                  </a:cubicBezTo>
                  <a:cubicBezTo>
                    <a:pt x="6273" y="5149"/>
                    <a:pt x="6299" y="5136"/>
                    <a:pt x="6310" y="5108"/>
                  </a:cubicBezTo>
                  <a:cubicBezTo>
                    <a:pt x="6631" y="4296"/>
                    <a:pt x="6922" y="3512"/>
                    <a:pt x="7376" y="2758"/>
                  </a:cubicBezTo>
                  <a:cubicBezTo>
                    <a:pt x="7395" y="2727"/>
                    <a:pt x="7397" y="2695"/>
                    <a:pt x="7387" y="2667"/>
                  </a:cubicBezTo>
                  <a:cubicBezTo>
                    <a:pt x="7485" y="2666"/>
                    <a:pt x="7532" y="2515"/>
                    <a:pt x="7423" y="2469"/>
                  </a:cubicBezTo>
                  <a:cubicBezTo>
                    <a:pt x="6502" y="2080"/>
                    <a:pt x="5561" y="1720"/>
                    <a:pt x="4613" y="1400"/>
                  </a:cubicBezTo>
                  <a:cubicBezTo>
                    <a:pt x="4603" y="1396"/>
                    <a:pt x="4594" y="1395"/>
                    <a:pt x="4585" y="1395"/>
                  </a:cubicBezTo>
                  <a:cubicBezTo>
                    <a:pt x="4522" y="1395"/>
                    <a:pt x="4487" y="1473"/>
                    <a:pt x="4524" y="1520"/>
                  </a:cubicBezTo>
                  <a:cubicBezTo>
                    <a:pt x="4495" y="1548"/>
                    <a:pt x="4478" y="1587"/>
                    <a:pt x="4493" y="1635"/>
                  </a:cubicBezTo>
                  <a:cubicBezTo>
                    <a:pt x="4667" y="2199"/>
                    <a:pt x="4828" y="2749"/>
                    <a:pt x="4376" y="3248"/>
                  </a:cubicBezTo>
                  <a:cubicBezTo>
                    <a:pt x="4152" y="3498"/>
                    <a:pt x="3740" y="3606"/>
                    <a:pt x="3353" y="3606"/>
                  </a:cubicBezTo>
                  <a:cubicBezTo>
                    <a:pt x="3123" y="3606"/>
                    <a:pt x="2902" y="3568"/>
                    <a:pt x="2733" y="3500"/>
                  </a:cubicBezTo>
                  <a:cubicBezTo>
                    <a:pt x="1654" y="3059"/>
                    <a:pt x="1515" y="1518"/>
                    <a:pt x="2736" y="1178"/>
                  </a:cubicBezTo>
                  <a:cubicBezTo>
                    <a:pt x="2759" y="1173"/>
                    <a:pt x="2773" y="1160"/>
                    <a:pt x="2784" y="1145"/>
                  </a:cubicBezTo>
                  <a:cubicBezTo>
                    <a:pt x="2788" y="1146"/>
                    <a:pt x="2791" y="1148"/>
                    <a:pt x="2795" y="1149"/>
                  </a:cubicBezTo>
                  <a:cubicBezTo>
                    <a:pt x="2808" y="1154"/>
                    <a:pt x="2821" y="1156"/>
                    <a:pt x="2832" y="1156"/>
                  </a:cubicBezTo>
                  <a:cubicBezTo>
                    <a:pt x="2921" y="1156"/>
                    <a:pt x="2960" y="1017"/>
                    <a:pt x="2864" y="972"/>
                  </a:cubicBezTo>
                  <a:cubicBezTo>
                    <a:pt x="1980" y="560"/>
                    <a:pt x="1037" y="211"/>
                    <a:pt x="85" y="2"/>
                  </a:cubicBezTo>
                  <a:cubicBezTo>
                    <a:pt x="80" y="1"/>
                    <a:pt x="75" y="0"/>
                    <a:pt x="7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305" name="Google Shape;305;p24"/>
          <p:cNvGrpSpPr/>
          <p:nvPr/>
        </p:nvGrpSpPr>
        <p:grpSpPr>
          <a:xfrm rot="1418412">
            <a:off x="11081263" y="2163306"/>
            <a:ext cx="1170780" cy="946237"/>
            <a:chOff x="8127125" y="123700"/>
            <a:chExt cx="878068" cy="709664"/>
          </a:xfrm>
        </p:grpSpPr>
        <p:sp>
          <p:nvSpPr>
            <p:cNvPr id="306" name="Google Shape;306;p24"/>
            <p:cNvSpPr/>
            <p:nvPr/>
          </p:nvSpPr>
          <p:spPr>
            <a:xfrm>
              <a:off x="8651584" y="314979"/>
              <a:ext cx="353609" cy="518386"/>
            </a:xfrm>
            <a:custGeom>
              <a:avLst/>
              <a:gdLst/>
              <a:ahLst/>
              <a:cxnLst/>
              <a:rect l="l" t="t" r="r" b="b"/>
              <a:pathLst>
                <a:path w="7526" h="11033" extrusionOk="0">
                  <a:moveTo>
                    <a:pt x="2182" y="2710"/>
                  </a:moveTo>
                  <a:cubicBezTo>
                    <a:pt x="2526" y="2710"/>
                    <a:pt x="2883" y="2805"/>
                    <a:pt x="3204" y="2925"/>
                  </a:cubicBezTo>
                  <a:cubicBezTo>
                    <a:pt x="3135" y="3470"/>
                    <a:pt x="2834" y="3954"/>
                    <a:pt x="2222" y="4144"/>
                  </a:cubicBezTo>
                  <a:cubicBezTo>
                    <a:pt x="2109" y="4181"/>
                    <a:pt x="1994" y="4200"/>
                    <a:pt x="1880" y="4200"/>
                  </a:cubicBezTo>
                  <a:cubicBezTo>
                    <a:pt x="1747" y="4200"/>
                    <a:pt x="1615" y="4175"/>
                    <a:pt x="1482" y="4126"/>
                  </a:cubicBezTo>
                  <a:cubicBezTo>
                    <a:pt x="1341" y="3902"/>
                    <a:pt x="1201" y="3681"/>
                    <a:pt x="1061" y="3460"/>
                  </a:cubicBezTo>
                  <a:cubicBezTo>
                    <a:pt x="1053" y="3059"/>
                    <a:pt x="1503" y="2822"/>
                    <a:pt x="1826" y="2749"/>
                  </a:cubicBezTo>
                  <a:cubicBezTo>
                    <a:pt x="1942" y="2722"/>
                    <a:pt x="2061" y="2710"/>
                    <a:pt x="2182" y="2710"/>
                  </a:cubicBezTo>
                  <a:close/>
                  <a:moveTo>
                    <a:pt x="4327" y="7162"/>
                  </a:moveTo>
                  <a:cubicBezTo>
                    <a:pt x="4701" y="7162"/>
                    <a:pt x="5080" y="7254"/>
                    <a:pt x="5427" y="7413"/>
                  </a:cubicBezTo>
                  <a:cubicBezTo>
                    <a:pt x="5383" y="7520"/>
                    <a:pt x="5331" y="7625"/>
                    <a:pt x="5274" y="7726"/>
                  </a:cubicBezTo>
                  <a:cubicBezTo>
                    <a:pt x="5025" y="8165"/>
                    <a:pt x="4636" y="8586"/>
                    <a:pt x="4156" y="8769"/>
                  </a:cubicBezTo>
                  <a:cubicBezTo>
                    <a:pt x="4009" y="8823"/>
                    <a:pt x="3865" y="8852"/>
                    <a:pt x="3728" y="8852"/>
                  </a:cubicBezTo>
                  <a:cubicBezTo>
                    <a:pt x="3426" y="8852"/>
                    <a:pt x="3160" y="8713"/>
                    <a:pt x="2990" y="8405"/>
                  </a:cubicBezTo>
                  <a:cubicBezTo>
                    <a:pt x="2713" y="7901"/>
                    <a:pt x="3103" y="7491"/>
                    <a:pt x="3570" y="7303"/>
                  </a:cubicBezTo>
                  <a:cubicBezTo>
                    <a:pt x="3811" y="7207"/>
                    <a:pt x="4068" y="7162"/>
                    <a:pt x="4327" y="7162"/>
                  </a:cubicBezTo>
                  <a:close/>
                  <a:moveTo>
                    <a:pt x="402" y="1"/>
                  </a:moveTo>
                  <a:cubicBezTo>
                    <a:pt x="298" y="1"/>
                    <a:pt x="193" y="6"/>
                    <a:pt x="88" y="16"/>
                  </a:cubicBezTo>
                  <a:cubicBezTo>
                    <a:pt x="1" y="24"/>
                    <a:pt x="11" y="154"/>
                    <a:pt x="95" y="154"/>
                  </a:cubicBezTo>
                  <a:cubicBezTo>
                    <a:pt x="96" y="154"/>
                    <a:pt x="98" y="154"/>
                    <a:pt x="100" y="154"/>
                  </a:cubicBezTo>
                  <a:cubicBezTo>
                    <a:pt x="166" y="150"/>
                    <a:pt x="232" y="148"/>
                    <a:pt x="298" y="148"/>
                  </a:cubicBezTo>
                  <a:cubicBezTo>
                    <a:pt x="1293" y="148"/>
                    <a:pt x="2256" y="584"/>
                    <a:pt x="2831" y="1423"/>
                  </a:cubicBezTo>
                  <a:cubicBezTo>
                    <a:pt x="3087" y="1797"/>
                    <a:pt x="3231" y="2279"/>
                    <a:pt x="3217" y="2739"/>
                  </a:cubicBezTo>
                  <a:cubicBezTo>
                    <a:pt x="2900" y="2629"/>
                    <a:pt x="2503" y="2536"/>
                    <a:pt x="2125" y="2536"/>
                  </a:cubicBezTo>
                  <a:cubicBezTo>
                    <a:pt x="1596" y="2536"/>
                    <a:pt x="1105" y="2716"/>
                    <a:pt x="922" y="3279"/>
                  </a:cubicBezTo>
                  <a:cubicBezTo>
                    <a:pt x="697" y="3974"/>
                    <a:pt x="1316" y="4366"/>
                    <a:pt x="1920" y="4366"/>
                  </a:cubicBezTo>
                  <a:cubicBezTo>
                    <a:pt x="2073" y="4366"/>
                    <a:pt x="2225" y="4341"/>
                    <a:pt x="2362" y="4289"/>
                  </a:cubicBezTo>
                  <a:cubicBezTo>
                    <a:pt x="2969" y="4062"/>
                    <a:pt x="3299" y="3562"/>
                    <a:pt x="3391" y="2998"/>
                  </a:cubicBezTo>
                  <a:cubicBezTo>
                    <a:pt x="3395" y="2998"/>
                    <a:pt x="3398" y="3001"/>
                    <a:pt x="3402" y="3003"/>
                  </a:cubicBezTo>
                  <a:cubicBezTo>
                    <a:pt x="4298" y="3386"/>
                    <a:pt x="5084" y="4099"/>
                    <a:pt x="5446" y="5016"/>
                  </a:cubicBezTo>
                  <a:cubicBezTo>
                    <a:pt x="5724" y="5717"/>
                    <a:pt x="5741" y="6520"/>
                    <a:pt x="5495" y="7233"/>
                  </a:cubicBezTo>
                  <a:cubicBezTo>
                    <a:pt x="5156" y="7073"/>
                    <a:pt x="4780" y="6981"/>
                    <a:pt x="4380" y="6981"/>
                  </a:cubicBezTo>
                  <a:cubicBezTo>
                    <a:pt x="4203" y="6981"/>
                    <a:pt x="4022" y="6999"/>
                    <a:pt x="3837" y="7037"/>
                  </a:cubicBezTo>
                  <a:cubicBezTo>
                    <a:pt x="3128" y="7183"/>
                    <a:pt x="2263" y="7928"/>
                    <a:pt x="2894" y="8664"/>
                  </a:cubicBezTo>
                  <a:cubicBezTo>
                    <a:pt x="3121" y="8928"/>
                    <a:pt x="3393" y="9034"/>
                    <a:pt x="3674" y="9034"/>
                  </a:cubicBezTo>
                  <a:cubicBezTo>
                    <a:pt x="4262" y="9034"/>
                    <a:pt x="4889" y="8570"/>
                    <a:pt x="5226" y="8118"/>
                  </a:cubicBezTo>
                  <a:cubicBezTo>
                    <a:pt x="5376" y="7916"/>
                    <a:pt x="5495" y="7708"/>
                    <a:pt x="5588" y="7495"/>
                  </a:cubicBezTo>
                  <a:cubicBezTo>
                    <a:pt x="5919" y="7672"/>
                    <a:pt x="6210" y="7911"/>
                    <a:pt x="6428" y="8191"/>
                  </a:cubicBezTo>
                  <a:cubicBezTo>
                    <a:pt x="7037" y="8981"/>
                    <a:pt x="7090" y="10011"/>
                    <a:pt x="6734" y="10915"/>
                  </a:cubicBezTo>
                  <a:cubicBezTo>
                    <a:pt x="6709" y="10980"/>
                    <a:pt x="6764" y="11032"/>
                    <a:pt x="6816" y="11032"/>
                  </a:cubicBezTo>
                  <a:cubicBezTo>
                    <a:pt x="6842" y="11032"/>
                    <a:pt x="6868" y="11019"/>
                    <a:pt x="6883" y="10986"/>
                  </a:cubicBezTo>
                  <a:cubicBezTo>
                    <a:pt x="7526" y="9595"/>
                    <a:pt x="6871" y="8001"/>
                    <a:pt x="5662" y="7318"/>
                  </a:cubicBezTo>
                  <a:cubicBezTo>
                    <a:pt x="6317" y="5544"/>
                    <a:pt x="5172" y="3541"/>
                    <a:pt x="3411" y="2815"/>
                  </a:cubicBezTo>
                  <a:cubicBezTo>
                    <a:pt x="3439" y="2423"/>
                    <a:pt x="3357" y="2011"/>
                    <a:pt x="3179" y="1648"/>
                  </a:cubicBezTo>
                  <a:cubicBezTo>
                    <a:pt x="2659" y="596"/>
                    <a:pt x="1542" y="1"/>
                    <a:pt x="402"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7" name="Google Shape;307;p24"/>
            <p:cNvSpPr/>
            <p:nvPr/>
          </p:nvSpPr>
          <p:spPr>
            <a:xfrm>
              <a:off x="8127125" y="123700"/>
              <a:ext cx="588628" cy="297133"/>
            </a:xfrm>
            <a:custGeom>
              <a:avLst/>
              <a:gdLst/>
              <a:ahLst/>
              <a:cxnLst/>
              <a:rect l="l" t="t" r="r" b="b"/>
              <a:pathLst>
                <a:path w="12528" h="6324" extrusionOk="0">
                  <a:moveTo>
                    <a:pt x="1313" y="269"/>
                  </a:moveTo>
                  <a:lnTo>
                    <a:pt x="1313" y="269"/>
                  </a:lnTo>
                  <a:cubicBezTo>
                    <a:pt x="4460" y="419"/>
                    <a:pt x="7592" y="765"/>
                    <a:pt x="10695" y="1320"/>
                  </a:cubicBezTo>
                  <a:cubicBezTo>
                    <a:pt x="10703" y="1321"/>
                    <a:pt x="10710" y="1322"/>
                    <a:pt x="10717" y="1322"/>
                  </a:cubicBezTo>
                  <a:cubicBezTo>
                    <a:pt x="10767" y="1322"/>
                    <a:pt x="10801" y="1287"/>
                    <a:pt x="10813" y="1245"/>
                  </a:cubicBezTo>
                  <a:cubicBezTo>
                    <a:pt x="11236" y="1327"/>
                    <a:pt x="11664" y="1396"/>
                    <a:pt x="12089" y="1457"/>
                  </a:cubicBezTo>
                  <a:cubicBezTo>
                    <a:pt x="11382" y="2037"/>
                    <a:pt x="10684" y="2634"/>
                    <a:pt x="9999" y="3241"/>
                  </a:cubicBezTo>
                  <a:cubicBezTo>
                    <a:pt x="9990" y="3248"/>
                    <a:pt x="9985" y="3257"/>
                    <a:pt x="9978" y="3265"/>
                  </a:cubicBezTo>
                  <a:cubicBezTo>
                    <a:pt x="7127" y="2192"/>
                    <a:pt x="4217" y="1209"/>
                    <a:pt x="1313" y="269"/>
                  </a:cubicBezTo>
                  <a:close/>
                  <a:moveTo>
                    <a:pt x="9346" y="4605"/>
                  </a:moveTo>
                  <a:cubicBezTo>
                    <a:pt x="9464" y="4788"/>
                    <a:pt x="9598" y="4955"/>
                    <a:pt x="9745" y="5112"/>
                  </a:cubicBezTo>
                  <a:cubicBezTo>
                    <a:pt x="9554" y="5036"/>
                    <a:pt x="9365" y="4957"/>
                    <a:pt x="9171" y="4892"/>
                  </a:cubicBezTo>
                  <a:cubicBezTo>
                    <a:pt x="9165" y="4888"/>
                    <a:pt x="9160" y="4890"/>
                    <a:pt x="9153" y="4888"/>
                  </a:cubicBezTo>
                  <a:cubicBezTo>
                    <a:pt x="9219" y="4795"/>
                    <a:pt x="9283" y="4701"/>
                    <a:pt x="9346" y="4605"/>
                  </a:cubicBezTo>
                  <a:close/>
                  <a:moveTo>
                    <a:pt x="624" y="238"/>
                  </a:moveTo>
                  <a:lnTo>
                    <a:pt x="624" y="238"/>
                  </a:lnTo>
                  <a:cubicBezTo>
                    <a:pt x="695" y="239"/>
                    <a:pt x="764" y="244"/>
                    <a:pt x="835" y="247"/>
                  </a:cubicBezTo>
                  <a:cubicBezTo>
                    <a:pt x="3844" y="1371"/>
                    <a:pt x="6893" y="2465"/>
                    <a:pt x="9950" y="3441"/>
                  </a:cubicBezTo>
                  <a:cubicBezTo>
                    <a:pt x="9960" y="3444"/>
                    <a:pt x="9969" y="3445"/>
                    <a:pt x="9978" y="3445"/>
                  </a:cubicBezTo>
                  <a:cubicBezTo>
                    <a:pt x="9997" y="3445"/>
                    <a:pt x="10014" y="3439"/>
                    <a:pt x="10029" y="3431"/>
                  </a:cubicBezTo>
                  <a:cubicBezTo>
                    <a:pt x="10039" y="4019"/>
                    <a:pt x="10065" y="4610"/>
                    <a:pt x="10089" y="5200"/>
                  </a:cubicBezTo>
                  <a:cubicBezTo>
                    <a:pt x="9860" y="4981"/>
                    <a:pt x="9659" y="4739"/>
                    <a:pt x="9478" y="4478"/>
                  </a:cubicBezTo>
                  <a:cubicBezTo>
                    <a:pt x="9525" y="4446"/>
                    <a:pt x="9545" y="4377"/>
                    <a:pt x="9490" y="4333"/>
                  </a:cubicBezTo>
                  <a:cubicBezTo>
                    <a:pt x="9441" y="4295"/>
                    <a:pt x="9392" y="4255"/>
                    <a:pt x="9344" y="4218"/>
                  </a:cubicBezTo>
                  <a:cubicBezTo>
                    <a:pt x="9326" y="4203"/>
                    <a:pt x="9308" y="4197"/>
                    <a:pt x="9290" y="4197"/>
                  </a:cubicBezTo>
                  <a:cubicBezTo>
                    <a:pt x="9272" y="4197"/>
                    <a:pt x="9256" y="4203"/>
                    <a:pt x="9242" y="4213"/>
                  </a:cubicBezTo>
                  <a:cubicBezTo>
                    <a:pt x="6386" y="2869"/>
                    <a:pt x="3535" y="1457"/>
                    <a:pt x="624" y="238"/>
                  </a:cubicBezTo>
                  <a:close/>
                  <a:moveTo>
                    <a:pt x="871" y="514"/>
                  </a:moveTo>
                  <a:lnTo>
                    <a:pt x="871" y="514"/>
                  </a:lnTo>
                  <a:cubicBezTo>
                    <a:pt x="3616" y="1904"/>
                    <a:pt x="6456" y="3140"/>
                    <a:pt x="9248" y="4424"/>
                  </a:cubicBezTo>
                  <a:cubicBezTo>
                    <a:pt x="8842" y="5041"/>
                    <a:pt x="8371" y="5587"/>
                    <a:pt x="7893" y="6145"/>
                  </a:cubicBezTo>
                  <a:cubicBezTo>
                    <a:pt x="5762" y="4066"/>
                    <a:pt x="3299" y="2249"/>
                    <a:pt x="871" y="514"/>
                  </a:cubicBezTo>
                  <a:close/>
                  <a:moveTo>
                    <a:pt x="105" y="0"/>
                  </a:moveTo>
                  <a:cubicBezTo>
                    <a:pt x="93" y="0"/>
                    <a:pt x="80" y="2"/>
                    <a:pt x="69" y="7"/>
                  </a:cubicBezTo>
                  <a:cubicBezTo>
                    <a:pt x="65" y="6"/>
                    <a:pt x="61" y="6"/>
                    <a:pt x="57" y="6"/>
                  </a:cubicBezTo>
                  <a:cubicBezTo>
                    <a:pt x="27" y="6"/>
                    <a:pt x="7" y="39"/>
                    <a:pt x="17" y="65"/>
                  </a:cubicBezTo>
                  <a:cubicBezTo>
                    <a:pt x="1" y="109"/>
                    <a:pt x="6" y="162"/>
                    <a:pt x="46" y="191"/>
                  </a:cubicBezTo>
                  <a:cubicBezTo>
                    <a:pt x="1391" y="1150"/>
                    <a:pt x="2716" y="2141"/>
                    <a:pt x="4013" y="3165"/>
                  </a:cubicBezTo>
                  <a:cubicBezTo>
                    <a:pt x="5311" y="4188"/>
                    <a:pt x="6545" y="5294"/>
                    <a:pt x="7851" y="6306"/>
                  </a:cubicBezTo>
                  <a:cubicBezTo>
                    <a:pt x="7867" y="6319"/>
                    <a:pt x="7882" y="6324"/>
                    <a:pt x="7897" y="6324"/>
                  </a:cubicBezTo>
                  <a:cubicBezTo>
                    <a:pt x="7943" y="6324"/>
                    <a:pt x="7980" y="6275"/>
                    <a:pt x="7966" y="6228"/>
                  </a:cubicBezTo>
                  <a:cubicBezTo>
                    <a:pt x="8386" y="5876"/>
                    <a:pt x="8746" y="5456"/>
                    <a:pt x="9067" y="5011"/>
                  </a:cubicBezTo>
                  <a:cubicBezTo>
                    <a:pt x="9075" y="5022"/>
                    <a:pt x="9085" y="5032"/>
                    <a:pt x="9102" y="5040"/>
                  </a:cubicBezTo>
                  <a:cubicBezTo>
                    <a:pt x="9299" y="5130"/>
                    <a:pt x="9508" y="5202"/>
                    <a:pt x="9710" y="5282"/>
                  </a:cubicBezTo>
                  <a:cubicBezTo>
                    <a:pt x="9816" y="5322"/>
                    <a:pt x="9927" y="5396"/>
                    <a:pt x="10038" y="5397"/>
                  </a:cubicBezTo>
                  <a:cubicBezTo>
                    <a:pt x="10069" y="5425"/>
                    <a:pt x="10096" y="5453"/>
                    <a:pt x="10129" y="5480"/>
                  </a:cubicBezTo>
                  <a:cubicBezTo>
                    <a:pt x="10147" y="5494"/>
                    <a:pt x="10167" y="5501"/>
                    <a:pt x="10186" y="5501"/>
                  </a:cubicBezTo>
                  <a:cubicBezTo>
                    <a:pt x="10234" y="5501"/>
                    <a:pt x="10279" y="5460"/>
                    <a:pt x="10276" y="5404"/>
                  </a:cubicBezTo>
                  <a:cubicBezTo>
                    <a:pt x="10246" y="4718"/>
                    <a:pt x="10218" y="4030"/>
                    <a:pt x="10166" y="3345"/>
                  </a:cubicBezTo>
                  <a:cubicBezTo>
                    <a:pt x="10912" y="2744"/>
                    <a:pt x="11651" y="2129"/>
                    <a:pt x="12369" y="1499"/>
                  </a:cubicBezTo>
                  <a:cubicBezTo>
                    <a:pt x="12382" y="1500"/>
                    <a:pt x="12393" y="1503"/>
                    <a:pt x="12405" y="1504"/>
                  </a:cubicBezTo>
                  <a:cubicBezTo>
                    <a:pt x="12410" y="1504"/>
                    <a:pt x="12414" y="1505"/>
                    <a:pt x="12418" y="1505"/>
                  </a:cubicBezTo>
                  <a:cubicBezTo>
                    <a:pt x="12507" y="1505"/>
                    <a:pt x="12527" y="1365"/>
                    <a:pt x="12433" y="1350"/>
                  </a:cubicBezTo>
                  <a:cubicBezTo>
                    <a:pt x="12425" y="1349"/>
                    <a:pt x="12420" y="1348"/>
                    <a:pt x="12410" y="1345"/>
                  </a:cubicBezTo>
                  <a:cubicBezTo>
                    <a:pt x="12393" y="1313"/>
                    <a:pt x="12362" y="1287"/>
                    <a:pt x="12326" y="1287"/>
                  </a:cubicBezTo>
                  <a:cubicBezTo>
                    <a:pt x="12307" y="1287"/>
                    <a:pt x="12288" y="1294"/>
                    <a:pt x="12268" y="1309"/>
                  </a:cubicBezTo>
                  <a:cubicBezTo>
                    <a:pt x="12263" y="1315"/>
                    <a:pt x="12259" y="1319"/>
                    <a:pt x="12254" y="1323"/>
                  </a:cubicBezTo>
                  <a:cubicBezTo>
                    <a:pt x="11760" y="1246"/>
                    <a:pt x="11267" y="1173"/>
                    <a:pt x="10769" y="1121"/>
                  </a:cubicBezTo>
                  <a:cubicBezTo>
                    <a:pt x="10759" y="1114"/>
                    <a:pt x="10747" y="1109"/>
                    <a:pt x="10733" y="1107"/>
                  </a:cubicBezTo>
                  <a:cubicBezTo>
                    <a:pt x="7221" y="480"/>
                    <a:pt x="3672" y="113"/>
                    <a:pt x="10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8" name="Google Shape;308;p24"/>
            <p:cNvSpPr/>
            <p:nvPr/>
          </p:nvSpPr>
          <p:spPr>
            <a:xfrm>
              <a:off x="8156303" y="134836"/>
              <a:ext cx="444901" cy="233187"/>
            </a:xfrm>
            <a:custGeom>
              <a:avLst/>
              <a:gdLst/>
              <a:ahLst/>
              <a:cxnLst/>
              <a:rect l="l" t="t" r="r" b="b"/>
              <a:pathLst>
                <a:path w="9469" h="4963" extrusionOk="0">
                  <a:moveTo>
                    <a:pt x="1" y="1"/>
                  </a:moveTo>
                  <a:lnTo>
                    <a:pt x="1" y="1"/>
                  </a:lnTo>
                  <a:cubicBezTo>
                    <a:pt x="2912" y="1221"/>
                    <a:pt x="5763" y="2632"/>
                    <a:pt x="8619" y="3976"/>
                  </a:cubicBezTo>
                  <a:cubicBezTo>
                    <a:pt x="8632" y="3966"/>
                    <a:pt x="8649" y="3960"/>
                    <a:pt x="8666" y="3960"/>
                  </a:cubicBezTo>
                  <a:cubicBezTo>
                    <a:pt x="8684" y="3960"/>
                    <a:pt x="8702" y="3966"/>
                    <a:pt x="8720" y="3981"/>
                  </a:cubicBezTo>
                  <a:cubicBezTo>
                    <a:pt x="8769" y="4018"/>
                    <a:pt x="8817" y="4058"/>
                    <a:pt x="8867" y="4096"/>
                  </a:cubicBezTo>
                  <a:cubicBezTo>
                    <a:pt x="8922" y="4140"/>
                    <a:pt x="8902" y="4209"/>
                    <a:pt x="8855" y="4242"/>
                  </a:cubicBezTo>
                  <a:cubicBezTo>
                    <a:pt x="9038" y="4502"/>
                    <a:pt x="9239" y="4744"/>
                    <a:pt x="9468" y="4963"/>
                  </a:cubicBezTo>
                  <a:cubicBezTo>
                    <a:pt x="9444" y="4373"/>
                    <a:pt x="9418" y="3782"/>
                    <a:pt x="9408" y="3194"/>
                  </a:cubicBezTo>
                  <a:cubicBezTo>
                    <a:pt x="9393" y="3202"/>
                    <a:pt x="9376" y="3208"/>
                    <a:pt x="9356" y="3208"/>
                  </a:cubicBezTo>
                  <a:cubicBezTo>
                    <a:pt x="9347" y="3208"/>
                    <a:pt x="9337" y="3207"/>
                    <a:pt x="9326" y="3204"/>
                  </a:cubicBezTo>
                  <a:cubicBezTo>
                    <a:pt x="6269" y="2228"/>
                    <a:pt x="3221" y="1133"/>
                    <a:pt x="212" y="10"/>
                  </a:cubicBezTo>
                  <a:cubicBezTo>
                    <a:pt x="141" y="8"/>
                    <a:pt x="71" y="3"/>
                    <a:pt x="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09" name="Google Shape;309;p24"/>
            <p:cNvSpPr/>
            <p:nvPr/>
          </p:nvSpPr>
          <p:spPr>
            <a:xfrm>
              <a:off x="8188771" y="136339"/>
              <a:ext cx="506404" cy="140861"/>
            </a:xfrm>
            <a:custGeom>
              <a:avLst/>
              <a:gdLst/>
              <a:ahLst/>
              <a:cxnLst/>
              <a:rect l="l" t="t" r="r" b="b"/>
              <a:pathLst>
                <a:path w="10778" h="2998" extrusionOk="0">
                  <a:moveTo>
                    <a:pt x="1" y="1"/>
                  </a:moveTo>
                  <a:cubicBezTo>
                    <a:pt x="2905" y="941"/>
                    <a:pt x="5815" y="1924"/>
                    <a:pt x="8666" y="2997"/>
                  </a:cubicBezTo>
                  <a:cubicBezTo>
                    <a:pt x="8673" y="2988"/>
                    <a:pt x="8677" y="2979"/>
                    <a:pt x="8687" y="2972"/>
                  </a:cubicBezTo>
                  <a:cubicBezTo>
                    <a:pt x="9373" y="2365"/>
                    <a:pt x="10070" y="1768"/>
                    <a:pt x="10777" y="1188"/>
                  </a:cubicBezTo>
                  <a:cubicBezTo>
                    <a:pt x="10352" y="1127"/>
                    <a:pt x="9925" y="1059"/>
                    <a:pt x="9500" y="977"/>
                  </a:cubicBezTo>
                  <a:cubicBezTo>
                    <a:pt x="9488" y="1019"/>
                    <a:pt x="9455" y="1055"/>
                    <a:pt x="9404" y="1055"/>
                  </a:cubicBezTo>
                  <a:cubicBezTo>
                    <a:pt x="9397" y="1055"/>
                    <a:pt x="9389" y="1054"/>
                    <a:pt x="9382" y="1053"/>
                  </a:cubicBezTo>
                  <a:cubicBezTo>
                    <a:pt x="6280" y="498"/>
                    <a:pt x="3148" y="151"/>
                    <a:pt x="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0" name="Google Shape;310;p24"/>
            <p:cNvSpPr/>
            <p:nvPr/>
          </p:nvSpPr>
          <p:spPr>
            <a:xfrm>
              <a:off x="8557236" y="340069"/>
              <a:ext cx="27768" cy="23868"/>
            </a:xfrm>
            <a:custGeom>
              <a:avLst/>
              <a:gdLst/>
              <a:ahLst/>
              <a:cxnLst/>
              <a:rect l="l" t="t" r="r" b="b"/>
              <a:pathLst>
                <a:path w="591" h="508" extrusionOk="0">
                  <a:moveTo>
                    <a:pt x="192" y="0"/>
                  </a:moveTo>
                  <a:cubicBezTo>
                    <a:pt x="129" y="97"/>
                    <a:pt x="65" y="191"/>
                    <a:pt x="0" y="283"/>
                  </a:cubicBezTo>
                  <a:cubicBezTo>
                    <a:pt x="6" y="286"/>
                    <a:pt x="12" y="284"/>
                    <a:pt x="19" y="287"/>
                  </a:cubicBezTo>
                  <a:cubicBezTo>
                    <a:pt x="211" y="351"/>
                    <a:pt x="400" y="431"/>
                    <a:pt x="591" y="507"/>
                  </a:cubicBezTo>
                  <a:cubicBezTo>
                    <a:pt x="444" y="349"/>
                    <a:pt x="309" y="183"/>
                    <a:pt x="192"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11" name="Google Shape;311;p24"/>
            <p:cNvSpPr/>
            <p:nvPr/>
          </p:nvSpPr>
          <p:spPr>
            <a:xfrm>
              <a:off x="8168003" y="147851"/>
              <a:ext cx="393640" cy="264573"/>
            </a:xfrm>
            <a:custGeom>
              <a:avLst/>
              <a:gdLst/>
              <a:ahLst/>
              <a:cxnLst/>
              <a:rect l="l" t="t" r="r" b="b"/>
              <a:pathLst>
                <a:path w="8378" h="5631" extrusionOk="0">
                  <a:moveTo>
                    <a:pt x="1" y="0"/>
                  </a:moveTo>
                  <a:lnTo>
                    <a:pt x="1" y="0"/>
                  </a:lnTo>
                  <a:cubicBezTo>
                    <a:pt x="2429" y="1735"/>
                    <a:pt x="4892" y="3554"/>
                    <a:pt x="7023" y="5631"/>
                  </a:cubicBezTo>
                  <a:cubicBezTo>
                    <a:pt x="7501" y="5071"/>
                    <a:pt x="7974" y="4527"/>
                    <a:pt x="8378" y="3910"/>
                  </a:cubicBezTo>
                  <a:cubicBezTo>
                    <a:pt x="5586" y="2626"/>
                    <a:pt x="2746" y="1390"/>
                    <a:pt x="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8278346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only 15">
  <p:cSld name="Title only 15">
    <p:spTree>
      <p:nvGrpSpPr>
        <p:cNvPr id="1" name="Shape 519"/>
        <p:cNvGrpSpPr/>
        <p:nvPr/>
      </p:nvGrpSpPr>
      <p:grpSpPr>
        <a:xfrm>
          <a:off x="0" y="0"/>
          <a:ext cx="0" cy="0"/>
          <a:chOff x="0" y="0"/>
          <a:chExt cx="0" cy="0"/>
        </a:xfrm>
      </p:grpSpPr>
      <p:pic>
        <p:nvPicPr>
          <p:cNvPr id="520" name="Google Shape;520;p40"/>
          <p:cNvPicPr preferRelativeResize="0"/>
          <p:nvPr/>
        </p:nvPicPr>
        <p:blipFill rotWithShape="1">
          <a:blip r:embed="rId2">
            <a:alphaModFix amt="32000"/>
          </a:blip>
          <a:srcRect t="21875" b="21875"/>
          <a:stretch/>
        </p:blipFill>
        <p:spPr>
          <a:xfrm>
            <a:off x="0" y="0"/>
            <a:ext cx="12192003" cy="6858000"/>
          </a:xfrm>
          <a:prstGeom prst="rect">
            <a:avLst/>
          </a:prstGeom>
          <a:noFill/>
          <a:ln>
            <a:noFill/>
          </a:ln>
        </p:spPr>
      </p:pic>
      <p:sp>
        <p:nvSpPr>
          <p:cNvPr id="521" name="Google Shape;521;p40"/>
          <p:cNvSpPr txBox="1">
            <a:spLocks noGrp="1"/>
          </p:cNvSpPr>
          <p:nvPr>
            <p:ph type="title"/>
          </p:nvPr>
        </p:nvSpPr>
        <p:spPr>
          <a:xfrm>
            <a:off x="960000" y="593367"/>
            <a:ext cx="102720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extLst>
      <p:ext uri="{BB962C8B-B14F-4D97-AF65-F5344CB8AC3E}">
        <p14:creationId xmlns:p14="http://schemas.microsoft.com/office/powerpoint/2010/main" val="9681567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ackground">
  <p:cSld name="Background">
    <p:spTree>
      <p:nvGrpSpPr>
        <p:cNvPr id="1" name="Shape 527"/>
        <p:cNvGrpSpPr/>
        <p:nvPr/>
      </p:nvGrpSpPr>
      <p:grpSpPr>
        <a:xfrm>
          <a:off x="0" y="0"/>
          <a:ext cx="0" cy="0"/>
          <a:chOff x="0" y="0"/>
          <a:chExt cx="0" cy="0"/>
        </a:xfrm>
      </p:grpSpPr>
      <p:pic>
        <p:nvPicPr>
          <p:cNvPr id="528" name="Google Shape;528;p42"/>
          <p:cNvPicPr preferRelativeResize="0"/>
          <p:nvPr/>
        </p:nvPicPr>
        <p:blipFill rotWithShape="1">
          <a:blip r:embed="rId2">
            <a:alphaModFix amt="32000"/>
          </a:blip>
          <a:srcRect t="21875" b="21875"/>
          <a:stretch/>
        </p:blipFill>
        <p:spPr>
          <a:xfrm>
            <a:off x="0" y="0"/>
            <a:ext cx="12192003" cy="6858000"/>
          </a:xfrm>
          <a:prstGeom prst="rect">
            <a:avLst/>
          </a:prstGeom>
          <a:noFill/>
          <a:ln>
            <a:noFill/>
          </a:ln>
        </p:spPr>
      </p:pic>
      <p:sp>
        <p:nvSpPr>
          <p:cNvPr id="529" name="Google Shape;529;p42"/>
          <p:cNvSpPr/>
          <p:nvPr/>
        </p:nvSpPr>
        <p:spPr>
          <a:xfrm rot="9666947">
            <a:off x="11429708" y="6039377"/>
            <a:ext cx="477504" cy="440055"/>
          </a:xfrm>
          <a:custGeom>
            <a:avLst/>
            <a:gdLst/>
            <a:ahLst/>
            <a:cxnLst/>
            <a:rect l="l" t="t" r="r" b="b"/>
            <a:pathLst>
              <a:path w="7205" h="6639" extrusionOk="0">
                <a:moveTo>
                  <a:pt x="3368" y="0"/>
                </a:moveTo>
                <a:cubicBezTo>
                  <a:pt x="3043" y="778"/>
                  <a:pt x="2774" y="1574"/>
                  <a:pt x="2519" y="2377"/>
                </a:cubicBezTo>
                <a:cubicBezTo>
                  <a:pt x="2508" y="2414"/>
                  <a:pt x="2479" y="2430"/>
                  <a:pt x="2450" y="2430"/>
                </a:cubicBezTo>
                <a:cubicBezTo>
                  <a:pt x="2431" y="2430"/>
                  <a:pt x="2411" y="2423"/>
                  <a:pt x="2396" y="2409"/>
                </a:cubicBezTo>
                <a:cubicBezTo>
                  <a:pt x="2387" y="2418"/>
                  <a:pt x="2374" y="2427"/>
                  <a:pt x="2359" y="2429"/>
                </a:cubicBezTo>
                <a:cubicBezTo>
                  <a:pt x="1578" y="2565"/>
                  <a:pt x="788" y="2648"/>
                  <a:pt x="1" y="2743"/>
                </a:cubicBezTo>
                <a:cubicBezTo>
                  <a:pt x="535" y="3242"/>
                  <a:pt x="1116" y="3668"/>
                  <a:pt x="1753" y="4029"/>
                </a:cubicBezTo>
                <a:cubicBezTo>
                  <a:pt x="1854" y="4084"/>
                  <a:pt x="1795" y="4222"/>
                  <a:pt x="1705" y="4228"/>
                </a:cubicBezTo>
                <a:lnTo>
                  <a:pt x="1707" y="4255"/>
                </a:lnTo>
                <a:cubicBezTo>
                  <a:pt x="1713" y="4253"/>
                  <a:pt x="1719" y="4253"/>
                  <a:pt x="1725" y="4253"/>
                </a:cubicBezTo>
                <a:cubicBezTo>
                  <a:pt x="1767" y="4253"/>
                  <a:pt x="1810" y="4289"/>
                  <a:pt x="1792" y="4337"/>
                </a:cubicBezTo>
                <a:cubicBezTo>
                  <a:pt x="1501" y="5088"/>
                  <a:pt x="1269" y="5843"/>
                  <a:pt x="1151" y="6639"/>
                </a:cubicBezTo>
                <a:cubicBezTo>
                  <a:pt x="2006" y="6430"/>
                  <a:pt x="2756" y="6039"/>
                  <a:pt x="3440" y="5477"/>
                </a:cubicBezTo>
                <a:cubicBezTo>
                  <a:pt x="3461" y="5457"/>
                  <a:pt x="3485" y="5450"/>
                  <a:pt x="3508" y="5450"/>
                </a:cubicBezTo>
                <a:cubicBezTo>
                  <a:pt x="3513" y="5450"/>
                  <a:pt x="3517" y="5450"/>
                  <a:pt x="3521" y="5451"/>
                </a:cubicBezTo>
                <a:cubicBezTo>
                  <a:pt x="3533" y="5443"/>
                  <a:pt x="3546" y="5437"/>
                  <a:pt x="3560" y="5437"/>
                </a:cubicBezTo>
                <a:cubicBezTo>
                  <a:pt x="3566" y="5437"/>
                  <a:pt x="3572" y="5438"/>
                  <a:pt x="3579" y="5441"/>
                </a:cubicBezTo>
                <a:cubicBezTo>
                  <a:pt x="4514" y="5738"/>
                  <a:pt x="5431" y="6082"/>
                  <a:pt x="6366" y="6380"/>
                </a:cubicBezTo>
                <a:cubicBezTo>
                  <a:pt x="6348" y="5566"/>
                  <a:pt x="6211" y="4790"/>
                  <a:pt x="6022" y="3997"/>
                </a:cubicBezTo>
                <a:cubicBezTo>
                  <a:pt x="6014" y="4000"/>
                  <a:pt x="6005" y="4001"/>
                  <a:pt x="5997" y="4001"/>
                </a:cubicBezTo>
                <a:cubicBezTo>
                  <a:pt x="5923" y="4001"/>
                  <a:pt x="5857" y="3896"/>
                  <a:pt x="5917" y="3817"/>
                </a:cubicBezTo>
                <a:cubicBezTo>
                  <a:pt x="6338" y="3274"/>
                  <a:pt x="6771" y="2740"/>
                  <a:pt x="7205" y="2210"/>
                </a:cubicBezTo>
                <a:lnTo>
                  <a:pt x="7205" y="2210"/>
                </a:lnTo>
                <a:cubicBezTo>
                  <a:pt x="6397" y="2263"/>
                  <a:pt x="5587" y="2325"/>
                  <a:pt x="4776" y="2337"/>
                </a:cubicBezTo>
                <a:cubicBezTo>
                  <a:pt x="4775" y="2337"/>
                  <a:pt x="4774" y="2337"/>
                  <a:pt x="4774" y="2337"/>
                </a:cubicBezTo>
                <a:cubicBezTo>
                  <a:pt x="4698" y="2337"/>
                  <a:pt x="4700" y="2231"/>
                  <a:pt x="4771" y="2216"/>
                </a:cubicBezTo>
                <a:cubicBezTo>
                  <a:pt x="4384" y="1424"/>
                  <a:pt x="3918" y="685"/>
                  <a:pt x="3368" y="0"/>
                </a:cubicBezTo>
                <a:close/>
              </a:path>
            </a:pathLst>
          </a:custGeom>
          <a:solidFill>
            <a:schemeClr val="accent5"/>
          </a:solidFill>
          <a:ln w="9525" cap="flat" cmpd="sng">
            <a:solidFill>
              <a:schemeClr val="accent6"/>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grpSp>
        <p:nvGrpSpPr>
          <p:cNvPr id="530" name="Google Shape;530;p42"/>
          <p:cNvGrpSpPr/>
          <p:nvPr/>
        </p:nvGrpSpPr>
        <p:grpSpPr>
          <a:xfrm rot="-1418412" flipH="1">
            <a:off x="140581" y="378772"/>
            <a:ext cx="1170780" cy="946237"/>
            <a:chOff x="8127125" y="123700"/>
            <a:chExt cx="878068" cy="709664"/>
          </a:xfrm>
        </p:grpSpPr>
        <p:sp>
          <p:nvSpPr>
            <p:cNvPr id="531" name="Google Shape;531;p42"/>
            <p:cNvSpPr/>
            <p:nvPr/>
          </p:nvSpPr>
          <p:spPr>
            <a:xfrm>
              <a:off x="8651584" y="314979"/>
              <a:ext cx="353609" cy="518386"/>
            </a:xfrm>
            <a:custGeom>
              <a:avLst/>
              <a:gdLst/>
              <a:ahLst/>
              <a:cxnLst/>
              <a:rect l="l" t="t" r="r" b="b"/>
              <a:pathLst>
                <a:path w="7526" h="11033" extrusionOk="0">
                  <a:moveTo>
                    <a:pt x="2182" y="2710"/>
                  </a:moveTo>
                  <a:cubicBezTo>
                    <a:pt x="2526" y="2710"/>
                    <a:pt x="2883" y="2805"/>
                    <a:pt x="3204" y="2925"/>
                  </a:cubicBezTo>
                  <a:cubicBezTo>
                    <a:pt x="3135" y="3470"/>
                    <a:pt x="2834" y="3954"/>
                    <a:pt x="2222" y="4144"/>
                  </a:cubicBezTo>
                  <a:cubicBezTo>
                    <a:pt x="2109" y="4181"/>
                    <a:pt x="1994" y="4200"/>
                    <a:pt x="1880" y="4200"/>
                  </a:cubicBezTo>
                  <a:cubicBezTo>
                    <a:pt x="1747" y="4200"/>
                    <a:pt x="1615" y="4175"/>
                    <a:pt x="1482" y="4126"/>
                  </a:cubicBezTo>
                  <a:cubicBezTo>
                    <a:pt x="1341" y="3902"/>
                    <a:pt x="1201" y="3681"/>
                    <a:pt x="1061" y="3460"/>
                  </a:cubicBezTo>
                  <a:cubicBezTo>
                    <a:pt x="1053" y="3059"/>
                    <a:pt x="1503" y="2822"/>
                    <a:pt x="1826" y="2749"/>
                  </a:cubicBezTo>
                  <a:cubicBezTo>
                    <a:pt x="1942" y="2722"/>
                    <a:pt x="2061" y="2710"/>
                    <a:pt x="2182" y="2710"/>
                  </a:cubicBezTo>
                  <a:close/>
                  <a:moveTo>
                    <a:pt x="4327" y="7162"/>
                  </a:moveTo>
                  <a:cubicBezTo>
                    <a:pt x="4701" y="7162"/>
                    <a:pt x="5080" y="7254"/>
                    <a:pt x="5427" y="7413"/>
                  </a:cubicBezTo>
                  <a:cubicBezTo>
                    <a:pt x="5383" y="7520"/>
                    <a:pt x="5331" y="7625"/>
                    <a:pt x="5274" y="7726"/>
                  </a:cubicBezTo>
                  <a:cubicBezTo>
                    <a:pt x="5025" y="8165"/>
                    <a:pt x="4636" y="8586"/>
                    <a:pt x="4156" y="8769"/>
                  </a:cubicBezTo>
                  <a:cubicBezTo>
                    <a:pt x="4009" y="8823"/>
                    <a:pt x="3865" y="8852"/>
                    <a:pt x="3728" y="8852"/>
                  </a:cubicBezTo>
                  <a:cubicBezTo>
                    <a:pt x="3426" y="8852"/>
                    <a:pt x="3160" y="8713"/>
                    <a:pt x="2990" y="8405"/>
                  </a:cubicBezTo>
                  <a:cubicBezTo>
                    <a:pt x="2713" y="7901"/>
                    <a:pt x="3103" y="7491"/>
                    <a:pt x="3570" y="7303"/>
                  </a:cubicBezTo>
                  <a:cubicBezTo>
                    <a:pt x="3811" y="7207"/>
                    <a:pt x="4068" y="7162"/>
                    <a:pt x="4327" y="7162"/>
                  </a:cubicBezTo>
                  <a:close/>
                  <a:moveTo>
                    <a:pt x="402" y="1"/>
                  </a:moveTo>
                  <a:cubicBezTo>
                    <a:pt x="298" y="1"/>
                    <a:pt x="193" y="6"/>
                    <a:pt x="88" y="16"/>
                  </a:cubicBezTo>
                  <a:cubicBezTo>
                    <a:pt x="1" y="24"/>
                    <a:pt x="11" y="154"/>
                    <a:pt x="95" y="154"/>
                  </a:cubicBezTo>
                  <a:cubicBezTo>
                    <a:pt x="96" y="154"/>
                    <a:pt x="98" y="154"/>
                    <a:pt x="100" y="154"/>
                  </a:cubicBezTo>
                  <a:cubicBezTo>
                    <a:pt x="166" y="150"/>
                    <a:pt x="232" y="148"/>
                    <a:pt x="298" y="148"/>
                  </a:cubicBezTo>
                  <a:cubicBezTo>
                    <a:pt x="1293" y="148"/>
                    <a:pt x="2256" y="584"/>
                    <a:pt x="2831" y="1423"/>
                  </a:cubicBezTo>
                  <a:cubicBezTo>
                    <a:pt x="3087" y="1797"/>
                    <a:pt x="3231" y="2279"/>
                    <a:pt x="3217" y="2739"/>
                  </a:cubicBezTo>
                  <a:cubicBezTo>
                    <a:pt x="2900" y="2629"/>
                    <a:pt x="2503" y="2536"/>
                    <a:pt x="2125" y="2536"/>
                  </a:cubicBezTo>
                  <a:cubicBezTo>
                    <a:pt x="1596" y="2536"/>
                    <a:pt x="1105" y="2716"/>
                    <a:pt x="922" y="3279"/>
                  </a:cubicBezTo>
                  <a:cubicBezTo>
                    <a:pt x="697" y="3974"/>
                    <a:pt x="1316" y="4366"/>
                    <a:pt x="1920" y="4366"/>
                  </a:cubicBezTo>
                  <a:cubicBezTo>
                    <a:pt x="2073" y="4366"/>
                    <a:pt x="2225" y="4341"/>
                    <a:pt x="2362" y="4289"/>
                  </a:cubicBezTo>
                  <a:cubicBezTo>
                    <a:pt x="2969" y="4062"/>
                    <a:pt x="3299" y="3562"/>
                    <a:pt x="3391" y="2998"/>
                  </a:cubicBezTo>
                  <a:cubicBezTo>
                    <a:pt x="3395" y="2998"/>
                    <a:pt x="3398" y="3001"/>
                    <a:pt x="3402" y="3003"/>
                  </a:cubicBezTo>
                  <a:cubicBezTo>
                    <a:pt x="4298" y="3386"/>
                    <a:pt x="5084" y="4099"/>
                    <a:pt x="5446" y="5016"/>
                  </a:cubicBezTo>
                  <a:cubicBezTo>
                    <a:pt x="5724" y="5717"/>
                    <a:pt x="5741" y="6520"/>
                    <a:pt x="5495" y="7233"/>
                  </a:cubicBezTo>
                  <a:cubicBezTo>
                    <a:pt x="5156" y="7073"/>
                    <a:pt x="4780" y="6981"/>
                    <a:pt x="4380" y="6981"/>
                  </a:cubicBezTo>
                  <a:cubicBezTo>
                    <a:pt x="4203" y="6981"/>
                    <a:pt x="4022" y="6999"/>
                    <a:pt x="3837" y="7037"/>
                  </a:cubicBezTo>
                  <a:cubicBezTo>
                    <a:pt x="3128" y="7183"/>
                    <a:pt x="2263" y="7928"/>
                    <a:pt x="2894" y="8664"/>
                  </a:cubicBezTo>
                  <a:cubicBezTo>
                    <a:pt x="3121" y="8928"/>
                    <a:pt x="3393" y="9034"/>
                    <a:pt x="3674" y="9034"/>
                  </a:cubicBezTo>
                  <a:cubicBezTo>
                    <a:pt x="4262" y="9034"/>
                    <a:pt x="4889" y="8570"/>
                    <a:pt x="5226" y="8118"/>
                  </a:cubicBezTo>
                  <a:cubicBezTo>
                    <a:pt x="5376" y="7916"/>
                    <a:pt x="5495" y="7708"/>
                    <a:pt x="5588" y="7495"/>
                  </a:cubicBezTo>
                  <a:cubicBezTo>
                    <a:pt x="5919" y="7672"/>
                    <a:pt x="6210" y="7911"/>
                    <a:pt x="6428" y="8191"/>
                  </a:cubicBezTo>
                  <a:cubicBezTo>
                    <a:pt x="7037" y="8981"/>
                    <a:pt x="7090" y="10011"/>
                    <a:pt x="6734" y="10915"/>
                  </a:cubicBezTo>
                  <a:cubicBezTo>
                    <a:pt x="6709" y="10980"/>
                    <a:pt x="6764" y="11032"/>
                    <a:pt x="6816" y="11032"/>
                  </a:cubicBezTo>
                  <a:cubicBezTo>
                    <a:pt x="6842" y="11032"/>
                    <a:pt x="6868" y="11019"/>
                    <a:pt x="6883" y="10986"/>
                  </a:cubicBezTo>
                  <a:cubicBezTo>
                    <a:pt x="7526" y="9595"/>
                    <a:pt x="6871" y="8001"/>
                    <a:pt x="5662" y="7318"/>
                  </a:cubicBezTo>
                  <a:cubicBezTo>
                    <a:pt x="6317" y="5544"/>
                    <a:pt x="5172" y="3541"/>
                    <a:pt x="3411" y="2815"/>
                  </a:cubicBezTo>
                  <a:cubicBezTo>
                    <a:pt x="3439" y="2423"/>
                    <a:pt x="3357" y="2011"/>
                    <a:pt x="3179" y="1648"/>
                  </a:cubicBezTo>
                  <a:cubicBezTo>
                    <a:pt x="2659" y="596"/>
                    <a:pt x="1542" y="1"/>
                    <a:pt x="402"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2" name="Google Shape;532;p42"/>
            <p:cNvSpPr/>
            <p:nvPr/>
          </p:nvSpPr>
          <p:spPr>
            <a:xfrm>
              <a:off x="8127125" y="123700"/>
              <a:ext cx="588628" cy="297133"/>
            </a:xfrm>
            <a:custGeom>
              <a:avLst/>
              <a:gdLst/>
              <a:ahLst/>
              <a:cxnLst/>
              <a:rect l="l" t="t" r="r" b="b"/>
              <a:pathLst>
                <a:path w="12528" h="6324" extrusionOk="0">
                  <a:moveTo>
                    <a:pt x="1313" y="269"/>
                  </a:moveTo>
                  <a:lnTo>
                    <a:pt x="1313" y="269"/>
                  </a:lnTo>
                  <a:cubicBezTo>
                    <a:pt x="4460" y="419"/>
                    <a:pt x="7592" y="765"/>
                    <a:pt x="10695" y="1320"/>
                  </a:cubicBezTo>
                  <a:cubicBezTo>
                    <a:pt x="10703" y="1321"/>
                    <a:pt x="10710" y="1322"/>
                    <a:pt x="10717" y="1322"/>
                  </a:cubicBezTo>
                  <a:cubicBezTo>
                    <a:pt x="10767" y="1322"/>
                    <a:pt x="10801" y="1287"/>
                    <a:pt x="10813" y="1245"/>
                  </a:cubicBezTo>
                  <a:cubicBezTo>
                    <a:pt x="11236" y="1327"/>
                    <a:pt x="11664" y="1396"/>
                    <a:pt x="12089" y="1457"/>
                  </a:cubicBezTo>
                  <a:cubicBezTo>
                    <a:pt x="11382" y="2037"/>
                    <a:pt x="10684" y="2634"/>
                    <a:pt x="9999" y="3241"/>
                  </a:cubicBezTo>
                  <a:cubicBezTo>
                    <a:pt x="9990" y="3248"/>
                    <a:pt x="9985" y="3257"/>
                    <a:pt x="9978" y="3265"/>
                  </a:cubicBezTo>
                  <a:cubicBezTo>
                    <a:pt x="7127" y="2192"/>
                    <a:pt x="4217" y="1209"/>
                    <a:pt x="1313" y="269"/>
                  </a:cubicBezTo>
                  <a:close/>
                  <a:moveTo>
                    <a:pt x="9346" y="4605"/>
                  </a:moveTo>
                  <a:cubicBezTo>
                    <a:pt x="9464" y="4788"/>
                    <a:pt x="9598" y="4955"/>
                    <a:pt x="9745" y="5112"/>
                  </a:cubicBezTo>
                  <a:cubicBezTo>
                    <a:pt x="9554" y="5036"/>
                    <a:pt x="9365" y="4957"/>
                    <a:pt x="9171" y="4892"/>
                  </a:cubicBezTo>
                  <a:cubicBezTo>
                    <a:pt x="9165" y="4888"/>
                    <a:pt x="9160" y="4890"/>
                    <a:pt x="9153" y="4888"/>
                  </a:cubicBezTo>
                  <a:cubicBezTo>
                    <a:pt x="9219" y="4795"/>
                    <a:pt x="9283" y="4701"/>
                    <a:pt x="9346" y="4605"/>
                  </a:cubicBezTo>
                  <a:close/>
                  <a:moveTo>
                    <a:pt x="624" y="238"/>
                  </a:moveTo>
                  <a:lnTo>
                    <a:pt x="624" y="238"/>
                  </a:lnTo>
                  <a:cubicBezTo>
                    <a:pt x="695" y="239"/>
                    <a:pt x="764" y="244"/>
                    <a:pt x="835" y="247"/>
                  </a:cubicBezTo>
                  <a:cubicBezTo>
                    <a:pt x="3844" y="1371"/>
                    <a:pt x="6893" y="2465"/>
                    <a:pt x="9950" y="3441"/>
                  </a:cubicBezTo>
                  <a:cubicBezTo>
                    <a:pt x="9960" y="3444"/>
                    <a:pt x="9969" y="3445"/>
                    <a:pt x="9978" y="3445"/>
                  </a:cubicBezTo>
                  <a:cubicBezTo>
                    <a:pt x="9997" y="3445"/>
                    <a:pt x="10014" y="3439"/>
                    <a:pt x="10029" y="3431"/>
                  </a:cubicBezTo>
                  <a:cubicBezTo>
                    <a:pt x="10039" y="4019"/>
                    <a:pt x="10065" y="4610"/>
                    <a:pt x="10089" y="5200"/>
                  </a:cubicBezTo>
                  <a:cubicBezTo>
                    <a:pt x="9860" y="4981"/>
                    <a:pt x="9659" y="4739"/>
                    <a:pt x="9478" y="4478"/>
                  </a:cubicBezTo>
                  <a:cubicBezTo>
                    <a:pt x="9525" y="4446"/>
                    <a:pt x="9545" y="4377"/>
                    <a:pt x="9490" y="4333"/>
                  </a:cubicBezTo>
                  <a:cubicBezTo>
                    <a:pt x="9441" y="4295"/>
                    <a:pt x="9392" y="4255"/>
                    <a:pt x="9344" y="4218"/>
                  </a:cubicBezTo>
                  <a:cubicBezTo>
                    <a:pt x="9326" y="4203"/>
                    <a:pt x="9308" y="4197"/>
                    <a:pt x="9290" y="4197"/>
                  </a:cubicBezTo>
                  <a:cubicBezTo>
                    <a:pt x="9272" y="4197"/>
                    <a:pt x="9256" y="4203"/>
                    <a:pt x="9242" y="4213"/>
                  </a:cubicBezTo>
                  <a:cubicBezTo>
                    <a:pt x="6386" y="2869"/>
                    <a:pt x="3535" y="1457"/>
                    <a:pt x="624" y="238"/>
                  </a:cubicBezTo>
                  <a:close/>
                  <a:moveTo>
                    <a:pt x="871" y="514"/>
                  </a:moveTo>
                  <a:lnTo>
                    <a:pt x="871" y="514"/>
                  </a:lnTo>
                  <a:cubicBezTo>
                    <a:pt x="3616" y="1904"/>
                    <a:pt x="6456" y="3140"/>
                    <a:pt x="9248" y="4424"/>
                  </a:cubicBezTo>
                  <a:cubicBezTo>
                    <a:pt x="8842" y="5041"/>
                    <a:pt x="8371" y="5587"/>
                    <a:pt x="7893" y="6145"/>
                  </a:cubicBezTo>
                  <a:cubicBezTo>
                    <a:pt x="5762" y="4066"/>
                    <a:pt x="3299" y="2249"/>
                    <a:pt x="871" y="514"/>
                  </a:cubicBezTo>
                  <a:close/>
                  <a:moveTo>
                    <a:pt x="105" y="0"/>
                  </a:moveTo>
                  <a:cubicBezTo>
                    <a:pt x="93" y="0"/>
                    <a:pt x="80" y="2"/>
                    <a:pt x="69" y="7"/>
                  </a:cubicBezTo>
                  <a:cubicBezTo>
                    <a:pt x="65" y="6"/>
                    <a:pt x="61" y="6"/>
                    <a:pt x="57" y="6"/>
                  </a:cubicBezTo>
                  <a:cubicBezTo>
                    <a:pt x="27" y="6"/>
                    <a:pt x="7" y="39"/>
                    <a:pt x="17" y="65"/>
                  </a:cubicBezTo>
                  <a:cubicBezTo>
                    <a:pt x="1" y="109"/>
                    <a:pt x="6" y="162"/>
                    <a:pt x="46" y="191"/>
                  </a:cubicBezTo>
                  <a:cubicBezTo>
                    <a:pt x="1391" y="1150"/>
                    <a:pt x="2716" y="2141"/>
                    <a:pt x="4013" y="3165"/>
                  </a:cubicBezTo>
                  <a:cubicBezTo>
                    <a:pt x="5311" y="4188"/>
                    <a:pt x="6545" y="5294"/>
                    <a:pt x="7851" y="6306"/>
                  </a:cubicBezTo>
                  <a:cubicBezTo>
                    <a:pt x="7867" y="6319"/>
                    <a:pt x="7882" y="6324"/>
                    <a:pt x="7897" y="6324"/>
                  </a:cubicBezTo>
                  <a:cubicBezTo>
                    <a:pt x="7943" y="6324"/>
                    <a:pt x="7980" y="6275"/>
                    <a:pt x="7966" y="6228"/>
                  </a:cubicBezTo>
                  <a:cubicBezTo>
                    <a:pt x="8386" y="5876"/>
                    <a:pt x="8746" y="5456"/>
                    <a:pt x="9067" y="5011"/>
                  </a:cubicBezTo>
                  <a:cubicBezTo>
                    <a:pt x="9075" y="5022"/>
                    <a:pt x="9085" y="5032"/>
                    <a:pt x="9102" y="5040"/>
                  </a:cubicBezTo>
                  <a:cubicBezTo>
                    <a:pt x="9299" y="5130"/>
                    <a:pt x="9508" y="5202"/>
                    <a:pt x="9710" y="5282"/>
                  </a:cubicBezTo>
                  <a:cubicBezTo>
                    <a:pt x="9816" y="5322"/>
                    <a:pt x="9927" y="5396"/>
                    <a:pt x="10038" y="5397"/>
                  </a:cubicBezTo>
                  <a:cubicBezTo>
                    <a:pt x="10069" y="5425"/>
                    <a:pt x="10096" y="5453"/>
                    <a:pt x="10129" y="5480"/>
                  </a:cubicBezTo>
                  <a:cubicBezTo>
                    <a:pt x="10147" y="5494"/>
                    <a:pt x="10167" y="5501"/>
                    <a:pt x="10186" y="5501"/>
                  </a:cubicBezTo>
                  <a:cubicBezTo>
                    <a:pt x="10234" y="5501"/>
                    <a:pt x="10279" y="5460"/>
                    <a:pt x="10276" y="5404"/>
                  </a:cubicBezTo>
                  <a:cubicBezTo>
                    <a:pt x="10246" y="4718"/>
                    <a:pt x="10218" y="4030"/>
                    <a:pt x="10166" y="3345"/>
                  </a:cubicBezTo>
                  <a:cubicBezTo>
                    <a:pt x="10912" y="2744"/>
                    <a:pt x="11651" y="2129"/>
                    <a:pt x="12369" y="1499"/>
                  </a:cubicBezTo>
                  <a:cubicBezTo>
                    <a:pt x="12382" y="1500"/>
                    <a:pt x="12393" y="1503"/>
                    <a:pt x="12405" y="1504"/>
                  </a:cubicBezTo>
                  <a:cubicBezTo>
                    <a:pt x="12410" y="1504"/>
                    <a:pt x="12414" y="1505"/>
                    <a:pt x="12418" y="1505"/>
                  </a:cubicBezTo>
                  <a:cubicBezTo>
                    <a:pt x="12507" y="1505"/>
                    <a:pt x="12527" y="1365"/>
                    <a:pt x="12433" y="1350"/>
                  </a:cubicBezTo>
                  <a:cubicBezTo>
                    <a:pt x="12425" y="1349"/>
                    <a:pt x="12420" y="1348"/>
                    <a:pt x="12410" y="1345"/>
                  </a:cubicBezTo>
                  <a:cubicBezTo>
                    <a:pt x="12393" y="1313"/>
                    <a:pt x="12362" y="1287"/>
                    <a:pt x="12326" y="1287"/>
                  </a:cubicBezTo>
                  <a:cubicBezTo>
                    <a:pt x="12307" y="1287"/>
                    <a:pt x="12288" y="1294"/>
                    <a:pt x="12268" y="1309"/>
                  </a:cubicBezTo>
                  <a:cubicBezTo>
                    <a:pt x="12263" y="1315"/>
                    <a:pt x="12259" y="1319"/>
                    <a:pt x="12254" y="1323"/>
                  </a:cubicBezTo>
                  <a:cubicBezTo>
                    <a:pt x="11760" y="1246"/>
                    <a:pt x="11267" y="1173"/>
                    <a:pt x="10769" y="1121"/>
                  </a:cubicBezTo>
                  <a:cubicBezTo>
                    <a:pt x="10759" y="1114"/>
                    <a:pt x="10747" y="1109"/>
                    <a:pt x="10733" y="1107"/>
                  </a:cubicBezTo>
                  <a:cubicBezTo>
                    <a:pt x="7221" y="480"/>
                    <a:pt x="3672" y="113"/>
                    <a:pt x="10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3" name="Google Shape;533;p42"/>
            <p:cNvSpPr/>
            <p:nvPr/>
          </p:nvSpPr>
          <p:spPr>
            <a:xfrm>
              <a:off x="8156303" y="134836"/>
              <a:ext cx="444901" cy="233187"/>
            </a:xfrm>
            <a:custGeom>
              <a:avLst/>
              <a:gdLst/>
              <a:ahLst/>
              <a:cxnLst/>
              <a:rect l="l" t="t" r="r" b="b"/>
              <a:pathLst>
                <a:path w="9469" h="4963" extrusionOk="0">
                  <a:moveTo>
                    <a:pt x="1" y="1"/>
                  </a:moveTo>
                  <a:lnTo>
                    <a:pt x="1" y="1"/>
                  </a:lnTo>
                  <a:cubicBezTo>
                    <a:pt x="2912" y="1221"/>
                    <a:pt x="5763" y="2632"/>
                    <a:pt x="8619" y="3976"/>
                  </a:cubicBezTo>
                  <a:cubicBezTo>
                    <a:pt x="8632" y="3966"/>
                    <a:pt x="8649" y="3960"/>
                    <a:pt x="8666" y="3960"/>
                  </a:cubicBezTo>
                  <a:cubicBezTo>
                    <a:pt x="8684" y="3960"/>
                    <a:pt x="8702" y="3966"/>
                    <a:pt x="8720" y="3981"/>
                  </a:cubicBezTo>
                  <a:cubicBezTo>
                    <a:pt x="8769" y="4018"/>
                    <a:pt x="8817" y="4058"/>
                    <a:pt x="8867" y="4096"/>
                  </a:cubicBezTo>
                  <a:cubicBezTo>
                    <a:pt x="8922" y="4140"/>
                    <a:pt x="8902" y="4209"/>
                    <a:pt x="8855" y="4242"/>
                  </a:cubicBezTo>
                  <a:cubicBezTo>
                    <a:pt x="9038" y="4502"/>
                    <a:pt x="9239" y="4744"/>
                    <a:pt x="9468" y="4963"/>
                  </a:cubicBezTo>
                  <a:cubicBezTo>
                    <a:pt x="9444" y="4373"/>
                    <a:pt x="9418" y="3782"/>
                    <a:pt x="9408" y="3194"/>
                  </a:cubicBezTo>
                  <a:cubicBezTo>
                    <a:pt x="9393" y="3202"/>
                    <a:pt x="9376" y="3208"/>
                    <a:pt x="9356" y="3208"/>
                  </a:cubicBezTo>
                  <a:cubicBezTo>
                    <a:pt x="9347" y="3208"/>
                    <a:pt x="9337" y="3207"/>
                    <a:pt x="9326" y="3204"/>
                  </a:cubicBezTo>
                  <a:cubicBezTo>
                    <a:pt x="6269" y="2228"/>
                    <a:pt x="3221" y="1133"/>
                    <a:pt x="212" y="10"/>
                  </a:cubicBezTo>
                  <a:cubicBezTo>
                    <a:pt x="141" y="8"/>
                    <a:pt x="71" y="3"/>
                    <a:pt x="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4" name="Google Shape;534;p42"/>
            <p:cNvSpPr/>
            <p:nvPr/>
          </p:nvSpPr>
          <p:spPr>
            <a:xfrm>
              <a:off x="8188771" y="136339"/>
              <a:ext cx="506404" cy="140861"/>
            </a:xfrm>
            <a:custGeom>
              <a:avLst/>
              <a:gdLst/>
              <a:ahLst/>
              <a:cxnLst/>
              <a:rect l="l" t="t" r="r" b="b"/>
              <a:pathLst>
                <a:path w="10778" h="2998" extrusionOk="0">
                  <a:moveTo>
                    <a:pt x="1" y="1"/>
                  </a:moveTo>
                  <a:cubicBezTo>
                    <a:pt x="2905" y="941"/>
                    <a:pt x="5815" y="1924"/>
                    <a:pt x="8666" y="2997"/>
                  </a:cubicBezTo>
                  <a:cubicBezTo>
                    <a:pt x="8673" y="2988"/>
                    <a:pt x="8677" y="2979"/>
                    <a:pt x="8687" y="2972"/>
                  </a:cubicBezTo>
                  <a:cubicBezTo>
                    <a:pt x="9373" y="2365"/>
                    <a:pt x="10070" y="1768"/>
                    <a:pt x="10777" y="1188"/>
                  </a:cubicBezTo>
                  <a:cubicBezTo>
                    <a:pt x="10352" y="1127"/>
                    <a:pt x="9925" y="1059"/>
                    <a:pt x="9500" y="977"/>
                  </a:cubicBezTo>
                  <a:cubicBezTo>
                    <a:pt x="9488" y="1019"/>
                    <a:pt x="9455" y="1055"/>
                    <a:pt x="9404" y="1055"/>
                  </a:cubicBezTo>
                  <a:cubicBezTo>
                    <a:pt x="9397" y="1055"/>
                    <a:pt x="9389" y="1054"/>
                    <a:pt x="9382" y="1053"/>
                  </a:cubicBezTo>
                  <a:cubicBezTo>
                    <a:pt x="6280" y="498"/>
                    <a:pt x="3148" y="151"/>
                    <a:pt x="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5" name="Google Shape;535;p42"/>
            <p:cNvSpPr/>
            <p:nvPr/>
          </p:nvSpPr>
          <p:spPr>
            <a:xfrm>
              <a:off x="8557236" y="340069"/>
              <a:ext cx="27768" cy="23868"/>
            </a:xfrm>
            <a:custGeom>
              <a:avLst/>
              <a:gdLst/>
              <a:ahLst/>
              <a:cxnLst/>
              <a:rect l="l" t="t" r="r" b="b"/>
              <a:pathLst>
                <a:path w="591" h="508" extrusionOk="0">
                  <a:moveTo>
                    <a:pt x="192" y="0"/>
                  </a:moveTo>
                  <a:cubicBezTo>
                    <a:pt x="129" y="97"/>
                    <a:pt x="65" y="191"/>
                    <a:pt x="0" y="283"/>
                  </a:cubicBezTo>
                  <a:cubicBezTo>
                    <a:pt x="6" y="286"/>
                    <a:pt x="12" y="284"/>
                    <a:pt x="19" y="287"/>
                  </a:cubicBezTo>
                  <a:cubicBezTo>
                    <a:pt x="211" y="351"/>
                    <a:pt x="400" y="431"/>
                    <a:pt x="591" y="507"/>
                  </a:cubicBezTo>
                  <a:cubicBezTo>
                    <a:pt x="444" y="349"/>
                    <a:pt x="309" y="183"/>
                    <a:pt x="19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36" name="Google Shape;536;p42"/>
            <p:cNvSpPr/>
            <p:nvPr/>
          </p:nvSpPr>
          <p:spPr>
            <a:xfrm>
              <a:off x="8168003" y="147851"/>
              <a:ext cx="393640" cy="264573"/>
            </a:xfrm>
            <a:custGeom>
              <a:avLst/>
              <a:gdLst/>
              <a:ahLst/>
              <a:cxnLst/>
              <a:rect l="l" t="t" r="r" b="b"/>
              <a:pathLst>
                <a:path w="8378" h="5631" extrusionOk="0">
                  <a:moveTo>
                    <a:pt x="1" y="0"/>
                  </a:moveTo>
                  <a:lnTo>
                    <a:pt x="1" y="0"/>
                  </a:lnTo>
                  <a:cubicBezTo>
                    <a:pt x="2429" y="1735"/>
                    <a:pt x="4892" y="3554"/>
                    <a:pt x="7023" y="5631"/>
                  </a:cubicBezTo>
                  <a:cubicBezTo>
                    <a:pt x="7501" y="5071"/>
                    <a:pt x="7974" y="4527"/>
                    <a:pt x="8378" y="3910"/>
                  </a:cubicBezTo>
                  <a:cubicBezTo>
                    <a:pt x="5586" y="2626"/>
                    <a:pt x="2746" y="1390"/>
                    <a:pt x="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15838799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ackground 1">
  <p:cSld name="Background 1">
    <p:spTree>
      <p:nvGrpSpPr>
        <p:cNvPr id="1" name="Shape 537"/>
        <p:cNvGrpSpPr/>
        <p:nvPr/>
      </p:nvGrpSpPr>
      <p:grpSpPr>
        <a:xfrm>
          <a:off x="0" y="0"/>
          <a:ext cx="0" cy="0"/>
          <a:chOff x="0" y="0"/>
          <a:chExt cx="0" cy="0"/>
        </a:xfrm>
      </p:grpSpPr>
      <p:pic>
        <p:nvPicPr>
          <p:cNvPr id="538" name="Google Shape;538;p43"/>
          <p:cNvPicPr preferRelativeResize="0"/>
          <p:nvPr/>
        </p:nvPicPr>
        <p:blipFill rotWithShape="1">
          <a:blip r:embed="rId2">
            <a:alphaModFix amt="32000"/>
          </a:blip>
          <a:srcRect t="21875" b="21875"/>
          <a:stretch/>
        </p:blipFill>
        <p:spPr>
          <a:xfrm>
            <a:off x="0" y="0"/>
            <a:ext cx="12192003" cy="6858000"/>
          </a:xfrm>
          <a:prstGeom prst="rect">
            <a:avLst/>
          </a:prstGeom>
          <a:noFill/>
          <a:ln>
            <a:noFill/>
          </a:ln>
        </p:spPr>
      </p:pic>
      <p:grpSp>
        <p:nvGrpSpPr>
          <p:cNvPr id="539" name="Google Shape;539;p43"/>
          <p:cNvGrpSpPr/>
          <p:nvPr/>
        </p:nvGrpSpPr>
        <p:grpSpPr>
          <a:xfrm rot="-3252464">
            <a:off x="110326" y="4711090"/>
            <a:ext cx="676556" cy="703217"/>
            <a:chOff x="135950" y="4225850"/>
            <a:chExt cx="550988" cy="572700"/>
          </a:xfrm>
        </p:grpSpPr>
        <p:sp>
          <p:nvSpPr>
            <p:cNvPr id="540" name="Google Shape;540;p43"/>
            <p:cNvSpPr/>
            <p:nvPr/>
          </p:nvSpPr>
          <p:spPr>
            <a:xfrm>
              <a:off x="264934" y="4462106"/>
              <a:ext cx="422004" cy="336444"/>
            </a:xfrm>
            <a:custGeom>
              <a:avLst/>
              <a:gdLst/>
              <a:ahLst/>
              <a:cxnLst/>
              <a:rect l="l" t="t" r="r" b="b"/>
              <a:pathLst>
                <a:path w="9174" h="7314" extrusionOk="0">
                  <a:moveTo>
                    <a:pt x="9054" y="1"/>
                  </a:moveTo>
                  <a:cubicBezTo>
                    <a:pt x="9019" y="1"/>
                    <a:pt x="8985" y="18"/>
                    <a:pt x="8970" y="56"/>
                  </a:cubicBezTo>
                  <a:cubicBezTo>
                    <a:pt x="8968" y="67"/>
                    <a:pt x="8964" y="77"/>
                    <a:pt x="8960" y="88"/>
                  </a:cubicBezTo>
                  <a:cubicBezTo>
                    <a:pt x="8933" y="76"/>
                    <a:pt x="8907" y="66"/>
                    <a:pt x="8879" y="54"/>
                  </a:cubicBezTo>
                  <a:lnTo>
                    <a:pt x="8836" y="142"/>
                  </a:lnTo>
                  <a:cubicBezTo>
                    <a:pt x="8865" y="158"/>
                    <a:pt x="8896" y="172"/>
                    <a:pt x="8925" y="186"/>
                  </a:cubicBezTo>
                  <a:cubicBezTo>
                    <a:pt x="8701" y="800"/>
                    <a:pt x="8511" y="1441"/>
                    <a:pt x="8353" y="2076"/>
                  </a:cubicBezTo>
                  <a:cubicBezTo>
                    <a:pt x="7875" y="1404"/>
                    <a:pt x="7259" y="671"/>
                    <a:pt x="6385" y="620"/>
                  </a:cubicBezTo>
                  <a:cubicBezTo>
                    <a:pt x="6357" y="618"/>
                    <a:pt x="6329" y="618"/>
                    <a:pt x="6300" y="618"/>
                  </a:cubicBezTo>
                  <a:cubicBezTo>
                    <a:pt x="5626" y="618"/>
                    <a:pt x="5011" y="1085"/>
                    <a:pt x="4781" y="1717"/>
                  </a:cubicBezTo>
                  <a:cubicBezTo>
                    <a:pt x="4273" y="3119"/>
                    <a:pt x="5551" y="4229"/>
                    <a:pt x="6837" y="4229"/>
                  </a:cubicBezTo>
                  <a:cubicBezTo>
                    <a:pt x="6962" y="4229"/>
                    <a:pt x="7087" y="4218"/>
                    <a:pt x="7210" y="4197"/>
                  </a:cubicBezTo>
                  <a:lnTo>
                    <a:pt x="7210" y="4197"/>
                  </a:lnTo>
                  <a:cubicBezTo>
                    <a:pt x="7203" y="4219"/>
                    <a:pt x="7202" y="4243"/>
                    <a:pt x="7210" y="4264"/>
                  </a:cubicBezTo>
                  <a:lnTo>
                    <a:pt x="7227" y="4307"/>
                  </a:lnTo>
                  <a:cubicBezTo>
                    <a:pt x="7231" y="4318"/>
                    <a:pt x="7238" y="4326"/>
                    <a:pt x="7246" y="4336"/>
                  </a:cubicBezTo>
                  <a:cubicBezTo>
                    <a:pt x="7197" y="4381"/>
                    <a:pt x="7166" y="4444"/>
                    <a:pt x="7152" y="4529"/>
                  </a:cubicBezTo>
                  <a:cubicBezTo>
                    <a:pt x="7083" y="4668"/>
                    <a:pt x="7015" y="4808"/>
                    <a:pt x="6951" y="4950"/>
                  </a:cubicBezTo>
                  <a:cubicBezTo>
                    <a:pt x="6837" y="5197"/>
                    <a:pt x="6735" y="5450"/>
                    <a:pt x="6641" y="5707"/>
                  </a:cubicBezTo>
                  <a:cubicBezTo>
                    <a:pt x="6478" y="6147"/>
                    <a:pt x="6348" y="6598"/>
                    <a:pt x="6239" y="7056"/>
                  </a:cubicBezTo>
                  <a:cubicBezTo>
                    <a:pt x="5185" y="6608"/>
                    <a:pt x="4118" y="6063"/>
                    <a:pt x="3021" y="5741"/>
                  </a:cubicBezTo>
                  <a:cubicBezTo>
                    <a:pt x="4636" y="5174"/>
                    <a:pt x="4190" y="2976"/>
                    <a:pt x="2855" y="2345"/>
                  </a:cubicBezTo>
                  <a:cubicBezTo>
                    <a:pt x="2601" y="2224"/>
                    <a:pt x="2342" y="2169"/>
                    <a:pt x="2091" y="2169"/>
                  </a:cubicBezTo>
                  <a:cubicBezTo>
                    <a:pt x="961" y="2169"/>
                    <a:pt x="0" y="3278"/>
                    <a:pt x="364" y="4482"/>
                  </a:cubicBezTo>
                  <a:lnTo>
                    <a:pt x="454" y="4534"/>
                  </a:lnTo>
                  <a:cubicBezTo>
                    <a:pt x="485" y="4525"/>
                    <a:pt x="510" y="4499"/>
                    <a:pt x="505" y="4462"/>
                  </a:cubicBezTo>
                  <a:cubicBezTo>
                    <a:pt x="321" y="3411"/>
                    <a:pt x="1027" y="2384"/>
                    <a:pt x="2044" y="2384"/>
                  </a:cubicBezTo>
                  <a:cubicBezTo>
                    <a:pt x="2227" y="2384"/>
                    <a:pt x="2420" y="2417"/>
                    <a:pt x="2619" y="2489"/>
                  </a:cubicBezTo>
                  <a:cubicBezTo>
                    <a:pt x="3998" y="2986"/>
                    <a:pt x="4328" y="4901"/>
                    <a:pt x="2927" y="5564"/>
                  </a:cubicBezTo>
                  <a:cubicBezTo>
                    <a:pt x="2868" y="5593"/>
                    <a:pt x="2856" y="5652"/>
                    <a:pt x="2876" y="5698"/>
                  </a:cubicBezTo>
                  <a:cubicBezTo>
                    <a:pt x="2873" y="5698"/>
                    <a:pt x="2870" y="5698"/>
                    <a:pt x="2867" y="5698"/>
                  </a:cubicBezTo>
                  <a:cubicBezTo>
                    <a:pt x="2809" y="5698"/>
                    <a:pt x="2797" y="5787"/>
                    <a:pt x="2849" y="5820"/>
                  </a:cubicBezTo>
                  <a:cubicBezTo>
                    <a:pt x="3905" y="6436"/>
                    <a:pt x="5142" y="6832"/>
                    <a:pt x="6269" y="7305"/>
                  </a:cubicBezTo>
                  <a:cubicBezTo>
                    <a:pt x="6284" y="7311"/>
                    <a:pt x="6298" y="7313"/>
                    <a:pt x="6313" y="7313"/>
                  </a:cubicBezTo>
                  <a:cubicBezTo>
                    <a:pt x="6364" y="7313"/>
                    <a:pt x="6409" y="7276"/>
                    <a:pt x="6421" y="7222"/>
                  </a:cubicBezTo>
                  <a:cubicBezTo>
                    <a:pt x="6588" y="6510"/>
                    <a:pt x="6809" y="5815"/>
                    <a:pt x="7102" y="5146"/>
                  </a:cubicBezTo>
                  <a:cubicBezTo>
                    <a:pt x="7224" y="4865"/>
                    <a:pt x="7557" y="4488"/>
                    <a:pt x="7472" y="4170"/>
                  </a:cubicBezTo>
                  <a:cubicBezTo>
                    <a:pt x="7469" y="4156"/>
                    <a:pt x="7461" y="4144"/>
                    <a:pt x="7451" y="4134"/>
                  </a:cubicBezTo>
                  <a:cubicBezTo>
                    <a:pt x="7488" y="4104"/>
                    <a:pt x="7467" y="4029"/>
                    <a:pt x="7415" y="4029"/>
                  </a:cubicBezTo>
                  <a:cubicBezTo>
                    <a:pt x="7412" y="4029"/>
                    <a:pt x="7409" y="4030"/>
                    <a:pt x="7406" y="4030"/>
                  </a:cubicBezTo>
                  <a:cubicBezTo>
                    <a:pt x="7251" y="4052"/>
                    <a:pt x="7091" y="4065"/>
                    <a:pt x="6931" y="4065"/>
                  </a:cubicBezTo>
                  <a:cubicBezTo>
                    <a:pt x="6443" y="4065"/>
                    <a:pt x="5950" y="3949"/>
                    <a:pt x="5566" y="3636"/>
                  </a:cubicBezTo>
                  <a:cubicBezTo>
                    <a:pt x="5039" y="3209"/>
                    <a:pt x="4749" y="2453"/>
                    <a:pt x="4993" y="1798"/>
                  </a:cubicBezTo>
                  <a:cubicBezTo>
                    <a:pt x="5208" y="1218"/>
                    <a:pt x="5739" y="845"/>
                    <a:pt x="6318" y="845"/>
                  </a:cubicBezTo>
                  <a:cubicBezTo>
                    <a:pt x="6499" y="845"/>
                    <a:pt x="6685" y="882"/>
                    <a:pt x="6867" y="959"/>
                  </a:cubicBezTo>
                  <a:cubicBezTo>
                    <a:pt x="7486" y="1224"/>
                    <a:pt x="7912" y="1821"/>
                    <a:pt x="8282" y="2356"/>
                  </a:cubicBezTo>
                  <a:cubicBezTo>
                    <a:pt x="8305" y="2389"/>
                    <a:pt x="8335" y="2402"/>
                    <a:pt x="8365" y="2402"/>
                  </a:cubicBezTo>
                  <a:cubicBezTo>
                    <a:pt x="8442" y="2402"/>
                    <a:pt x="8517" y="2313"/>
                    <a:pt x="8460" y="2231"/>
                  </a:cubicBezTo>
                  <a:cubicBezTo>
                    <a:pt x="8456" y="2226"/>
                    <a:pt x="8452" y="2220"/>
                    <a:pt x="8450" y="2215"/>
                  </a:cubicBezTo>
                  <a:cubicBezTo>
                    <a:pt x="8724" y="1533"/>
                    <a:pt x="8966" y="822"/>
                    <a:pt x="9157" y="112"/>
                  </a:cubicBezTo>
                  <a:cubicBezTo>
                    <a:pt x="9173" y="46"/>
                    <a:pt x="9112" y="1"/>
                    <a:pt x="905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1" name="Google Shape;541;p43"/>
            <p:cNvSpPr/>
            <p:nvPr/>
          </p:nvSpPr>
          <p:spPr>
            <a:xfrm>
              <a:off x="144322" y="4235234"/>
              <a:ext cx="531300" cy="551356"/>
            </a:xfrm>
            <a:custGeom>
              <a:avLst/>
              <a:gdLst/>
              <a:ahLst/>
              <a:cxnLst/>
              <a:rect l="l" t="t" r="r" b="b"/>
              <a:pathLst>
                <a:path w="11550" h="11986" extrusionOk="0">
                  <a:moveTo>
                    <a:pt x="7587" y="0"/>
                  </a:moveTo>
                  <a:cubicBezTo>
                    <a:pt x="7077" y="0"/>
                    <a:pt x="6565" y="217"/>
                    <a:pt x="6235" y="607"/>
                  </a:cubicBezTo>
                  <a:cubicBezTo>
                    <a:pt x="5782" y="1148"/>
                    <a:pt x="5797" y="1842"/>
                    <a:pt x="6063" y="2458"/>
                  </a:cubicBezTo>
                  <a:cubicBezTo>
                    <a:pt x="6069" y="2472"/>
                    <a:pt x="6069" y="2487"/>
                    <a:pt x="6065" y="2500"/>
                  </a:cubicBezTo>
                  <a:cubicBezTo>
                    <a:pt x="6102" y="2560"/>
                    <a:pt x="6059" y="2650"/>
                    <a:pt x="5988" y="2650"/>
                  </a:cubicBezTo>
                  <a:cubicBezTo>
                    <a:pt x="5974" y="2650"/>
                    <a:pt x="5960" y="2646"/>
                    <a:pt x="5945" y="2640"/>
                  </a:cubicBezTo>
                  <a:cubicBezTo>
                    <a:pt x="4917" y="2165"/>
                    <a:pt x="3795" y="1721"/>
                    <a:pt x="2834" y="1110"/>
                  </a:cubicBezTo>
                  <a:lnTo>
                    <a:pt x="2834" y="1110"/>
                  </a:lnTo>
                  <a:cubicBezTo>
                    <a:pt x="2837" y="1123"/>
                    <a:pt x="2837" y="1135"/>
                    <a:pt x="2833" y="1148"/>
                  </a:cubicBezTo>
                  <a:cubicBezTo>
                    <a:pt x="2614" y="1873"/>
                    <a:pt x="2360" y="2590"/>
                    <a:pt x="2115" y="3307"/>
                  </a:cubicBezTo>
                  <a:cubicBezTo>
                    <a:pt x="2301" y="3238"/>
                    <a:pt x="2504" y="3206"/>
                    <a:pt x="2713" y="3206"/>
                  </a:cubicBezTo>
                  <a:cubicBezTo>
                    <a:pt x="3814" y="3206"/>
                    <a:pt x="5059" y="4105"/>
                    <a:pt x="4808" y="5240"/>
                  </a:cubicBezTo>
                  <a:cubicBezTo>
                    <a:pt x="4654" y="5941"/>
                    <a:pt x="4032" y="6404"/>
                    <a:pt x="3335" y="6485"/>
                  </a:cubicBezTo>
                  <a:cubicBezTo>
                    <a:pt x="3258" y="6494"/>
                    <a:pt x="3181" y="6498"/>
                    <a:pt x="3105" y="6498"/>
                  </a:cubicBezTo>
                  <a:cubicBezTo>
                    <a:pt x="2389" y="6498"/>
                    <a:pt x="1750" y="6103"/>
                    <a:pt x="1268" y="5581"/>
                  </a:cubicBezTo>
                  <a:cubicBezTo>
                    <a:pt x="1054" y="6066"/>
                    <a:pt x="805" y="6536"/>
                    <a:pt x="582" y="7017"/>
                  </a:cubicBezTo>
                  <a:cubicBezTo>
                    <a:pt x="444" y="7314"/>
                    <a:pt x="0" y="7936"/>
                    <a:pt x="197" y="8238"/>
                  </a:cubicBezTo>
                  <a:cubicBezTo>
                    <a:pt x="276" y="8360"/>
                    <a:pt x="699" y="8449"/>
                    <a:pt x="852" y="8514"/>
                  </a:cubicBezTo>
                  <a:cubicBezTo>
                    <a:pt x="1107" y="8620"/>
                    <a:pt x="1361" y="8726"/>
                    <a:pt x="1616" y="8834"/>
                  </a:cubicBezTo>
                  <a:cubicBezTo>
                    <a:pt x="2073" y="9026"/>
                    <a:pt x="2530" y="9219"/>
                    <a:pt x="2988" y="9411"/>
                  </a:cubicBezTo>
                  <a:cubicBezTo>
                    <a:pt x="2623" y="8207"/>
                    <a:pt x="3583" y="7099"/>
                    <a:pt x="4713" y="7099"/>
                  </a:cubicBezTo>
                  <a:cubicBezTo>
                    <a:pt x="4964" y="7099"/>
                    <a:pt x="5223" y="7154"/>
                    <a:pt x="5478" y="7275"/>
                  </a:cubicBezTo>
                  <a:cubicBezTo>
                    <a:pt x="6814" y="7905"/>
                    <a:pt x="7259" y="10103"/>
                    <a:pt x="5644" y="10670"/>
                  </a:cubicBezTo>
                  <a:cubicBezTo>
                    <a:pt x="6742" y="10993"/>
                    <a:pt x="7809" y="11538"/>
                    <a:pt x="8862" y="11986"/>
                  </a:cubicBezTo>
                  <a:cubicBezTo>
                    <a:pt x="8971" y="11529"/>
                    <a:pt x="9101" y="11078"/>
                    <a:pt x="9264" y="10635"/>
                  </a:cubicBezTo>
                  <a:cubicBezTo>
                    <a:pt x="9358" y="10380"/>
                    <a:pt x="9460" y="10126"/>
                    <a:pt x="9574" y="9876"/>
                  </a:cubicBezTo>
                  <a:cubicBezTo>
                    <a:pt x="9638" y="9735"/>
                    <a:pt x="9705" y="9595"/>
                    <a:pt x="9776" y="9456"/>
                  </a:cubicBezTo>
                  <a:cubicBezTo>
                    <a:pt x="9789" y="9370"/>
                    <a:pt x="9819" y="9308"/>
                    <a:pt x="9869" y="9263"/>
                  </a:cubicBezTo>
                  <a:cubicBezTo>
                    <a:pt x="9861" y="9254"/>
                    <a:pt x="9854" y="9245"/>
                    <a:pt x="9850" y="9234"/>
                  </a:cubicBezTo>
                  <a:lnTo>
                    <a:pt x="9833" y="9191"/>
                  </a:lnTo>
                  <a:cubicBezTo>
                    <a:pt x="9825" y="9170"/>
                    <a:pt x="9828" y="9146"/>
                    <a:pt x="9833" y="9124"/>
                  </a:cubicBezTo>
                  <a:lnTo>
                    <a:pt x="9833" y="9124"/>
                  </a:lnTo>
                  <a:cubicBezTo>
                    <a:pt x="9710" y="9145"/>
                    <a:pt x="9585" y="9156"/>
                    <a:pt x="9460" y="9156"/>
                  </a:cubicBezTo>
                  <a:cubicBezTo>
                    <a:pt x="8174" y="9156"/>
                    <a:pt x="6896" y="8046"/>
                    <a:pt x="7405" y="6644"/>
                  </a:cubicBezTo>
                  <a:cubicBezTo>
                    <a:pt x="7634" y="6012"/>
                    <a:pt x="8251" y="5545"/>
                    <a:pt x="8926" y="5545"/>
                  </a:cubicBezTo>
                  <a:cubicBezTo>
                    <a:pt x="8954" y="5545"/>
                    <a:pt x="8981" y="5545"/>
                    <a:pt x="9009" y="5547"/>
                  </a:cubicBezTo>
                  <a:cubicBezTo>
                    <a:pt x="9883" y="5596"/>
                    <a:pt x="10498" y="6331"/>
                    <a:pt x="10976" y="7003"/>
                  </a:cubicBezTo>
                  <a:cubicBezTo>
                    <a:pt x="11134" y="6368"/>
                    <a:pt x="11325" y="5728"/>
                    <a:pt x="11549" y="5113"/>
                  </a:cubicBezTo>
                  <a:cubicBezTo>
                    <a:pt x="11519" y="5097"/>
                    <a:pt x="11487" y="5084"/>
                    <a:pt x="11459" y="5069"/>
                  </a:cubicBezTo>
                  <a:cubicBezTo>
                    <a:pt x="11356" y="5018"/>
                    <a:pt x="11257" y="4968"/>
                    <a:pt x="11155" y="4916"/>
                  </a:cubicBezTo>
                  <a:cubicBezTo>
                    <a:pt x="11151" y="4915"/>
                    <a:pt x="11151" y="4912"/>
                    <a:pt x="11150" y="4910"/>
                  </a:cubicBezTo>
                  <a:cubicBezTo>
                    <a:pt x="10226" y="4473"/>
                    <a:pt x="9292" y="4073"/>
                    <a:pt x="8353" y="3667"/>
                  </a:cubicBezTo>
                  <a:cubicBezTo>
                    <a:pt x="8329" y="3666"/>
                    <a:pt x="8309" y="3656"/>
                    <a:pt x="8292" y="3641"/>
                  </a:cubicBezTo>
                  <a:cubicBezTo>
                    <a:pt x="8281" y="3636"/>
                    <a:pt x="8272" y="3632"/>
                    <a:pt x="8260" y="3627"/>
                  </a:cubicBezTo>
                  <a:cubicBezTo>
                    <a:pt x="8157" y="3584"/>
                    <a:pt x="8210" y="3446"/>
                    <a:pt x="8306" y="3446"/>
                  </a:cubicBezTo>
                  <a:cubicBezTo>
                    <a:pt x="8317" y="3446"/>
                    <a:pt x="8328" y="3448"/>
                    <a:pt x="8341" y="3452"/>
                  </a:cubicBezTo>
                  <a:cubicBezTo>
                    <a:pt x="8346" y="3454"/>
                    <a:pt x="8349" y="3454"/>
                    <a:pt x="8353" y="3456"/>
                  </a:cubicBezTo>
                  <a:cubicBezTo>
                    <a:pt x="10034" y="2951"/>
                    <a:pt x="9649" y="655"/>
                    <a:pt x="8184" y="107"/>
                  </a:cubicBezTo>
                  <a:cubicBezTo>
                    <a:pt x="7993" y="35"/>
                    <a:pt x="7790" y="0"/>
                    <a:pt x="758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2" name="Google Shape;542;p43"/>
            <p:cNvSpPr/>
            <p:nvPr/>
          </p:nvSpPr>
          <p:spPr>
            <a:xfrm>
              <a:off x="135950" y="4225850"/>
              <a:ext cx="539028" cy="452686"/>
            </a:xfrm>
            <a:custGeom>
              <a:avLst/>
              <a:gdLst/>
              <a:ahLst/>
              <a:cxnLst/>
              <a:rect l="l" t="t" r="r" b="b"/>
              <a:pathLst>
                <a:path w="11718" h="9841" extrusionOk="0">
                  <a:moveTo>
                    <a:pt x="7801" y="0"/>
                  </a:moveTo>
                  <a:cubicBezTo>
                    <a:pt x="6520" y="0"/>
                    <a:pt x="5366" y="1310"/>
                    <a:pt x="5998" y="2561"/>
                  </a:cubicBezTo>
                  <a:cubicBezTo>
                    <a:pt x="5022" y="2063"/>
                    <a:pt x="4003" y="1497"/>
                    <a:pt x="2971" y="1161"/>
                  </a:cubicBezTo>
                  <a:cubicBezTo>
                    <a:pt x="2965" y="1159"/>
                    <a:pt x="2959" y="1158"/>
                    <a:pt x="2953" y="1158"/>
                  </a:cubicBezTo>
                  <a:cubicBezTo>
                    <a:pt x="2907" y="1158"/>
                    <a:pt x="2864" y="1218"/>
                    <a:pt x="2911" y="1251"/>
                  </a:cubicBezTo>
                  <a:cubicBezTo>
                    <a:pt x="2880" y="1255"/>
                    <a:pt x="2852" y="1270"/>
                    <a:pt x="2838" y="1302"/>
                  </a:cubicBezTo>
                  <a:cubicBezTo>
                    <a:pt x="2539" y="2086"/>
                    <a:pt x="2282" y="2885"/>
                    <a:pt x="2013" y="3677"/>
                  </a:cubicBezTo>
                  <a:cubicBezTo>
                    <a:pt x="1985" y="3757"/>
                    <a:pt x="2040" y="3828"/>
                    <a:pt x="2112" y="3828"/>
                  </a:cubicBezTo>
                  <a:cubicBezTo>
                    <a:pt x="2132" y="3828"/>
                    <a:pt x="2153" y="3823"/>
                    <a:pt x="2174" y="3810"/>
                  </a:cubicBezTo>
                  <a:cubicBezTo>
                    <a:pt x="2384" y="3683"/>
                    <a:pt x="2633" y="3626"/>
                    <a:pt x="2892" y="3626"/>
                  </a:cubicBezTo>
                  <a:cubicBezTo>
                    <a:pt x="3932" y="3626"/>
                    <a:pt x="5143" y="4551"/>
                    <a:pt x="4715" y="5611"/>
                  </a:cubicBezTo>
                  <a:cubicBezTo>
                    <a:pt x="4463" y="6235"/>
                    <a:pt x="3978" y="6473"/>
                    <a:pt x="3447" y="6473"/>
                  </a:cubicBezTo>
                  <a:cubicBezTo>
                    <a:pt x="2776" y="6473"/>
                    <a:pt x="2033" y="6092"/>
                    <a:pt x="1596" y="5628"/>
                  </a:cubicBezTo>
                  <a:cubicBezTo>
                    <a:pt x="1578" y="5609"/>
                    <a:pt x="1556" y="5601"/>
                    <a:pt x="1534" y="5601"/>
                  </a:cubicBezTo>
                  <a:cubicBezTo>
                    <a:pt x="1491" y="5601"/>
                    <a:pt x="1446" y="5634"/>
                    <a:pt x="1427" y="5675"/>
                  </a:cubicBezTo>
                  <a:cubicBezTo>
                    <a:pt x="1415" y="5667"/>
                    <a:pt x="1402" y="5663"/>
                    <a:pt x="1390" y="5663"/>
                  </a:cubicBezTo>
                  <a:cubicBezTo>
                    <a:pt x="1373" y="5663"/>
                    <a:pt x="1356" y="5671"/>
                    <a:pt x="1344" y="5691"/>
                  </a:cubicBezTo>
                  <a:cubicBezTo>
                    <a:pt x="806" y="6540"/>
                    <a:pt x="404" y="7480"/>
                    <a:pt x="21" y="8405"/>
                  </a:cubicBezTo>
                  <a:cubicBezTo>
                    <a:pt x="0" y="8457"/>
                    <a:pt x="20" y="8521"/>
                    <a:pt x="74" y="8545"/>
                  </a:cubicBezTo>
                  <a:cubicBezTo>
                    <a:pt x="1092" y="8974"/>
                    <a:pt x="2111" y="9404"/>
                    <a:pt x="3131" y="9832"/>
                  </a:cubicBezTo>
                  <a:cubicBezTo>
                    <a:pt x="3146" y="9838"/>
                    <a:pt x="3160" y="9841"/>
                    <a:pt x="3174" y="9841"/>
                  </a:cubicBezTo>
                  <a:cubicBezTo>
                    <a:pt x="3258" y="9841"/>
                    <a:pt x="3311" y="9733"/>
                    <a:pt x="3260" y="9668"/>
                  </a:cubicBezTo>
                  <a:lnTo>
                    <a:pt x="3171" y="9616"/>
                  </a:lnTo>
                  <a:cubicBezTo>
                    <a:pt x="2713" y="9423"/>
                    <a:pt x="2256" y="9230"/>
                    <a:pt x="1799" y="9039"/>
                  </a:cubicBezTo>
                  <a:cubicBezTo>
                    <a:pt x="1545" y="8932"/>
                    <a:pt x="1291" y="8825"/>
                    <a:pt x="1036" y="8719"/>
                  </a:cubicBezTo>
                  <a:cubicBezTo>
                    <a:pt x="883" y="8654"/>
                    <a:pt x="458" y="8565"/>
                    <a:pt x="380" y="8443"/>
                  </a:cubicBezTo>
                  <a:cubicBezTo>
                    <a:pt x="183" y="8141"/>
                    <a:pt x="627" y="7519"/>
                    <a:pt x="765" y="7223"/>
                  </a:cubicBezTo>
                  <a:cubicBezTo>
                    <a:pt x="989" y="6741"/>
                    <a:pt x="1237" y="6271"/>
                    <a:pt x="1452" y="5786"/>
                  </a:cubicBezTo>
                  <a:cubicBezTo>
                    <a:pt x="1933" y="6307"/>
                    <a:pt x="2573" y="6703"/>
                    <a:pt x="3290" y="6703"/>
                  </a:cubicBezTo>
                  <a:cubicBezTo>
                    <a:pt x="3366" y="6703"/>
                    <a:pt x="3442" y="6699"/>
                    <a:pt x="3519" y="6690"/>
                  </a:cubicBezTo>
                  <a:cubicBezTo>
                    <a:pt x="4215" y="6609"/>
                    <a:pt x="4837" y="6146"/>
                    <a:pt x="4991" y="5445"/>
                  </a:cubicBezTo>
                  <a:cubicBezTo>
                    <a:pt x="5242" y="4311"/>
                    <a:pt x="3998" y="3411"/>
                    <a:pt x="2896" y="3411"/>
                  </a:cubicBezTo>
                  <a:cubicBezTo>
                    <a:pt x="2688" y="3411"/>
                    <a:pt x="2485" y="3443"/>
                    <a:pt x="2298" y="3512"/>
                  </a:cubicBezTo>
                  <a:cubicBezTo>
                    <a:pt x="2543" y="2793"/>
                    <a:pt x="2797" y="2078"/>
                    <a:pt x="3016" y="1353"/>
                  </a:cubicBezTo>
                  <a:cubicBezTo>
                    <a:pt x="3021" y="1340"/>
                    <a:pt x="3021" y="1327"/>
                    <a:pt x="3017" y="1315"/>
                  </a:cubicBezTo>
                  <a:lnTo>
                    <a:pt x="3017" y="1315"/>
                  </a:lnTo>
                  <a:cubicBezTo>
                    <a:pt x="3978" y="1926"/>
                    <a:pt x="5100" y="2370"/>
                    <a:pt x="6128" y="2845"/>
                  </a:cubicBezTo>
                  <a:cubicBezTo>
                    <a:pt x="6143" y="2852"/>
                    <a:pt x="6158" y="2855"/>
                    <a:pt x="6171" y="2855"/>
                  </a:cubicBezTo>
                  <a:cubicBezTo>
                    <a:pt x="6243" y="2855"/>
                    <a:pt x="6285" y="2765"/>
                    <a:pt x="6248" y="2705"/>
                  </a:cubicBezTo>
                  <a:cubicBezTo>
                    <a:pt x="6252" y="2692"/>
                    <a:pt x="6252" y="2678"/>
                    <a:pt x="6246" y="2663"/>
                  </a:cubicBezTo>
                  <a:cubicBezTo>
                    <a:pt x="5980" y="2047"/>
                    <a:pt x="5965" y="1352"/>
                    <a:pt x="6419" y="812"/>
                  </a:cubicBezTo>
                  <a:cubicBezTo>
                    <a:pt x="6748" y="422"/>
                    <a:pt x="7261" y="205"/>
                    <a:pt x="7770" y="205"/>
                  </a:cubicBezTo>
                  <a:cubicBezTo>
                    <a:pt x="7974" y="205"/>
                    <a:pt x="8177" y="240"/>
                    <a:pt x="8368" y="312"/>
                  </a:cubicBezTo>
                  <a:cubicBezTo>
                    <a:pt x="9834" y="860"/>
                    <a:pt x="10217" y="3156"/>
                    <a:pt x="8536" y="3661"/>
                  </a:cubicBezTo>
                  <a:cubicBezTo>
                    <a:pt x="8531" y="3660"/>
                    <a:pt x="8528" y="3660"/>
                    <a:pt x="8524" y="3657"/>
                  </a:cubicBezTo>
                  <a:cubicBezTo>
                    <a:pt x="8511" y="3653"/>
                    <a:pt x="8499" y="3651"/>
                    <a:pt x="8487" y="3651"/>
                  </a:cubicBezTo>
                  <a:cubicBezTo>
                    <a:pt x="8393" y="3651"/>
                    <a:pt x="8341" y="3788"/>
                    <a:pt x="8443" y="3832"/>
                  </a:cubicBezTo>
                  <a:cubicBezTo>
                    <a:pt x="8454" y="3837"/>
                    <a:pt x="8464" y="3842"/>
                    <a:pt x="8476" y="3846"/>
                  </a:cubicBezTo>
                  <a:cubicBezTo>
                    <a:pt x="8493" y="3861"/>
                    <a:pt x="8513" y="3871"/>
                    <a:pt x="8536" y="3872"/>
                  </a:cubicBezTo>
                  <a:cubicBezTo>
                    <a:pt x="9474" y="4278"/>
                    <a:pt x="10410" y="4679"/>
                    <a:pt x="11333" y="5115"/>
                  </a:cubicBezTo>
                  <a:cubicBezTo>
                    <a:pt x="11335" y="5118"/>
                    <a:pt x="11335" y="5120"/>
                    <a:pt x="11338" y="5121"/>
                  </a:cubicBezTo>
                  <a:cubicBezTo>
                    <a:pt x="11440" y="5173"/>
                    <a:pt x="11541" y="5224"/>
                    <a:pt x="11642" y="5274"/>
                  </a:cubicBezTo>
                  <a:lnTo>
                    <a:pt x="11686" y="5186"/>
                  </a:lnTo>
                  <a:cubicBezTo>
                    <a:pt x="11718" y="5137"/>
                    <a:pt x="11716" y="5063"/>
                    <a:pt x="11647" y="5028"/>
                  </a:cubicBezTo>
                  <a:cubicBezTo>
                    <a:pt x="10745" y="4569"/>
                    <a:pt x="9811" y="4133"/>
                    <a:pt x="8860" y="3782"/>
                  </a:cubicBezTo>
                  <a:cubicBezTo>
                    <a:pt x="10513" y="3120"/>
                    <a:pt x="9958" y="603"/>
                    <a:pt x="8371" y="90"/>
                  </a:cubicBezTo>
                  <a:cubicBezTo>
                    <a:pt x="8182" y="29"/>
                    <a:pt x="7990" y="0"/>
                    <a:pt x="780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543" name="Google Shape;543;p43"/>
          <p:cNvGrpSpPr/>
          <p:nvPr/>
        </p:nvGrpSpPr>
        <p:grpSpPr>
          <a:xfrm>
            <a:off x="11488811" y="524019"/>
            <a:ext cx="534188" cy="690168"/>
            <a:chOff x="8489040" y="1196592"/>
            <a:chExt cx="572099" cy="739149"/>
          </a:xfrm>
        </p:grpSpPr>
        <p:sp>
          <p:nvSpPr>
            <p:cNvPr id="544" name="Google Shape;544;p43"/>
            <p:cNvSpPr/>
            <p:nvPr/>
          </p:nvSpPr>
          <p:spPr>
            <a:xfrm rot="-1005998">
              <a:off x="8551656" y="1250419"/>
              <a:ext cx="446867" cy="499974"/>
            </a:xfrm>
            <a:custGeom>
              <a:avLst/>
              <a:gdLst/>
              <a:ahLst/>
              <a:cxnLst/>
              <a:rect l="l" t="t" r="r" b="b"/>
              <a:pathLst>
                <a:path w="7127" h="7974" extrusionOk="0">
                  <a:moveTo>
                    <a:pt x="3556" y="0"/>
                  </a:moveTo>
                  <a:cubicBezTo>
                    <a:pt x="3488" y="0"/>
                    <a:pt x="3420" y="3"/>
                    <a:pt x="3352" y="7"/>
                  </a:cubicBezTo>
                  <a:cubicBezTo>
                    <a:pt x="2064" y="101"/>
                    <a:pt x="732" y="1375"/>
                    <a:pt x="1073" y="2747"/>
                  </a:cubicBezTo>
                  <a:cubicBezTo>
                    <a:pt x="1081" y="2781"/>
                    <a:pt x="1115" y="2800"/>
                    <a:pt x="1145" y="2800"/>
                  </a:cubicBezTo>
                  <a:cubicBezTo>
                    <a:pt x="1164" y="2800"/>
                    <a:pt x="1182" y="2793"/>
                    <a:pt x="1193" y="2777"/>
                  </a:cubicBezTo>
                  <a:cubicBezTo>
                    <a:pt x="1209" y="2794"/>
                    <a:pt x="1230" y="2808"/>
                    <a:pt x="1259" y="2808"/>
                  </a:cubicBezTo>
                  <a:cubicBezTo>
                    <a:pt x="1260" y="2808"/>
                    <a:pt x="1261" y="2808"/>
                    <a:pt x="1263" y="2808"/>
                  </a:cubicBezTo>
                  <a:cubicBezTo>
                    <a:pt x="1475" y="2801"/>
                    <a:pt x="1687" y="2799"/>
                    <a:pt x="1899" y="2799"/>
                  </a:cubicBezTo>
                  <a:cubicBezTo>
                    <a:pt x="2180" y="2799"/>
                    <a:pt x="2460" y="2803"/>
                    <a:pt x="2741" y="2803"/>
                  </a:cubicBezTo>
                  <a:cubicBezTo>
                    <a:pt x="2858" y="2803"/>
                    <a:pt x="2975" y="2802"/>
                    <a:pt x="3092" y="2800"/>
                  </a:cubicBezTo>
                  <a:cubicBezTo>
                    <a:pt x="3161" y="2799"/>
                    <a:pt x="3195" y="2741"/>
                    <a:pt x="3188" y="2689"/>
                  </a:cubicBezTo>
                  <a:lnTo>
                    <a:pt x="3152" y="2634"/>
                  </a:lnTo>
                  <a:cubicBezTo>
                    <a:pt x="3140" y="2626"/>
                    <a:pt x="3126" y="2621"/>
                    <a:pt x="3110" y="2619"/>
                  </a:cubicBezTo>
                  <a:cubicBezTo>
                    <a:pt x="2866" y="2594"/>
                    <a:pt x="2617" y="2583"/>
                    <a:pt x="2367" y="2583"/>
                  </a:cubicBezTo>
                  <a:cubicBezTo>
                    <a:pt x="1987" y="2583"/>
                    <a:pt x="1605" y="2608"/>
                    <a:pt x="1236" y="2644"/>
                  </a:cubicBezTo>
                  <a:cubicBezTo>
                    <a:pt x="1222" y="2645"/>
                    <a:pt x="1212" y="2649"/>
                    <a:pt x="1205" y="2654"/>
                  </a:cubicBezTo>
                  <a:cubicBezTo>
                    <a:pt x="1231" y="1533"/>
                    <a:pt x="1889" y="515"/>
                    <a:pt x="3047" y="271"/>
                  </a:cubicBezTo>
                  <a:cubicBezTo>
                    <a:pt x="3217" y="235"/>
                    <a:pt x="3388" y="218"/>
                    <a:pt x="3559" y="218"/>
                  </a:cubicBezTo>
                  <a:cubicBezTo>
                    <a:pt x="4624" y="218"/>
                    <a:pt x="5666" y="880"/>
                    <a:pt x="6195" y="1790"/>
                  </a:cubicBezTo>
                  <a:cubicBezTo>
                    <a:pt x="6760" y="2763"/>
                    <a:pt x="6840" y="4075"/>
                    <a:pt x="6163" y="5016"/>
                  </a:cubicBezTo>
                  <a:cubicBezTo>
                    <a:pt x="5713" y="5644"/>
                    <a:pt x="4952" y="6002"/>
                    <a:pt x="4197" y="6002"/>
                  </a:cubicBezTo>
                  <a:cubicBezTo>
                    <a:pt x="3787" y="6002"/>
                    <a:pt x="3378" y="5896"/>
                    <a:pt x="3021" y="5670"/>
                  </a:cubicBezTo>
                  <a:cubicBezTo>
                    <a:pt x="3001" y="5657"/>
                    <a:pt x="2978" y="5650"/>
                    <a:pt x="2955" y="5650"/>
                  </a:cubicBezTo>
                  <a:cubicBezTo>
                    <a:pt x="2922" y="5650"/>
                    <a:pt x="2889" y="5664"/>
                    <a:pt x="2870" y="5695"/>
                  </a:cubicBezTo>
                  <a:cubicBezTo>
                    <a:pt x="2409" y="6398"/>
                    <a:pt x="1904" y="7056"/>
                    <a:pt x="1346" y="7683"/>
                  </a:cubicBezTo>
                  <a:cubicBezTo>
                    <a:pt x="1051" y="7442"/>
                    <a:pt x="666" y="7196"/>
                    <a:pt x="461" y="6908"/>
                  </a:cubicBezTo>
                  <a:cubicBezTo>
                    <a:pt x="217" y="6561"/>
                    <a:pt x="666" y="6201"/>
                    <a:pt x="891" y="5895"/>
                  </a:cubicBezTo>
                  <a:cubicBezTo>
                    <a:pt x="1390" y="5217"/>
                    <a:pt x="1896" y="4547"/>
                    <a:pt x="2363" y="3846"/>
                  </a:cubicBezTo>
                  <a:cubicBezTo>
                    <a:pt x="2368" y="3838"/>
                    <a:pt x="2373" y="3831"/>
                    <a:pt x="2374" y="3823"/>
                  </a:cubicBezTo>
                  <a:cubicBezTo>
                    <a:pt x="2388" y="3776"/>
                    <a:pt x="2348" y="3735"/>
                    <a:pt x="2304" y="3735"/>
                  </a:cubicBezTo>
                  <a:cubicBezTo>
                    <a:pt x="2285" y="3735"/>
                    <a:pt x="2264" y="3744"/>
                    <a:pt x="2248" y="3764"/>
                  </a:cubicBezTo>
                  <a:cubicBezTo>
                    <a:pt x="1472" y="4710"/>
                    <a:pt x="763" y="5711"/>
                    <a:pt x="37" y="6695"/>
                  </a:cubicBezTo>
                  <a:cubicBezTo>
                    <a:pt x="1" y="6744"/>
                    <a:pt x="19" y="6807"/>
                    <a:pt x="62" y="6844"/>
                  </a:cubicBezTo>
                  <a:cubicBezTo>
                    <a:pt x="490" y="7214"/>
                    <a:pt x="916" y="7591"/>
                    <a:pt x="1354" y="7951"/>
                  </a:cubicBezTo>
                  <a:cubicBezTo>
                    <a:pt x="1373" y="7967"/>
                    <a:pt x="1393" y="7974"/>
                    <a:pt x="1411" y="7974"/>
                  </a:cubicBezTo>
                  <a:cubicBezTo>
                    <a:pt x="1470" y="7974"/>
                    <a:pt x="1515" y="7902"/>
                    <a:pt x="1498" y="7839"/>
                  </a:cubicBezTo>
                  <a:cubicBezTo>
                    <a:pt x="1908" y="7380"/>
                    <a:pt x="2296" y="6906"/>
                    <a:pt x="2652" y="6404"/>
                  </a:cubicBezTo>
                  <a:cubicBezTo>
                    <a:pt x="2743" y="6274"/>
                    <a:pt x="2883" y="5955"/>
                    <a:pt x="3050" y="5944"/>
                  </a:cubicBezTo>
                  <a:cubicBezTo>
                    <a:pt x="3052" y="5944"/>
                    <a:pt x="3054" y="5944"/>
                    <a:pt x="3057" y="5944"/>
                  </a:cubicBezTo>
                  <a:cubicBezTo>
                    <a:pt x="3157" y="5944"/>
                    <a:pt x="3357" y="6091"/>
                    <a:pt x="3467" y="6125"/>
                  </a:cubicBezTo>
                  <a:cubicBezTo>
                    <a:pt x="3694" y="6197"/>
                    <a:pt x="3930" y="6230"/>
                    <a:pt x="4167" y="6230"/>
                  </a:cubicBezTo>
                  <a:cubicBezTo>
                    <a:pt x="4573" y="6230"/>
                    <a:pt x="4981" y="6132"/>
                    <a:pt x="5344" y="5959"/>
                  </a:cubicBezTo>
                  <a:cubicBezTo>
                    <a:pt x="6685" y="5316"/>
                    <a:pt x="7126" y="3761"/>
                    <a:pt x="6698" y="2400"/>
                  </a:cubicBezTo>
                  <a:cubicBezTo>
                    <a:pt x="6272" y="1053"/>
                    <a:pt x="4984" y="0"/>
                    <a:pt x="355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5" name="Google Shape;545;p43"/>
            <p:cNvSpPr/>
            <p:nvPr/>
          </p:nvSpPr>
          <p:spPr>
            <a:xfrm rot="-1005998">
              <a:off x="8564531" y="1264923"/>
              <a:ext cx="415328" cy="468060"/>
            </a:xfrm>
            <a:custGeom>
              <a:avLst/>
              <a:gdLst/>
              <a:ahLst/>
              <a:cxnLst/>
              <a:rect l="l" t="t" r="r" b="b"/>
              <a:pathLst>
                <a:path w="6624" h="7465" extrusionOk="0">
                  <a:moveTo>
                    <a:pt x="3348" y="0"/>
                  </a:moveTo>
                  <a:cubicBezTo>
                    <a:pt x="3176" y="0"/>
                    <a:pt x="3004" y="18"/>
                    <a:pt x="2834" y="54"/>
                  </a:cubicBezTo>
                  <a:cubicBezTo>
                    <a:pt x="1676" y="297"/>
                    <a:pt x="1017" y="1316"/>
                    <a:pt x="992" y="2436"/>
                  </a:cubicBezTo>
                  <a:cubicBezTo>
                    <a:pt x="1000" y="2431"/>
                    <a:pt x="1010" y="2428"/>
                    <a:pt x="1023" y="2426"/>
                  </a:cubicBezTo>
                  <a:cubicBezTo>
                    <a:pt x="1390" y="2390"/>
                    <a:pt x="1772" y="2366"/>
                    <a:pt x="2150" y="2366"/>
                  </a:cubicBezTo>
                  <a:cubicBezTo>
                    <a:pt x="2402" y="2366"/>
                    <a:pt x="2653" y="2377"/>
                    <a:pt x="2898" y="2403"/>
                  </a:cubicBezTo>
                  <a:cubicBezTo>
                    <a:pt x="2915" y="2404"/>
                    <a:pt x="2928" y="2409"/>
                    <a:pt x="2940" y="2416"/>
                  </a:cubicBezTo>
                  <a:cubicBezTo>
                    <a:pt x="2977" y="2343"/>
                    <a:pt x="3012" y="2270"/>
                    <a:pt x="3050" y="2198"/>
                  </a:cubicBezTo>
                  <a:cubicBezTo>
                    <a:pt x="3130" y="1869"/>
                    <a:pt x="3423" y="1621"/>
                    <a:pt x="3792" y="1614"/>
                  </a:cubicBezTo>
                  <a:cubicBezTo>
                    <a:pt x="3797" y="1614"/>
                    <a:pt x="3803" y="1614"/>
                    <a:pt x="3808" y="1614"/>
                  </a:cubicBezTo>
                  <a:cubicBezTo>
                    <a:pt x="4389" y="1614"/>
                    <a:pt x="4805" y="2191"/>
                    <a:pt x="4827" y="2732"/>
                  </a:cubicBezTo>
                  <a:cubicBezTo>
                    <a:pt x="4864" y="3660"/>
                    <a:pt x="4119" y="4203"/>
                    <a:pt x="3342" y="4203"/>
                  </a:cubicBezTo>
                  <a:cubicBezTo>
                    <a:pt x="2954" y="4203"/>
                    <a:pt x="2558" y="4068"/>
                    <a:pt x="2247" y="3779"/>
                  </a:cubicBezTo>
                  <a:cubicBezTo>
                    <a:pt x="2210" y="3747"/>
                    <a:pt x="2204" y="3700"/>
                    <a:pt x="2217" y="3663"/>
                  </a:cubicBezTo>
                  <a:lnTo>
                    <a:pt x="2159" y="3604"/>
                  </a:lnTo>
                  <a:cubicBezTo>
                    <a:pt x="2157" y="3612"/>
                    <a:pt x="2153" y="3619"/>
                    <a:pt x="2148" y="3627"/>
                  </a:cubicBezTo>
                  <a:cubicBezTo>
                    <a:pt x="1681" y="4328"/>
                    <a:pt x="1175" y="4999"/>
                    <a:pt x="676" y="5676"/>
                  </a:cubicBezTo>
                  <a:cubicBezTo>
                    <a:pt x="451" y="5982"/>
                    <a:pt x="1" y="6342"/>
                    <a:pt x="246" y="6689"/>
                  </a:cubicBezTo>
                  <a:cubicBezTo>
                    <a:pt x="450" y="6977"/>
                    <a:pt x="836" y="7223"/>
                    <a:pt x="1131" y="7464"/>
                  </a:cubicBezTo>
                  <a:cubicBezTo>
                    <a:pt x="1687" y="6837"/>
                    <a:pt x="2194" y="6179"/>
                    <a:pt x="2654" y="5477"/>
                  </a:cubicBezTo>
                  <a:cubicBezTo>
                    <a:pt x="2674" y="5447"/>
                    <a:pt x="2707" y="5433"/>
                    <a:pt x="2741" y="5433"/>
                  </a:cubicBezTo>
                  <a:cubicBezTo>
                    <a:pt x="2764" y="5433"/>
                    <a:pt x="2787" y="5440"/>
                    <a:pt x="2806" y="5452"/>
                  </a:cubicBezTo>
                  <a:cubicBezTo>
                    <a:pt x="3162" y="5677"/>
                    <a:pt x="3571" y="5783"/>
                    <a:pt x="3981" y="5783"/>
                  </a:cubicBezTo>
                  <a:cubicBezTo>
                    <a:pt x="4737" y="5783"/>
                    <a:pt x="5497" y="5425"/>
                    <a:pt x="5948" y="4797"/>
                  </a:cubicBezTo>
                  <a:cubicBezTo>
                    <a:pt x="6624" y="3856"/>
                    <a:pt x="6544" y="2544"/>
                    <a:pt x="5983" y="1572"/>
                  </a:cubicBezTo>
                  <a:cubicBezTo>
                    <a:pt x="5453" y="663"/>
                    <a:pt x="4411" y="0"/>
                    <a:pt x="33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6" name="Google Shape;546;p43"/>
            <p:cNvSpPr/>
            <p:nvPr/>
          </p:nvSpPr>
          <p:spPr>
            <a:xfrm rot="-1005998">
              <a:off x="8553760" y="1780583"/>
              <a:ext cx="153303" cy="135935"/>
            </a:xfrm>
            <a:custGeom>
              <a:avLst/>
              <a:gdLst/>
              <a:ahLst/>
              <a:cxnLst/>
              <a:rect l="l" t="t" r="r" b="b"/>
              <a:pathLst>
                <a:path w="2445" h="2168" extrusionOk="0">
                  <a:moveTo>
                    <a:pt x="1146" y="179"/>
                  </a:moveTo>
                  <a:cubicBezTo>
                    <a:pt x="1397" y="179"/>
                    <a:pt x="1644" y="300"/>
                    <a:pt x="1810" y="505"/>
                  </a:cubicBezTo>
                  <a:cubicBezTo>
                    <a:pt x="1806" y="529"/>
                    <a:pt x="1812" y="555"/>
                    <a:pt x="1839" y="576"/>
                  </a:cubicBezTo>
                  <a:cubicBezTo>
                    <a:pt x="1856" y="587"/>
                    <a:pt x="1870" y="600"/>
                    <a:pt x="1884" y="614"/>
                  </a:cubicBezTo>
                  <a:cubicBezTo>
                    <a:pt x="1895" y="634"/>
                    <a:pt x="1908" y="654"/>
                    <a:pt x="1918" y="674"/>
                  </a:cubicBezTo>
                  <a:cubicBezTo>
                    <a:pt x="1928" y="697"/>
                    <a:pt x="1945" y="705"/>
                    <a:pt x="1961" y="705"/>
                  </a:cubicBezTo>
                  <a:cubicBezTo>
                    <a:pt x="1963" y="705"/>
                    <a:pt x="1964" y="704"/>
                    <a:pt x="1966" y="704"/>
                  </a:cubicBezTo>
                  <a:lnTo>
                    <a:pt x="1966" y="704"/>
                  </a:lnTo>
                  <a:cubicBezTo>
                    <a:pt x="2202" y="1005"/>
                    <a:pt x="2177" y="1454"/>
                    <a:pt x="1890" y="1738"/>
                  </a:cubicBezTo>
                  <a:cubicBezTo>
                    <a:pt x="1721" y="1905"/>
                    <a:pt x="1495" y="1985"/>
                    <a:pt x="1268" y="1985"/>
                  </a:cubicBezTo>
                  <a:cubicBezTo>
                    <a:pt x="999" y="1985"/>
                    <a:pt x="729" y="1872"/>
                    <a:pt x="551" y="1660"/>
                  </a:cubicBezTo>
                  <a:cubicBezTo>
                    <a:pt x="228" y="1277"/>
                    <a:pt x="257" y="690"/>
                    <a:pt x="649" y="364"/>
                  </a:cubicBezTo>
                  <a:cubicBezTo>
                    <a:pt x="799" y="237"/>
                    <a:pt x="973" y="179"/>
                    <a:pt x="1146" y="179"/>
                  </a:cubicBezTo>
                  <a:close/>
                  <a:moveTo>
                    <a:pt x="1135" y="0"/>
                  </a:moveTo>
                  <a:cubicBezTo>
                    <a:pt x="960" y="0"/>
                    <a:pt x="782" y="50"/>
                    <a:pt x="623" y="156"/>
                  </a:cubicBezTo>
                  <a:cubicBezTo>
                    <a:pt x="78" y="519"/>
                    <a:pt x="0" y="1281"/>
                    <a:pt x="411" y="1774"/>
                  </a:cubicBezTo>
                  <a:cubicBezTo>
                    <a:pt x="625" y="2030"/>
                    <a:pt x="953" y="2168"/>
                    <a:pt x="1278" y="2168"/>
                  </a:cubicBezTo>
                  <a:cubicBezTo>
                    <a:pt x="1549" y="2168"/>
                    <a:pt x="1817" y="2073"/>
                    <a:pt x="2019" y="1874"/>
                  </a:cubicBezTo>
                  <a:cubicBezTo>
                    <a:pt x="2400" y="1497"/>
                    <a:pt x="2445" y="727"/>
                    <a:pt x="1928" y="448"/>
                  </a:cubicBezTo>
                  <a:cubicBezTo>
                    <a:pt x="1927" y="448"/>
                    <a:pt x="1927" y="448"/>
                    <a:pt x="1926" y="448"/>
                  </a:cubicBezTo>
                  <a:cubicBezTo>
                    <a:pt x="1926" y="448"/>
                    <a:pt x="1926" y="448"/>
                    <a:pt x="1925" y="447"/>
                  </a:cubicBezTo>
                  <a:cubicBezTo>
                    <a:pt x="1759" y="163"/>
                    <a:pt x="1452" y="0"/>
                    <a:pt x="113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7" name="Google Shape;547;p43"/>
            <p:cNvSpPr/>
            <p:nvPr/>
          </p:nvSpPr>
          <p:spPr>
            <a:xfrm rot="-1005998">
              <a:off x="8568032" y="1791833"/>
              <a:ext cx="123708" cy="113425"/>
            </a:xfrm>
            <a:custGeom>
              <a:avLst/>
              <a:gdLst/>
              <a:ahLst/>
              <a:cxnLst/>
              <a:rect l="l" t="t" r="r" b="b"/>
              <a:pathLst>
                <a:path w="1973" h="1809" extrusionOk="0">
                  <a:moveTo>
                    <a:pt x="916" y="1"/>
                  </a:moveTo>
                  <a:cubicBezTo>
                    <a:pt x="743" y="1"/>
                    <a:pt x="568" y="58"/>
                    <a:pt x="418" y="185"/>
                  </a:cubicBezTo>
                  <a:cubicBezTo>
                    <a:pt x="29" y="513"/>
                    <a:pt x="0" y="1100"/>
                    <a:pt x="321" y="1483"/>
                  </a:cubicBezTo>
                  <a:cubicBezTo>
                    <a:pt x="500" y="1696"/>
                    <a:pt x="771" y="1808"/>
                    <a:pt x="1040" y="1808"/>
                  </a:cubicBezTo>
                  <a:cubicBezTo>
                    <a:pt x="1267" y="1808"/>
                    <a:pt x="1492" y="1728"/>
                    <a:pt x="1661" y="1561"/>
                  </a:cubicBezTo>
                  <a:cubicBezTo>
                    <a:pt x="1948" y="1275"/>
                    <a:pt x="1973" y="828"/>
                    <a:pt x="1735" y="526"/>
                  </a:cubicBezTo>
                  <a:lnTo>
                    <a:pt x="1735" y="526"/>
                  </a:lnTo>
                  <a:cubicBezTo>
                    <a:pt x="1734" y="526"/>
                    <a:pt x="1732" y="527"/>
                    <a:pt x="1730" y="527"/>
                  </a:cubicBezTo>
                  <a:cubicBezTo>
                    <a:pt x="1714" y="527"/>
                    <a:pt x="1697" y="517"/>
                    <a:pt x="1687" y="496"/>
                  </a:cubicBezTo>
                  <a:cubicBezTo>
                    <a:pt x="1677" y="476"/>
                    <a:pt x="1665" y="456"/>
                    <a:pt x="1653" y="436"/>
                  </a:cubicBezTo>
                  <a:cubicBezTo>
                    <a:pt x="1640" y="423"/>
                    <a:pt x="1625" y="409"/>
                    <a:pt x="1609" y="398"/>
                  </a:cubicBezTo>
                  <a:cubicBezTo>
                    <a:pt x="1581" y="377"/>
                    <a:pt x="1575" y="351"/>
                    <a:pt x="1579" y="327"/>
                  </a:cubicBezTo>
                  <a:cubicBezTo>
                    <a:pt x="1413" y="121"/>
                    <a:pt x="1166" y="1"/>
                    <a:pt x="91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48" name="Google Shape;548;p43"/>
            <p:cNvSpPr/>
            <p:nvPr/>
          </p:nvSpPr>
          <p:spPr>
            <a:xfrm rot="-1005998">
              <a:off x="8687165" y="1364278"/>
              <a:ext cx="166658" cy="162457"/>
            </a:xfrm>
            <a:custGeom>
              <a:avLst/>
              <a:gdLst/>
              <a:ahLst/>
              <a:cxnLst/>
              <a:rect l="l" t="t" r="r" b="b"/>
              <a:pathLst>
                <a:path w="2658" h="2591" extrusionOk="0">
                  <a:moveTo>
                    <a:pt x="1602" y="1"/>
                  </a:moveTo>
                  <a:cubicBezTo>
                    <a:pt x="1596" y="1"/>
                    <a:pt x="1591" y="1"/>
                    <a:pt x="1586" y="1"/>
                  </a:cubicBezTo>
                  <a:cubicBezTo>
                    <a:pt x="1217" y="6"/>
                    <a:pt x="924" y="256"/>
                    <a:pt x="845" y="585"/>
                  </a:cubicBezTo>
                  <a:cubicBezTo>
                    <a:pt x="808" y="658"/>
                    <a:pt x="773" y="731"/>
                    <a:pt x="734" y="803"/>
                  </a:cubicBezTo>
                  <a:lnTo>
                    <a:pt x="770" y="858"/>
                  </a:lnTo>
                  <a:cubicBezTo>
                    <a:pt x="777" y="857"/>
                    <a:pt x="782" y="854"/>
                    <a:pt x="787" y="847"/>
                  </a:cubicBezTo>
                  <a:cubicBezTo>
                    <a:pt x="799" y="831"/>
                    <a:pt x="813" y="811"/>
                    <a:pt x="825" y="795"/>
                  </a:cubicBezTo>
                  <a:lnTo>
                    <a:pt x="825" y="795"/>
                  </a:lnTo>
                  <a:cubicBezTo>
                    <a:pt x="824" y="808"/>
                    <a:pt x="825" y="822"/>
                    <a:pt x="826" y="838"/>
                  </a:cubicBezTo>
                  <a:cubicBezTo>
                    <a:pt x="831" y="883"/>
                    <a:pt x="871" y="906"/>
                    <a:pt x="910" y="906"/>
                  </a:cubicBezTo>
                  <a:cubicBezTo>
                    <a:pt x="951" y="906"/>
                    <a:pt x="992" y="881"/>
                    <a:pt x="991" y="833"/>
                  </a:cubicBezTo>
                  <a:cubicBezTo>
                    <a:pt x="992" y="427"/>
                    <a:pt x="1279" y="229"/>
                    <a:pt x="1593" y="229"/>
                  </a:cubicBezTo>
                  <a:cubicBezTo>
                    <a:pt x="1820" y="229"/>
                    <a:pt x="2060" y="332"/>
                    <a:pt x="2217" y="533"/>
                  </a:cubicBezTo>
                  <a:cubicBezTo>
                    <a:pt x="2497" y="893"/>
                    <a:pt x="2474" y="1397"/>
                    <a:pt x="2259" y="1779"/>
                  </a:cubicBezTo>
                  <a:cubicBezTo>
                    <a:pt x="2016" y="2209"/>
                    <a:pt x="1618" y="2395"/>
                    <a:pt x="1202" y="2395"/>
                  </a:cubicBezTo>
                  <a:cubicBezTo>
                    <a:pt x="837" y="2395"/>
                    <a:pt x="458" y="2252"/>
                    <a:pt x="156" y="2004"/>
                  </a:cubicBezTo>
                  <a:cubicBezTo>
                    <a:pt x="136" y="1988"/>
                    <a:pt x="117" y="1982"/>
                    <a:pt x="98" y="1982"/>
                  </a:cubicBezTo>
                  <a:cubicBezTo>
                    <a:pt x="59" y="1982"/>
                    <a:pt x="26" y="2012"/>
                    <a:pt x="12" y="2050"/>
                  </a:cubicBezTo>
                  <a:cubicBezTo>
                    <a:pt x="0" y="2086"/>
                    <a:pt x="6" y="2133"/>
                    <a:pt x="42" y="2166"/>
                  </a:cubicBezTo>
                  <a:cubicBezTo>
                    <a:pt x="352" y="2455"/>
                    <a:pt x="748" y="2590"/>
                    <a:pt x="1135" y="2590"/>
                  </a:cubicBezTo>
                  <a:cubicBezTo>
                    <a:pt x="1913" y="2590"/>
                    <a:pt x="2658" y="2047"/>
                    <a:pt x="2621" y="1119"/>
                  </a:cubicBezTo>
                  <a:cubicBezTo>
                    <a:pt x="2599" y="578"/>
                    <a:pt x="2184" y="1"/>
                    <a:pt x="1602"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31967272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354D8B55-9EA8-4B81-8E84-9B93B0A27559}"/>
              </a:ext>
            </a:extLst>
          </p:cNvPr>
          <p:cNvSpPr>
            <a:spLocks noGrp="1"/>
          </p:cNvSpPr>
          <p:nvPr>
            <p:ph type="dt" sz="half" idx="10"/>
          </p:nvPr>
        </p:nvSpPr>
        <p:spPr/>
        <p:txBody>
          <a:bodyPr/>
          <a:lstStyle/>
          <a:p>
            <a:fld id="{2F97317E-052F-4796-AF7C-C1E2C662C710}" type="datetime1">
              <a:rPr lang="en-US" smtClean="0"/>
              <a:t>6/10/24</a:t>
            </a:fld>
            <a:endParaRPr lang="en-US" dirty="0"/>
          </a:p>
        </p:txBody>
      </p:sp>
      <p:sp>
        <p:nvSpPr>
          <p:cNvPr id="8" name="Footer Placeholder 7">
            <a:extLst>
              <a:ext uri="{FF2B5EF4-FFF2-40B4-BE49-F238E27FC236}">
                <a16:creationId xmlns:a16="http://schemas.microsoft.com/office/drawing/2014/main" id="{062CA021-2578-47CB-822C-BDDFF7223B28}"/>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C4AAB51D-4141-4682-9375-DAFD5FB9DD10}"/>
              </a:ext>
            </a:extLst>
          </p:cNvPr>
          <p:cNvSpPr>
            <a:spLocks noGrp="1"/>
          </p:cNvSpPr>
          <p:nvPr>
            <p:ph type="sldNum" sz="quarter" idx="12"/>
          </p:nvPr>
        </p:nvSpPr>
        <p:spPr>
          <a:xfrm>
            <a:off x="11296680" y="6240938"/>
            <a:ext cx="780010" cy="365125"/>
          </a:xfrm>
        </p:spPr>
        <p:txBody>
          <a:bodyPr/>
          <a:lstStyle>
            <a:lvl1pPr algn="ctr">
              <a:defRPr sz="1200" b="1">
                <a:solidFill>
                  <a:schemeClr val="accent1"/>
                </a:solidFill>
              </a:defRPr>
            </a:lvl1pPr>
          </a:lstStyle>
          <a:p>
            <a:fld id="{3A98EE3D-8CD1-4C3F-BD1C-C98C9596463C}" type="slidenum">
              <a:rPr lang="en-US" smtClean="0"/>
              <a:pPr/>
              <a:t>‹#›</a:t>
            </a:fld>
            <a:endParaRPr lang="en-US" dirty="0"/>
          </a:p>
        </p:txBody>
      </p:sp>
      <p:grpSp>
        <p:nvGrpSpPr>
          <p:cNvPr id="21" name="Group 20">
            <a:extLst>
              <a:ext uri="{FF2B5EF4-FFF2-40B4-BE49-F238E27FC236}">
                <a16:creationId xmlns:a16="http://schemas.microsoft.com/office/drawing/2014/main" id="{7A2141DD-8D8D-FA43-BD4F-2CFC93C87782}"/>
              </a:ext>
            </a:extLst>
          </p:cNvPr>
          <p:cNvGrpSpPr/>
          <p:nvPr userDrawn="1"/>
        </p:nvGrpSpPr>
        <p:grpSpPr>
          <a:xfrm rot="5400000">
            <a:off x="-21619" y="1088453"/>
            <a:ext cx="910099" cy="99010"/>
            <a:chOff x="622418" y="280927"/>
            <a:chExt cx="2335705" cy="254101"/>
          </a:xfrm>
        </p:grpSpPr>
        <p:sp>
          <p:nvSpPr>
            <p:cNvPr id="22" name="Oval 21">
              <a:extLst>
                <a:ext uri="{FF2B5EF4-FFF2-40B4-BE49-F238E27FC236}">
                  <a16:creationId xmlns:a16="http://schemas.microsoft.com/office/drawing/2014/main" id="{71A62821-5E0F-DE41-B5C2-17A3A7277F4E}"/>
                </a:ext>
              </a:extLst>
            </p:cNvPr>
            <p:cNvSpPr/>
            <p:nvPr userDrawn="1"/>
          </p:nvSpPr>
          <p:spPr>
            <a:xfrm>
              <a:off x="1038739" y="280927"/>
              <a:ext cx="254101" cy="254101"/>
            </a:xfrm>
            <a:prstGeom prst="ellipse">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Oval 22">
              <a:extLst>
                <a:ext uri="{FF2B5EF4-FFF2-40B4-BE49-F238E27FC236}">
                  <a16:creationId xmlns:a16="http://schemas.microsoft.com/office/drawing/2014/main" id="{C311AE14-D8F0-1D4C-9D8D-603836582793}"/>
                </a:ext>
              </a:extLst>
            </p:cNvPr>
            <p:cNvSpPr/>
            <p:nvPr userDrawn="1"/>
          </p:nvSpPr>
          <p:spPr>
            <a:xfrm>
              <a:off x="1455060" y="280927"/>
              <a:ext cx="254101" cy="254101"/>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Oval 23">
              <a:extLst>
                <a:ext uri="{FF2B5EF4-FFF2-40B4-BE49-F238E27FC236}">
                  <a16:creationId xmlns:a16="http://schemas.microsoft.com/office/drawing/2014/main" id="{1F2BE645-D4F2-304C-9AFA-473D8F888A85}"/>
                </a:ext>
              </a:extLst>
            </p:cNvPr>
            <p:cNvSpPr/>
            <p:nvPr userDrawn="1"/>
          </p:nvSpPr>
          <p:spPr>
            <a:xfrm>
              <a:off x="1871381" y="280927"/>
              <a:ext cx="254101" cy="254101"/>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Oval 24">
              <a:extLst>
                <a:ext uri="{FF2B5EF4-FFF2-40B4-BE49-F238E27FC236}">
                  <a16:creationId xmlns:a16="http://schemas.microsoft.com/office/drawing/2014/main" id="{93640330-30A6-6948-87A7-9DE6D41794F5}"/>
                </a:ext>
              </a:extLst>
            </p:cNvPr>
            <p:cNvSpPr/>
            <p:nvPr userDrawn="1"/>
          </p:nvSpPr>
          <p:spPr>
            <a:xfrm>
              <a:off x="2287702" y="280927"/>
              <a:ext cx="254101" cy="254101"/>
            </a:xfrm>
            <a:prstGeom prst="ellipse">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Oval 25">
              <a:extLst>
                <a:ext uri="{FF2B5EF4-FFF2-40B4-BE49-F238E27FC236}">
                  <a16:creationId xmlns:a16="http://schemas.microsoft.com/office/drawing/2014/main" id="{ADFB6548-D83C-1D4E-AE87-2E8F1D3D0FA7}"/>
                </a:ext>
              </a:extLst>
            </p:cNvPr>
            <p:cNvSpPr/>
            <p:nvPr userDrawn="1"/>
          </p:nvSpPr>
          <p:spPr>
            <a:xfrm>
              <a:off x="2704022" y="280927"/>
              <a:ext cx="254101" cy="254101"/>
            </a:xfrm>
            <a:prstGeom prst="ellipse">
              <a:avLst/>
            </a:prstGeom>
            <a:solidFill>
              <a:schemeClr val="accent6"/>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Oval 26">
              <a:extLst>
                <a:ext uri="{FF2B5EF4-FFF2-40B4-BE49-F238E27FC236}">
                  <a16:creationId xmlns:a16="http://schemas.microsoft.com/office/drawing/2014/main" id="{D97C7400-7EDC-8845-AB5A-80FB8175C1E2}"/>
                </a:ext>
              </a:extLst>
            </p:cNvPr>
            <p:cNvSpPr/>
            <p:nvPr userDrawn="1"/>
          </p:nvSpPr>
          <p:spPr>
            <a:xfrm>
              <a:off x="622418" y="280927"/>
              <a:ext cx="254101" cy="254101"/>
            </a:xfrm>
            <a:prstGeom prst="ellipse">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8" name="Title 1">
            <a:extLst>
              <a:ext uri="{FF2B5EF4-FFF2-40B4-BE49-F238E27FC236}">
                <a16:creationId xmlns:a16="http://schemas.microsoft.com/office/drawing/2014/main" id="{BC941C44-9B96-0040-8C71-D8364EB577C2}"/>
              </a:ext>
            </a:extLst>
          </p:cNvPr>
          <p:cNvSpPr>
            <a:spLocks noGrp="1"/>
          </p:cNvSpPr>
          <p:nvPr>
            <p:ph type="title" hasCustomPrompt="1"/>
          </p:nvPr>
        </p:nvSpPr>
        <p:spPr>
          <a:xfrm>
            <a:off x="1097280" y="421817"/>
            <a:ext cx="10058400" cy="1369074"/>
          </a:xfrm>
          <a:prstGeom prst="rect">
            <a:avLst/>
          </a:prstGeom>
        </p:spPr>
        <p:txBody>
          <a:bodyPr lIns="0" rIns="0" anchor="ctr">
            <a:normAutofit/>
          </a:bodyPr>
          <a:lstStyle>
            <a:lvl1pPr>
              <a:defRPr sz="4000" cap="all" baseline="0"/>
            </a:lvl1pPr>
          </a:lstStyle>
          <a:p>
            <a:r>
              <a:rPr lang="en-US" dirty="0"/>
              <a:t>Title Goes Here</a:t>
            </a:r>
          </a:p>
        </p:txBody>
      </p:sp>
      <p:sp>
        <p:nvSpPr>
          <p:cNvPr id="19" name="Oval 18">
            <a:extLst>
              <a:ext uri="{FF2B5EF4-FFF2-40B4-BE49-F238E27FC236}">
                <a16:creationId xmlns:a16="http://schemas.microsoft.com/office/drawing/2014/main" id="{CFE816CC-CBCA-7946-B9E5-E9649EF369BE}"/>
              </a:ext>
            </a:extLst>
          </p:cNvPr>
          <p:cNvSpPr/>
          <p:nvPr userDrawn="1"/>
        </p:nvSpPr>
        <p:spPr>
          <a:xfrm>
            <a:off x="11299767" y="6035040"/>
            <a:ext cx="776923" cy="776923"/>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0182784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7" name="Date Placeholder 6">
            <a:extLst>
              <a:ext uri="{FF2B5EF4-FFF2-40B4-BE49-F238E27FC236}">
                <a16:creationId xmlns:a16="http://schemas.microsoft.com/office/drawing/2014/main" id="{354D8B55-9EA8-4B81-8E84-9B93B0A27559}"/>
              </a:ext>
            </a:extLst>
          </p:cNvPr>
          <p:cNvSpPr>
            <a:spLocks noGrp="1"/>
          </p:cNvSpPr>
          <p:nvPr>
            <p:ph type="dt" sz="half" idx="10"/>
          </p:nvPr>
        </p:nvSpPr>
        <p:spPr/>
        <p:txBody>
          <a:bodyPr/>
          <a:lstStyle/>
          <a:p>
            <a:fld id="{F35DD0F0-E4BB-4673-85AC-8DDE8E20567C}" type="datetime1">
              <a:rPr lang="en-US" smtClean="0"/>
              <a:t>6/10/24</a:t>
            </a:fld>
            <a:endParaRPr lang="en-US" dirty="0"/>
          </a:p>
        </p:txBody>
      </p:sp>
      <p:sp>
        <p:nvSpPr>
          <p:cNvPr id="8" name="Footer Placeholder 7">
            <a:extLst>
              <a:ext uri="{FF2B5EF4-FFF2-40B4-BE49-F238E27FC236}">
                <a16:creationId xmlns:a16="http://schemas.microsoft.com/office/drawing/2014/main" id="{062CA021-2578-47CB-822C-BDDFF7223B28}"/>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C4AAB51D-4141-4682-9375-DAFD5FB9DD10}"/>
              </a:ext>
            </a:extLst>
          </p:cNvPr>
          <p:cNvSpPr>
            <a:spLocks noGrp="1"/>
          </p:cNvSpPr>
          <p:nvPr>
            <p:ph type="sldNum" sz="quarter" idx="12"/>
          </p:nvPr>
        </p:nvSpPr>
        <p:spPr/>
        <p:txBody>
          <a:bodyPr/>
          <a:lstStyle/>
          <a:p>
            <a:fld id="{3A98EE3D-8CD1-4C3F-BD1C-C98C9596463C}" type="slidenum">
              <a:rPr lang="en-US" smtClean="0"/>
              <a:t>‹#›</a:t>
            </a:fld>
            <a:endParaRPr lang="en-US" dirty="0"/>
          </a:p>
        </p:txBody>
      </p:sp>
      <p:sp>
        <p:nvSpPr>
          <p:cNvPr id="14" name="Picture Placeholder 3">
            <a:extLst>
              <a:ext uri="{FF2B5EF4-FFF2-40B4-BE49-F238E27FC236}">
                <a16:creationId xmlns:a16="http://schemas.microsoft.com/office/drawing/2014/main" id="{C950F4E3-11A9-2549-A00D-601AEF6E49A4}"/>
              </a:ext>
            </a:extLst>
          </p:cNvPr>
          <p:cNvSpPr>
            <a:spLocks noGrp="1"/>
          </p:cNvSpPr>
          <p:nvPr>
            <p:ph type="pic" sz="quarter" idx="13"/>
          </p:nvPr>
        </p:nvSpPr>
        <p:spPr>
          <a:xfrm>
            <a:off x="1097279" y="2160508"/>
            <a:ext cx="2919413" cy="2919413"/>
          </a:xfrm>
          <a:prstGeom prst="ellipse">
            <a:avLst/>
          </a:prstGeom>
          <a:solidFill>
            <a:srgbClr val="EDEFF7"/>
          </a:solidFill>
          <a:ln w="38100">
            <a:solidFill>
              <a:schemeClr val="accent3"/>
            </a:solidFill>
          </a:ln>
        </p:spPr>
        <p:txBody>
          <a:bodyPr anchor="ctr"/>
          <a:lstStyle>
            <a:lvl1pPr algn="ctr">
              <a:defRPr/>
            </a:lvl1pPr>
          </a:lstStyle>
          <a:p>
            <a:r>
              <a:rPr lang="en-US"/>
              <a:t>Click icon to add picture</a:t>
            </a:r>
            <a:endParaRPr lang="en-US" dirty="0"/>
          </a:p>
        </p:txBody>
      </p:sp>
      <p:sp>
        <p:nvSpPr>
          <p:cNvPr id="21" name="Picture Placeholder 3">
            <a:extLst>
              <a:ext uri="{FF2B5EF4-FFF2-40B4-BE49-F238E27FC236}">
                <a16:creationId xmlns:a16="http://schemas.microsoft.com/office/drawing/2014/main" id="{21B5A175-E633-E74F-AE3B-DF58F989F443}"/>
              </a:ext>
            </a:extLst>
          </p:cNvPr>
          <p:cNvSpPr>
            <a:spLocks noGrp="1"/>
          </p:cNvSpPr>
          <p:nvPr>
            <p:ph type="pic" sz="quarter" idx="14"/>
          </p:nvPr>
        </p:nvSpPr>
        <p:spPr>
          <a:xfrm>
            <a:off x="4659186" y="2160508"/>
            <a:ext cx="2919413" cy="2919413"/>
          </a:xfrm>
          <a:prstGeom prst="ellipse">
            <a:avLst/>
          </a:prstGeom>
          <a:solidFill>
            <a:srgbClr val="EDEFF7"/>
          </a:solidFill>
          <a:ln w="38100">
            <a:solidFill>
              <a:schemeClr val="accent6"/>
            </a:solidFill>
          </a:ln>
        </p:spPr>
        <p:txBody>
          <a:bodyPr anchor="ctr"/>
          <a:lstStyle>
            <a:lvl1pPr algn="ctr">
              <a:defRPr/>
            </a:lvl1pPr>
          </a:lstStyle>
          <a:p>
            <a:r>
              <a:rPr lang="en-US"/>
              <a:t>Click icon to add picture</a:t>
            </a:r>
            <a:endParaRPr lang="en-US" dirty="0"/>
          </a:p>
        </p:txBody>
      </p:sp>
      <p:sp>
        <p:nvSpPr>
          <p:cNvPr id="22" name="Picture Placeholder 3">
            <a:extLst>
              <a:ext uri="{FF2B5EF4-FFF2-40B4-BE49-F238E27FC236}">
                <a16:creationId xmlns:a16="http://schemas.microsoft.com/office/drawing/2014/main" id="{261D2778-BA56-D247-9B2C-28D010C9D4E2}"/>
              </a:ext>
            </a:extLst>
          </p:cNvPr>
          <p:cNvSpPr>
            <a:spLocks noGrp="1"/>
          </p:cNvSpPr>
          <p:nvPr>
            <p:ph type="pic" sz="quarter" idx="15"/>
          </p:nvPr>
        </p:nvSpPr>
        <p:spPr>
          <a:xfrm>
            <a:off x="8221093" y="2160508"/>
            <a:ext cx="2919413" cy="2919413"/>
          </a:xfrm>
          <a:prstGeom prst="ellipse">
            <a:avLst/>
          </a:prstGeom>
          <a:solidFill>
            <a:srgbClr val="EDEFF7"/>
          </a:solidFill>
          <a:ln w="38100">
            <a:solidFill>
              <a:schemeClr val="accent1"/>
            </a:solidFill>
          </a:ln>
        </p:spPr>
        <p:txBody>
          <a:bodyPr anchor="ctr"/>
          <a:lstStyle>
            <a:lvl1pPr algn="ctr">
              <a:defRPr/>
            </a:lvl1pPr>
          </a:lstStyle>
          <a:p>
            <a:r>
              <a:rPr lang="en-US"/>
              <a:t>Click icon to add picture</a:t>
            </a:r>
            <a:endParaRPr lang="en-US" dirty="0"/>
          </a:p>
        </p:txBody>
      </p:sp>
      <p:sp>
        <p:nvSpPr>
          <p:cNvPr id="23" name="Text Placeholder 3">
            <a:extLst>
              <a:ext uri="{FF2B5EF4-FFF2-40B4-BE49-F238E27FC236}">
                <a16:creationId xmlns:a16="http://schemas.microsoft.com/office/drawing/2014/main" id="{2DAF6EFF-134E-BA40-8B51-917FDE13C076}"/>
              </a:ext>
            </a:extLst>
          </p:cNvPr>
          <p:cNvSpPr>
            <a:spLocks noGrp="1"/>
          </p:cNvSpPr>
          <p:nvPr>
            <p:ph type="body" sz="half" idx="2" hasCustomPrompt="1"/>
          </p:nvPr>
        </p:nvSpPr>
        <p:spPr>
          <a:xfrm>
            <a:off x="1097279" y="5486968"/>
            <a:ext cx="2919413" cy="583534"/>
          </a:xfrm>
        </p:spPr>
        <p:txBody>
          <a:bodyPr lIns="91440" rIns="91440" anchor="ctr">
            <a:normAutofit/>
          </a:bodyPr>
          <a:lstStyle>
            <a:lvl1pPr marL="0" indent="0" algn="ctr">
              <a:buNone/>
              <a:defRPr sz="1800" cap="all" baseline="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Name Goes Here</a:t>
            </a:r>
          </a:p>
        </p:txBody>
      </p:sp>
      <p:sp>
        <p:nvSpPr>
          <p:cNvPr id="24" name="Text Placeholder 3">
            <a:extLst>
              <a:ext uri="{FF2B5EF4-FFF2-40B4-BE49-F238E27FC236}">
                <a16:creationId xmlns:a16="http://schemas.microsoft.com/office/drawing/2014/main" id="{188BF917-678C-1249-95B9-7FD2AC7B2231}"/>
              </a:ext>
            </a:extLst>
          </p:cNvPr>
          <p:cNvSpPr>
            <a:spLocks noGrp="1"/>
          </p:cNvSpPr>
          <p:nvPr>
            <p:ph type="body" sz="half" idx="16" hasCustomPrompt="1"/>
          </p:nvPr>
        </p:nvSpPr>
        <p:spPr>
          <a:xfrm>
            <a:off x="4666773" y="5486968"/>
            <a:ext cx="2919413" cy="583534"/>
          </a:xfrm>
        </p:spPr>
        <p:txBody>
          <a:bodyPr lIns="91440" rIns="91440" anchor="ctr">
            <a:normAutofit/>
          </a:bodyPr>
          <a:lstStyle>
            <a:lvl1pPr marL="0" indent="0" algn="ctr">
              <a:buNone/>
              <a:defRPr sz="1800" cap="all" baseline="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Name Goes Here</a:t>
            </a:r>
          </a:p>
        </p:txBody>
      </p:sp>
      <p:sp>
        <p:nvSpPr>
          <p:cNvPr id="25" name="Text Placeholder 3">
            <a:extLst>
              <a:ext uri="{FF2B5EF4-FFF2-40B4-BE49-F238E27FC236}">
                <a16:creationId xmlns:a16="http://schemas.microsoft.com/office/drawing/2014/main" id="{BAFF17AE-3EA2-2D47-BCDD-E5587B127062}"/>
              </a:ext>
            </a:extLst>
          </p:cNvPr>
          <p:cNvSpPr>
            <a:spLocks noGrp="1"/>
          </p:cNvSpPr>
          <p:nvPr>
            <p:ph type="body" sz="half" idx="17" hasCustomPrompt="1"/>
          </p:nvPr>
        </p:nvSpPr>
        <p:spPr>
          <a:xfrm>
            <a:off x="8236267" y="5486968"/>
            <a:ext cx="2919413" cy="583534"/>
          </a:xfrm>
        </p:spPr>
        <p:txBody>
          <a:bodyPr lIns="91440" rIns="91440" anchor="ctr">
            <a:normAutofit/>
          </a:bodyPr>
          <a:lstStyle>
            <a:lvl1pPr marL="0" indent="0" algn="ctr">
              <a:buNone/>
              <a:defRPr sz="1800" cap="all" baseline="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Name Goes Here</a:t>
            </a:r>
          </a:p>
        </p:txBody>
      </p:sp>
      <p:grpSp>
        <p:nvGrpSpPr>
          <p:cNvPr id="26" name="Group 25">
            <a:extLst>
              <a:ext uri="{FF2B5EF4-FFF2-40B4-BE49-F238E27FC236}">
                <a16:creationId xmlns:a16="http://schemas.microsoft.com/office/drawing/2014/main" id="{F2D7EDB7-7C02-0245-8A1F-553F094A4429}"/>
              </a:ext>
            </a:extLst>
          </p:cNvPr>
          <p:cNvGrpSpPr/>
          <p:nvPr userDrawn="1"/>
        </p:nvGrpSpPr>
        <p:grpSpPr>
          <a:xfrm rot="5400000">
            <a:off x="-21619" y="1088453"/>
            <a:ext cx="910099" cy="99010"/>
            <a:chOff x="622418" y="280927"/>
            <a:chExt cx="2335705" cy="254101"/>
          </a:xfrm>
        </p:grpSpPr>
        <p:sp>
          <p:nvSpPr>
            <p:cNvPr id="27" name="Oval 26">
              <a:extLst>
                <a:ext uri="{FF2B5EF4-FFF2-40B4-BE49-F238E27FC236}">
                  <a16:creationId xmlns:a16="http://schemas.microsoft.com/office/drawing/2014/main" id="{8CF5D165-4F6F-2447-8B9E-8B0D94808ED3}"/>
                </a:ext>
              </a:extLst>
            </p:cNvPr>
            <p:cNvSpPr/>
            <p:nvPr userDrawn="1"/>
          </p:nvSpPr>
          <p:spPr>
            <a:xfrm>
              <a:off x="1038739" y="280927"/>
              <a:ext cx="254101" cy="254101"/>
            </a:xfrm>
            <a:prstGeom prst="ellipse">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Oval 27">
              <a:extLst>
                <a:ext uri="{FF2B5EF4-FFF2-40B4-BE49-F238E27FC236}">
                  <a16:creationId xmlns:a16="http://schemas.microsoft.com/office/drawing/2014/main" id="{146C35C7-7133-4C43-BBF7-575440F7BAD3}"/>
                </a:ext>
              </a:extLst>
            </p:cNvPr>
            <p:cNvSpPr/>
            <p:nvPr userDrawn="1"/>
          </p:nvSpPr>
          <p:spPr>
            <a:xfrm>
              <a:off x="1455060" y="280927"/>
              <a:ext cx="254101" cy="254101"/>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Oval 28">
              <a:extLst>
                <a:ext uri="{FF2B5EF4-FFF2-40B4-BE49-F238E27FC236}">
                  <a16:creationId xmlns:a16="http://schemas.microsoft.com/office/drawing/2014/main" id="{D33DD7BE-C379-5C42-9FB0-EF72161049F4}"/>
                </a:ext>
              </a:extLst>
            </p:cNvPr>
            <p:cNvSpPr/>
            <p:nvPr userDrawn="1"/>
          </p:nvSpPr>
          <p:spPr>
            <a:xfrm>
              <a:off x="1871381" y="280927"/>
              <a:ext cx="254101" cy="254101"/>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Oval 29">
              <a:extLst>
                <a:ext uri="{FF2B5EF4-FFF2-40B4-BE49-F238E27FC236}">
                  <a16:creationId xmlns:a16="http://schemas.microsoft.com/office/drawing/2014/main" id="{743DFC41-C6DE-7942-9358-E23A1EE8759D}"/>
                </a:ext>
              </a:extLst>
            </p:cNvPr>
            <p:cNvSpPr/>
            <p:nvPr userDrawn="1"/>
          </p:nvSpPr>
          <p:spPr>
            <a:xfrm>
              <a:off x="2287702" y="280927"/>
              <a:ext cx="254101" cy="254101"/>
            </a:xfrm>
            <a:prstGeom prst="ellipse">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Oval 30">
              <a:extLst>
                <a:ext uri="{FF2B5EF4-FFF2-40B4-BE49-F238E27FC236}">
                  <a16:creationId xmlns:a16="http://schemas.microsoft.com/office/drawing/2014/main" id="{A2ABB593-7229-9548-8BCC-C947B1BF8D93}"/>
                </a:ext>
              </a:extLst>
            </p:cNvPr>
            <p:cNvSpPr/>
            <p:nvPr userDrawn="1"/>
          </p:nvSpPr>
          <p:spPr>
            <a:xfrm>
              <a:off x="2704022" y="280927"/>
              <a:ext cx="254101" cy="254101"/>
            </a:xfrm>
            <a:prstGeom prst="ellipse">
              <a:avLst/>
            </a:prstGeom>
            <a:solidFill>
              <a:schemeClr val="accent6"/>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Oval 31">
              <a:extLst>
                <a:ext uri="{FF2B5EF4-FFF2-40B4-BE49-F238E27FC236}">
                  <a16:creationId xmlns:a16="http://schemas.microsoft.com/office/drawing/2014/main" id="{986D2413-D60D-484E-ACAB-31891AFDA133}"/>
                </a:ext>
              </a:extLst>
            </p:cNvPr>
            <p:cNvSpPr/>
            <p:nvPr userDrawn="1"/>
          </p:nvSpPr>
          <p:spPr>
            <a:xfrm>
              <a:off x="622418" y="280927"/>
              <a:ext cx="254101" cy="254101"/>
            </a:xfrm>
            <a:prstGeom prst="ellipse">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4" name="Title 1">
            <a:extLst>
              <a:ext uri="{FF2B5EF4-FFF2-40B4-BE49-F238E27FC236}">
                <a16:creationId xmlns:a16="http://schemas.microsoft.com/office/drawing/2014/main" id="{86090E0F-345E-3D4B-8886-95D8A4A77CE7}"/>
              </a:ext>
            </a:extLst>
          </p:cNvPr>
          <p:cNvSpPr>
            <a:spLocks noGrp="1"/>
          </p:cNvSpPr>
          <p:nvPr>
            <p:ph type="title" hasCustomPrompt="1"/>
          </p:nvPr>
        </p:nvSpPr>
        <p:spPr>
          <a:xfrm>
            <a:off x="1097280" y="421817"/>
            <a:ext cx="10058400" cy="1369074"/>
          </a:xfrm>
          <a:prstGeom prst="rect">
            <a:avLst/>
          </a:prstGeom>
        </p:spPr>
        <p:txBody>
          <a:bodyPr lIns="0" rIns="0" anchor="ctr">
            <a:normAutofit/>
          </a:bodyPr>
          <a:lstStyle>
            <a:lvl1pPr>
              <a:defRPr sz="4000" cap="all" baseline="0"/>
            </a:lvl1pPr>
          </a:lstStyle>
          <a:p>
            <a:r>
              <a:rPr lang="en-US" dirty="0"/>
              <a:t>Title Goes Here</a:t>
            </a:r>
          </a:p>
        </p:txBody>
      </p:sp>
    </p:spTree>
    <p:extLst>
      <p:ext uri="{BB962C8B-B14F-4D97-AF65-F5344CB8AC3E}">
        <p14:creationId xmlns:p14="http://schemas.microsoft.com/office/powerpoint/2010/main" val="32586829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417873" y="758952"/>
            <a:ext cx="7356255" cy="3566160"/>
          </a:xfrm>
          <a:prstGeom prst="rect">
            <a:avLst/>
          </a:prstGeom>
        </p:spPr>
        <p:txBody>
          <a:bodyPr anchor="b" anchorCtr="0">
            <a:normAutofit/>
          </a:bodyPr>
          <a:lstStyle>
            <a:lvl1pPr algn="ctr">
              <a:lnSpc>
                <a:spcPct val="90000"/>
              </a:lnSpc>
              <a:defRPr sz="8000" b="0">
                <a:solidFill>
                  <a:schemeClr val="tx1"/>
                </a:solidFill>
              </a:defRPr>
            </a:lvl1pPr>
          </a:lstStyle>
          <a:p>
            <a:r>
              <a:rPr lang="en-US"/>
              <a:t>Click to edit Master title style</a:t>
            </a:r>
            <a:endParaRPr lang="en-US" dirty="0"/>
          </a:p>
        </p:txBody>
      </p:sp>
      <p:sp>
        <p:nvSpPr>
          <p:cNvPr id="3" name="Text Placeholder 2"/>
          <p:cNvSpPr>
            <a:spLocks noGrp="1"/>
          </p:cNvSpPr>
          <p:nvPr>
            <p:ph type="body" idx="1"/>
          </p:nvPr>
        </p:nvSpPr>
        <p:spPr>
          <a:xfrm>
            <a:off x="2417873" y="4663440"/>
            <a:ext cx="7356255" cy="1143000"/>
          </a:xfrm>
        </p:spPr>
        <p:txBody>
          <a:bodyPr lIns="91440" rIns="91440" anchor="t" anchorCtr="0">
            <a:normAutofit/>
          </a:bodyPr>
          <a:lstStyle>
            <a:lvl1pPr marL="0" indent="0" algn="ctr">
              <a:buNone/>
              <a:defRPr sz="2400" cap="all" spc="200" baseline="0">
                <a:solidFill>
                  <a:schemeClr val="tx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cxnSp>
        <p:nvCxnSpPr>
          <p:cNvPr id="9" name="Straight Connector 8">
            <a:extLst>
              <a:ext uri="{FF2B5EF4-FFF2-40B4-BE49-F238E27FC236}">
                <a16:creationId xmlns:a16="http://schemas.microsoft.com/office/drawing/2014/main" id="{459DE2C1-4C52-40A3-8959-27B2C1BEBFF6}"/>
              </a:ext>
            </a:extLst>
          </p:cNvPr>
          <p:cNvCxnSpPr/>
          <p:nvPr/>
        </p:nvCxnSpPr>
        <p:spPr>
          <a:xfrm>
            <a:off x="1158240" y="4485132"/>
            <a:ext cx="98755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7" name="Date Placeholder 6">
            <a:extLst>
              <a:ext uri="{FF2B5EF4-FFF2-40B4-BE49-F238E27FC236}">
                <a16:creationId xmlns:a16="http://schemas.microsoft.com/office/drawing/2014/main" id="{AAF2E137-EC28-48F8-9198-1F02539029B6}"/>
              </a:ext>
            </a:extLst>
          </p:cNvPr>
          <p:cNvSpPr>
            <a:spLocks noGrp="1"/>
          </p:cNvSpPr>
          <p:nvPr>
            <p:ph type="dt" sz="half" idx="10"/>
          </p:nvPr>
        </p:nvSpPr>
        <p:spPr/>
        <p:txBody>
          <a:bodyPr/>
          <a:lstStyle/>
          <a:p>
            <a:fld id="{FD8EB92F-AF48-41D0-B47A-9ECEF3C21F37}" type="datetime1">
              <a:rPr lang="en-US" smtClean="0"/>
              <a:t>6/10/24</a:t>
            </a:fld>
            <a:endParaRPr lang="en-US" dirty="0"/>
          </a:p>
        </p:txBody>
      </p:sp>
      <p:sp>
        <p:nvSpPr>
          <p:cNvPr id="8" name="Footer Placeholder 7">
            <a:extLst>
              <a:ext uri="{FF2B5EF4-FFF2-40B4-BE49-F238E27FC236}">
                <a16:creationId xmlns:a16="http://schemas.microsoft.com/office/drawing/2014/main" id="{189422CD-6F62-4DD6-89EF-07A60B42D219}"/>
              </a:ext>
            </a:extLst>
          </p:cNvPr>
          <p:cNvSpPr>
            <a:spLocks noGrp="1"/>
          </p:cNvSpPr>
          <p:nvPr>
            <p:ph type="ftr" sz="quarter" idx="11"/>
          </p:nvPr>
        </p:nvSpPr>
        <p:spPr/>
        <p:txBody>
          <a:bodyPr/>
          <a:lstStyle/>
          <a:p>
            <a:endParaRPr lang="en-US" dirty="0"/>
          </a:p>
        </p:txBody>
      </p:sp>
      <p:sp>
        <p:nvSpPr>
          <p:cNvPr id="11" name="Slide Number Placeholder 10">
            <a:extLst>
              <a:ext uri="{FF2B5EF4-FFF2-40B4-BE49-F238E27FC236}">
                <a16:creationId xmlns:a16="http://schemas.microsoft.com/office/drawing/2014/main" id="{69C6AFF8-42B4-4D05-969B-9F5FB3355555}"/>
              </a:ext>
            </a:extLst>
          </p:cNvPr>
          <p:cNvSpPr>
            <a:spLocks noGrp="1"/>
          </p:cNvSpPr>
          <p:nvPr>
            <p:ph type="sldNum" sz="quarter" idx="12"/>
          </p:nvPr>
        </p:nvSpPr>
        <p:spPr/>
        <p:txBody>
          <a:bodyPr/>
          <a:lstStyle/>
          <a:p>
            <a:fld id="{3A98EE3D-8CD1-4C3F-BD1C-C98C9596463C}" type="slidenum">
              <a:rPr lang="en-US" smtClean="0"/>
              <a:t>‹#›</a:t>
            </a:fld>
            <a:endParaRPr lang="en-US" dirty="0"/>
          </a:p>
        </p:txBody>
      </p:sp>
      <p:sp>
        <p:nvSpPr>
          <p:cNvPr id="12" name="Oval 11">
            <a:extLst>
              <a:ext uri="{FF2B5EF4-FFF2-40B4-BE49-F238E27FC236}">
                <a16:creationId xmlns:a16="http://schemas.microsoft.com/office/drawing/2014/main" id="{8675A452-E352-BE40-9E44-7C0E90F4DBC5}"/>
              </a:ext>
            </a:extLst>
          </p:cNvPr>
          <p:cNvSpPr/>
          <p:nvPr userDrawn="1"/>
        </p:nvSpPr>
        <p:spPr>
          <a:xfrm>
            <a:off x="10429390" y="360726"/>
            <a:ext cx="1035859" cy="1035859"/>
          </a:xfrm>
          <a:prstGeom prst="ellipse">
            <a:avLst/>
          </a:prstGeom>
          <a:noFill/>
          <a:ln w="38100">
            <a:solidFill>
              <a:schemeClr val="accent3"/>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a:extLst>
              <a:ext uri="{FF2B5EF4-FFF2-40B4-BE49-F238E27FC236}">
                <a16:creationId xmlns:a16="http://schemas.microsoft.com/office/drawing/2014/main" id="{72E00246-7C7C-8E48-B95E-02BE89F197F5}"/>
              </a:ext>
            </a:extLst>
          </p:cNvPr>
          <p:cNvSpPr/>
          <p:nvPr userDrawn="1"/>
        </p:nvSpPr>
        <p:spPr>
          <a:xfrm>
            <a:off x="10337662" y="4398630"/>
            <a:ext cx="1700492" cy="1700492"/>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a:extLst>
              <a:ext uri="{FF2B5EF4-FFF2-40B4-BE49-F238E27FC236}">
                <a16:creationId xmlns:a16="http://schemas.microsoft.com/office/drawing/2014/main" id="{EBF1652A-A323-BC48-9A00-7ECF1C4E1DA4}"/>
              </a:ext>
            </a:extLst>
          </p:cNvPr>
          <p:cNvSpPr/>
          <p:nvPr userDrawn="1"/>
        </p:nvSpPr>
        <p:spPr>
          <a:xfrm>
            <a:off x="11634902" y="2565781"/>
            <a:ext cx="283407" cy="283407"/>
          </a:xfrm>
          <a:prstGeom prst="ellipse">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Oval 14">
            <a:extLst>
              <a:ext uri="{FF2B5EF4-FFF2-40B4-BE49-F238E27FC236}">
                <a16:creationId xmlns:a16="http://schemas.microsoft.com/office/drawing/2014/main" id="{F733BC29-8FD1-CB45-8FF6-0C7CC3CB423D}"/>
              </a:ext>
            </a:extLst>
          </p:cNvPr>
          <p:cNvSpPr/>
          <p:nvPr userDrawn="1"/>
        </p:nvSpPr>
        <p:spPr>
          <a:xfrm>
            <a:off x="458087" y="5430446"/>
            <a:ext cx="99011" cy="99011"/>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Oval 15">
            <a:extLst>
              <a:ext uri="{FF2B5EF4-FFF2-40B4-BE49-F238E27FC236}">
                <a16:creationId xmlns:a16="http://schemas.microsoft.com/office/drawing/2014/main" id="{4C67EB1F-C984-B840-BD1F-FD174D01A3AF}"/>
              </a:ext>
            </a:extLst>
          </p:cNvPr>
          <p:cNvSpPr/>
          <p:nvPr userDrawn="1"/>
        </p:nvSpPr>
        <p:spPr>
          <a:xfrm>
            <a:off x="6135" y="0"/>
            <a:ext cx="1700492" cy="1700492"/>
          </a:xfrm>
          <a:prstGeom prst="ellipse">
            <a:avLst/>
          </a:prstGeom>
          <a:noFill/>
          <a:ln w="38100">
            <a:solidFill>
              <a:schemeClr val="accent5"/>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9" name="Group 38">
            <a:extLst>
              <a:ext uri="{FF2B5EF4-FFF2-40B4-BE49-F238E27FC236}">
                <a16:creationId xmlns:a16="http://schemas.microsoft.com/office/drawing/2014/main" id="{9D75F8B1-A294-E349-BD08-B06B2954212A}"/>
              </a:ext>
            </a:extLst>
          </p:cNvPr>
          <p:cNvGrpSpPr/>
          <p:nvPr userDrawn="1"/>
        </p:nvGrpSpPr>
        <p:grpSpPr>
          <a:xfrm>
            <a:off x="495300" y="0"/>
            <a:ext cx="11201400" cy="6880860"/>
            <a:chOff x="495300" y="0"/>
            <a:chExt cx="11201400" cy="6880860"/>
          </a:xfrm>
        </p:grpSpPr>
        <p:sp>
          <p:nvSpPr>
            <p:cNvPr id="33" name="Freeform 32">
              <a:extLst>
                <a:ext uri="{FF2B5EF4-FFF2-40B4-BE49-F238E27FC236}">
                  <a16:creationId xmlns:a16="http://schemas.microsoft.com/office/drawing/2014/main" id="{5942EFAD-842E-9C46-9853-C0F135D24007}"/>
                </a:ext>
              </a:extLst>
            </p:cNvPr>
            <p:cNvSpPr/>
            <p:nvPr userDrawn="1"/>
          </p:nvSpPr>
          <p:spPr>
            <a:xfrm>
              <a:off x="495300" y="0"/>
              <a:ext cx="1337265" cy="6880860"/>
            </a:xfrm>
            <a:custGeom>
              <a:avLst/>
              <a:gdLst>
                <a:gd name="connsiteX0" fmla="*/ 1173967 w 1337265"/>
                <a:gd name="connsiteY0" fmla="*/ 0 h 6880860"/>
                <a:gd name="connsiteX1" fmla="*/ 1319300 w 1337265"/>
                <a:gd name="connsiteY1" fmla="*/ 0 h 6880860"/>
                <a:gd name="connsiteX2" fmla="*/ 1204253 w 1337265"/>
                <a:gd name="connsiteY2" fmla="*/ 146399 h 6880860"/>
                <a:gd name="connsiteX3" fmla="*/ 114300 w 1337265"/>
                <a:gd name="connsiteY3" fmla="*/ 3429000 h 6880860"/>
                <a:gd name="connsiteX4" fmla="*/ 1204253 w 1337265"/>
                <a:gd name="connsiteY4" fmla="*/ 6711601 h 6880860"/>
                <a:gd name="connsiteX5" fmla="*/ 1337265 w 1337265"/>
                <a:gd name="connsiteY5" fmla="*/ 6880860 h 6880860"/>
                <a:gd name="connsiteX6" fmla="*/ 1191931 w 1337265"/>
                <a:gd name="connsiteY6" fmla="*/ 6880860 h 6880860"/>
                <a:gd name="connsiteX7" fmla="*/ 1112661 w 1337265"/>
                <a:gd name="connsiteY7" fmla="*/ 6779988 h 6880860"/>
                <a:gd name="connsiteX8" fmla="*/ 0 w 1337265"/>
                <a:gd name="connsiteY8" fmla="*/ 3429000 h 6880860"/>
                <a:gd name="connsiteX9" fmla="*/ 1112661 w 1337265"/>
                <a:gd name="connsiteY9" fmla="*/ 78012 h 6880860"/>
                <a:gd name="connsiteX10" fmla="*/ 1173967 w 1337265"/>
                <a:gd name="connsiteY10" fmla="*/ 0 h 6880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7265" h="6880860">
                  <a:moveTo>
                    <a:pt x="1173967" y="0"/>
                  </a:moveTo>
                  <a:lnTo>
                    <a:pt x="1319300" y="0"/>
                  </a:lnTo>
                  <a:lnTo>
                    <a:pt x="1204253" y="146399"/>
                  </a:lnTo>
                  <a:cubicBezTo>
                    <a:pt x="519693" y="1061765"/>
                    <a:pt x="114300" y="2198040"/>
                    <a:pt x="114300" y="3429000"/>
                  </a:cubicBezTo>
                  <a:cubicBezTo>
                    <a:pt x="114300" y="4659960"/>
                    <a:pt x="519693" y="5796235"/>
                    <a:pt x="1204253" y="6711601"/>
                  </a:cubicBezTo>
                  <a:lnTo>
                    <a:pt x="1337265" y="6880860"/>
                  </a:lnTo>
                  <a:lnTo>
                    <a:pt x="1191931" y="6880860"/>
                  </a:lnTo>
                  <a:lnTo>
                    <a:pt x="1112661" y="6779988"/>
                  </a:lnTo>
                  <a:cubicBezTo>
                    <a:pt x="413839" y="5845552"/>
                    <a:pt x="0" y="4685605"/>
                    <a:pt x="0" y="3429000"/>
                  </a:cubicBezTo>
                  <a:cubicBezTo>
                    <a:pt x="0" y="2172395"/>
                    <a:pt x="413839" y="1012448"/>
                    <a:pt x="1112661" y="78012"/>
                  </a:cubicBezTo>
                  <a:lnTo>
                    <a:pt x="1173967" y="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Freeform 31">
              <a:extLst>
                <a:ext uri="{FF2B5EF4-FFF2-40B4-BE49-F238E27FC236}">
                  <a16:creationId xmlns:a16="http://schemas.microsoft.com/office/drawing/2014/main" id="{BE0B7AF7-52C0-EB45-93DE-79DFF44F5AAE}"/>
                </a:ext>
              </a:extLst>
            </p:cNvPr>
            <p:cNvSpPr/>
            <p:nvPr userDrawn="1"/>
          </p:nvSpPr>
          <p:spPr>
            <a:xfrm>
              <a:off x="10359435" y="0"/>
              <a:ext cx="1337265" cy="6880860"/>
            </a:xfrm>
            <a:custGeom>
              <a:avLst/>
              <a:gdLst>
                <a:gd name="connsiteX0" fmla="*/ 17965 w 1337265"/>
                <a:gd name="connsiteY0" fmla="*/ 0 h 6880860"/>
                <a:gd name="connsiteX1" fmla="*/ 163299 w 1337265"/>
                <a:gd name="connsiteY1" fmla="*/ 0 h 6880860"/>
                <a:gd name="connsiteX2" fmla="*/ 224604 w 1337265"/>
                <a:gd name="connsiteY2" fmla="*/ 78012 h 6880860"/>
                <a:gd name="connsiteX3" fmla="*/ 1337265 w 1337265"/>
                <a:gd name="connsiteY3" fmla="*/ 3429000 h 6880860"/>
                <a:gd name="connsiteX4" fmla="*/ 224604 w 1337265"/>
                <a:gd name="connsiteY4" fmla="*/ 6779988 h 6880860"/>
                <a:gd name="connsiteX5" fmla="*/ 145334 w 1337265"/>
                <a:gd name="connsiteY5" fmla="*/ 6880860 h 6880860"/>
                <a:gd name="connsiteX6" fmla="*/ 0 w 1337265"/>
                <a:gd name="connsiteY6" fmla="*/ 6880860 h 6880860"/>
                <a:gd name="connsiteX7" fmla="*/ 133012 w 1337265"/>
                <a:gd name="connsiteY7" fmla="*/ 6711601 h 6880860"/>
                <a:gd name="connsiteX8" fmla="*/ 1222965 w 1337265"/>
                <a:gd name="connsiteY8" fmla="*/ 3429000 h 6880860"/>
                <a:gd name="connsiteX9" fmla="*/ 133012 w 1337265"/>
                <a:gd name="connsiteY9" fmla="*/ 146399 h 6880860"/>
                <a:gd name="connsiteX10" fmla="*/ 17965 w 1337265"/>
                <a:gd name="connsiteY10" fmla="*/ 0 h 6880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7265" h="6880860">
                  <a:moveTo>
                    <a:pt x="17965" y="0"/>
                  </a:moveTo>
                  <a:lnTo>
                    <a:pt x="163299" y="0"/>
                  </a:lnTo>
                  <a:lnTo>
                    <a:pt x="224604" y="78012"/>
                  </a:lnTo>
                  <a:cubicBezTo>
                    <a:pt x="923426" y="1012448"/>
                    <a:pt x="1337265" y="2172395"/>
                    <a:pt x="1337265" y="3429000"/>
                  </a:cubicBezTo>
                  <a:cubicBezTo>
                    <a:pt x="1337265" y="4685605"/>
                    <a:pt x="923426" y="5845552"/>
                    <a:pt x="224604" y="6779988"/>
                  </a:cubicBezTo>
                  <a:lnTo>
                    <a:pt x="145334" y="6880860"/>
                  </a:lnTo>
                  <a:lnTo>
                    <a:pt x="0" y="6880860"/>
                  </a:lnTo>
                  <a:lnTo>
                    <a:pt x="133012" y="6711601"/>
                  </a:lnTo>
                  <a:cubicBezTo>
                    <a:pt x="817572" y="5796235"/>
                    <a:pt x="1222965" y="4659960"/>
                    <a:pt x="1222965" y="3429000"/>
                  </a:cubicBezTo>
                  <a:cubicBezTo>
                    <a:pt x="1222965" y="2198040"/>
                    <a:pt x="817572" y="1061765"/>
                    <a:pt x="133012" y="146399"/>
                  </a:cubicBezTo>
                  <a:lnTo>
                    <a:pt x="17965" y="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25969842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097280" y="2120900"/>
            <a:ext cx="4639736" cy="37481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15944" y="2120900"/>
            <a:ext cx="4639736" cy="37481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5782D47D-B0DC-4C40-BCC6-BBBA32584A38}"/>
              </a:ext>
            </a:extLst>
          </p:cNvPr>
          <p:cNvSpPr>
            <a:spLocks noGrp="1"/>
          </p:cNvSpPr>
          <p:nvPr>
            <p:ph type="dt" sz="half" idx="10"/>
          </p:nvPr>
        </p:nvSpPr>
        <p:spPr/>
        <p:txBody>
          <a:bodyPr/>
          <a:lstStyle/>
          <a:p>
            <a:fld id="{F75EB474-C47D-4396-8E22-121CC77ADF0D}" type="datetime1">
              <a:rPr lang="en-US" smtClean="0"/>
              <a:t>6/10/24</a:t>
            </a:fld>
            <a:endParaRPr lang="en-US" dirty="0"/>
          </a:p>
        </p:txBody>
      </p:sp>
      <p:sp>
        <p:nvSpPr>
          <p:cNvPr id="9" name="Footer Placeholder 8">
            <a:extLst>
              <a:ext uri="{FF2B5EF4-FFF2-40B4-BE49-F238E27FC236}">
                <a16:creationId xmlns:a16="http://schemas.microsoft.com/office/drawing/2014/main" id="{4690D34E-7EBD-44B2-83CA-4C126A18D7EF}"/>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2AC511A1-9BBD-42DE-92FB-2AF44F8E97A9}"/>
              </a:ext>
            </a:extLst>
          </p:cNvPr>
          <p:cNvSpPr>
            <a:spLocks noGrp="1"/>
          </p:cNvSpPr>
          <p:nvPr>
            <p:ph type="sldNum" sz="quarter" idx="12"/>
          </p:nvPr>
        </p:nvSpPr>
        <p:spPr/>
        <p:txBody>
          <a:bodyPr/>
          <a:lstStyle/>
          <a:p>
            <a:fld id="{3A98EE3D-8CD1-4C3F-BD1C-C98C9596463C}" type="slidenum">
              <a:rPr lang="en-US" smtClean="0"/>
              <a:t>‹#›</a:t>
            </a:fld>
            <a:endParaRPr lang="en-US" dirty="0"/>
          </a:p>
        </p:txBody>
      </p:sp>
      <p:grpSp>
        <p:nvGrpSpPr>
          <p:cNvPr id="11" name="Group 10">
            <a:extLst>
              <a:ext uri="{FF2B5EF4-FFF2-40B4-BE49-F238E27FC236}">
                <a16:creationId xmlns:a16="http://schemas.microsoft.com/office/drawing/2014/main" id="{D06E6D77-4CA3-764C-99E1-7D2CFE6B929E}"/>
              </a:ext>
            </a:extLst>
          </p:cNvPr>
          <p:cNvGrpSpPr/>
          <p:nvPr userDrawn="1"/>
        </p:nvGrpSpPr>
        <p:grpSpPr>
          <a:xfrm rot="5400000">
            <a:off x="-21619" y="1088453"/>
            <a:ext cx="910099" cy="99010"/>
            <a:chOff x="622418" y="280927"/>
            <a:chExt cx="2335705" cy="254101"/>
          </a:xfrm>
        </p:grpSpPr>
        <p:sp>
          <p:nvSpPr>
            <p:cNvPr id="12" name="Oval 11">
              <a:extLst>
                <a:ext uri="{FF2B5EF4-FFF2-40B4-BE49-F238E27FC236}">
                  <a16:creationId xmlns:a16="http://schemas.microsoft.com/office/drawing/2014/main" id="{1D155117-8A2A-414B-9598-C2919DF747DC}"/>
                </a:ext>
              </a:extLst>
            </p:cNvPr>
            <p:cNvSpPr/>
            <p:nvPr userDrawn="1"/>
          </p:nvSpPr>
          <p:spPr>
            <a:xfrm>
              <a:off x="1038739" y="280927"/>
              <a:ext cx="254101" cy="254101"/>
            </a:xfrm>
            <a:prstGeom prst="ellipse">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a:extLst>
                <a:ext uri="{FF2B5EF4-FFF2-40B4-BE49-F238E27FC236}">
                  <a16:creationId xmlns:a16="http://schemas.microsoft.com/office/drawing/2014/main" id="{53838F88-99DE-9246-A83B-9C7DB6AE99EF}"/>
                </a:ext>
              </a:extLst>
            </p:cNvPr>
            <p:cNvSpPr/>
            <p:nvPr userDrawn="1"/>
          </p:nvSpPr>
          <p:spPr>
            <a:xfrm>
              <a:off x="1455060" y="280927"/>
              <a:ext cx="254101" cy="254101"/>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a:extLst>
                <a:ext uri="{FF2B5EF4-FFF2-40B4-BE49-F238E27FC236}">
                  <a16:creationId xmlns:a16="http://schemas.microsoft.com/office/drawing/2014/main" id="{D031FBA2-FD0D-7346-8941-4861923E15CF}"/>
                </a:ext>
              </a:extLst>
            </p:cNvPr>
            <p:cNvSpPr/>
            <p:nvPr userDrawn="1"/>
          </p:nvSpPr>
          <p:spPr>
            <a:xfrm>
              <a:off x="1871381" y="280927"/>
              <a:ext cx="254101" cy="254101"/>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Oval 14">
              <a:extLst>
                <a:ext uri="{FF2B5EF4-FFF2-40B4-BE49-F238E27FC236}">
                  <a16:creationId xmlns:a16="http://schemas.microsoft.com/office/drawing/2014/main" id="{022D5D5E-3339-5D47-9E1C-8897082672DB}"/>
                </a:ext>
              </a:extLst>
            </p:cNvPr>
            <p:cNvSpPr/>
            <p:nvPr userDrawn="1"/>
          </p:nvSpPr>
          <p:spPr>
            <a:xfrm>
              <a:off x="2287702" y="280927"/>
              <a:ext cx="254101" cy="254101"/>
            </a:xfrm>
            <a:prstGeom prst="ellipse">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Oval 15">
              <a:extLst>
                <a:ext uri="{FF2B5EF4-FFF2-40B4-BE49-F238E27FC236}">
                  <a16:creationId xmlns:a16="http://schemas.microsoft.com/office/drawing/2014/main" id="{13BE7267-458F-A141-8480-10E9FB553671}"/>
                </a:ext>
              </a:extLst>
            </p:cNvPr>
            <p:cNvSpPr/>
            <p:nvPr userDrawn="1"/>
          </p:nvSpPr>
          <p:spPr>
            <a:xfrm>
              <a:off x="2704022" y="280927"/>
              <a:ext cx="254101" cy="254101"/>
            </a:xfrm>
            <a:prstGeom prst="ellipse">
              <a:avLst/>
            </a:prstGeom>
            <a:solidFill>
              <a:schemeClr val="accent6"/>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Oval 16">
              <a:extLst>
                <a:ext uri="{FF2B5EF4-FFF2-40B4-BE49-F238E27FC236}">
                  <a16:creationId xmlns:a16="http://schemas.microsoft.com/office/drawing/2014/main" id="{A71A438B-57BE-F445-AFBB-BBB2270E9BB4}"/>
                </a:ext>
              </a:extLst>
            </p:cNvPr>
            <p:cNvSpPr/>
            <p:nvPr userDrawn="1"/>
          </p:nvSpPr>
          <p:spPr>
            <a:xfrm>
              <a:off x="622418" y="280927"/>
              <a:ext cx="254101" cy="254101"/>
            </a:xfrm>
            <a:prstGeom prst="ellipse">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8" name="Title 1">
            <a:extLst>
              <a:ext uri="{FF2B5EF4-FFF2-40B4-BE49-F238E27FC236}">
                <a16:creationId xmlns:a16="http://schemas.microsoft.com/office/drawing/2014/main" id="{040C74AA-3663-2A49-AA62-C9207F22BF3D}"/>
              </a:ext>
            </a:extLst>
          </p:cNvPr>
          <p:cNvSpPr>
            <a:spLocks noGrp="1"/>
          </p:cNvSpPr>
          <p:nvPr>
            <p:ph type="title" hasCustomPrompt="1"/>
          </p:nvPr>
        </p:nvSpPr>
        <p:spPr>
          <a:xfrm>
            <a:off x="1097280" y="421817"/>
            <a:ext cx="10058400" cy="1369074"/>
          </a:xfrm>
          <a:prstGeom prst="rect">
            <a:avLst/>
          </a:prstGeom>
        </p:spPr>
        <p:txBody>
          <a:bodyPr lIns="0" rIns="0" anchor="ctr">
            <a:normAutofit/>
          </a:bodyPr>
          <a:lstStyle>
            <a:lvl1pPr>
              <a:defRPr sz="4000" cap="all" baseline="0"/>
            </a:lvl1pPr>
          </a:lstStyle>
          <a:p>
            <a:r>
              <a:rPr lang="en-US" dirty="0"/>
              <a:t>Title Goes Here</a:t>
            </a:r>
          </a:p>
        </p:txBody>
      </p:sp>
      <p:sp>
        <p:nvSpPr>
          <p:cNvPr id="19" name="Oval 18">
            <a:extLst>
              <a:ext uri="{FF2B5EF4-FFF2-40B4-BE49-F238E27FC236}">
                <a16:creationId xmlns:a16="http://schemas.microsoft.com/office/drawing/2014/main" id="{8E70AAE0-F405-8C4D-B2F2-BC73ABD2560F}"/>
              </a:ext>
            </a:extLst>
          </p:cNvPr>
          <p:cNvSpPr/>
          <p:nvPr userDrawn="1"/>
        </p:nvSpPr>
        <p:spPr>
          <a:xfrm>
            <a:off x="10429390" y="360726"/>
            <a:ext cx="1035859" cy="1035859"/>
          </a:xfrm>
          <a:prstGeom prst="ellipse">
            <a:avLst/>
          </a:prstGeom>
          <a:noFill/>
          <a:ln w="38100">
            <a:solidFill>
              <a:schemeClr val="accent3"/>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Oval 21">
            <a:extLst>
              <a:ext uri="{FF2B5EF4-FFF2-40B4-BE49-F238E27FC236}">
                <a16:creationId xmlns:a16="http://schemas.microsoft.com/office/drawing/2014/main" id="{FC72AC8A-19AA-5641-88DA-414732A1A643}"/>
              </a:ext>
            </a:extLst>
          </p:cNvPr>
          <p:cNvSpPr/>
          <p:nvPr userDrawn="1"/>
        </p:nvSpPr>
        <p:spPr>
          <a:xfrm>
            <a:off x="458087" y="5430446"/>
            <a:ext cx="99011" cy="99011"/>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Oval 22">
            <a:extLst>
              <a:ext uri="{FF2B5EF4-FFF2-40B4-BE49-F238E27FC236}">
                <a16:creationId xmlns:a16="http://schemas.microsoft.com/office/drawing/2014/main" id="{B0FF4153-FE4A-204C-B4B4-F331F8058F73}"/>
              </a:ext>
            </a:extLst>
          </p:cNvPr>
          <p:cNvSpPr/>
          <p:nvPr userDrawn="1"/>
        </p:nvSpPr>
        <p:spPr>
          <a:xfrm>
            <a:off x="5664570" y="125360"/>
            <a:ext cx="176394" cy="176394"/>
          </a:xfrm>
          <a:prstGeom prst="ellipse">
            <a:avLst/>
          </a:prstGeom>
          <a:solidFill>
            <a:schemeClr val="accent6"/>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Oval 19">
            <a:extLst>
              <a:ext uri="{FF2B5EF4-FFF2-40B4-BE49-F238E27FC236}">
                <a16:creationId xmlns:a16="http://schemas.microsoft.com/office/drawing/2014/main" id="{C0910027-B57E-5C4C-B196-C2CF16EB6B83}"/>
              </a:ext>
            </a:extLst>
          </p:cNvPr>
          <p:cNvSpPr/>
          <p:nvPr userDrawn="1"/>
        </p:nvSpPr>
        <p:spPr>
          <a:xfrm>
            <a:off x="11383587" y="6035040"/>
            <a:ext cx="776923" cy="776923"/>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3879728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097280"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958274"/>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15944"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15944" y="2958273"/>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8AF8A515-AA94-45D1-9223-5C2272618D85}"/>
              </a:ext>
            </a:extLst>
          </p:cNvPr>
          <p:cNvSpPr>
            <a:spLocks noGrp="1"/>
          </p:cNvSpPr>
          <p:nvPr>
            <p:ph type="dt" sz="half" idx="10"/>
          </p:nvPr>
        </p:nvSpPr>
        <p:spPr/>
        <p:txBody>
          <a:bodyPr/>
          <a:lstStyle/>
          <a:p>
            <a:fld id="{7B4D1EB0-766E-4290-A635-6EC535711A35}" type="datetime1">
              <a:rPr lang="en-US" smtClean="0"/>
              <a:t>6/10/24</a:t>
            </a:fld>
            <a:endParaRPr lang="en-US" dirty="0"/>
          </a:p>
        </p:txBody>
      </p:sp>
      <p:sp>
        <p:nvSpPr>
          <p:cNvPr id="11" name="Footer Placeholder 10">
            <a:extLst>
              <a:ext uri="{FF2B5EF4-FFF2-40B4-BE49-F238E27FC236}">
                <a16:creationId xmlns:a16="http://schemas.microsoft.com/office/drawing/2014/main" id="{D052F5BC-98E0-4D60-AD67-9547738B7DD4}"/>
              </a:ext>
            </a:extLst>
          </p:cNvPr>
          <p:cNvSpPr>
            <a:spLocks noGrp="1"/>
          </p:cNvSpPr>
          <p:nvPr>
            <p:ph type="ftr" sz="quarter" idx="11"/>
          </p:nvPr>
        </p:nvSpPr>
        <p:spPr/>
        <p:txBody>
          <a:bodyPr/>
          <a:lstStyle/>
          <a:p>
            <a:endParaRPr lang="en-US" dirty="0"/>
          </a:p>
        </p:txBody>
      </p:sp>
      <p:sp>
        <p:nvSpPr>
          <p:cNvPr id="12" name="Slide Number Placeholder 11">
            <a:extLst>
              <a:ext uri="{FF2B5EF4-FFF2-40B4-BE49-F238E27FC236}">
                <a16:creationId xmlns:a16="http://schemas.microsoft.com/office/drawing/2014/main" id="{A38552DC-952E-41EA-AAAF-C2187523C0B0}"/>
              </a:ext>
            </a:extLst>
          </p:cNvPr>
          <p:cNvSpPr>
            <a:spLocks noGrp="1"/>
          </p:cNvSpPr>
          <p:nvPr>
            <p:ph type="sldNum" sz="quarter" idx="12"/>
          </p:nvPr>
        </p:nvSpPr>
        <p:spPr/>
        <p:txBody>
          <a:bodyPr/>
          <a:lstStyle/>
          <a:p>
            <a:fld id="{3A98EE3D-8CD1-4C3F-BD1C-C98C9596463C}" type="slidenum">
              <a:rPr lang="en-US" smtClean="0"/>
              <a:t>‹#›</a:t>
            </a:fld>
            <a:endParaRPr lang="en-US" dirty="0"/>
          </a:p>
        </p:txBody>
      </p:sp>
      <p:grpSp>
        <p:nvGrpSpPr>
          <p:cNvPr id="13" name="Group 12">
            <a:extLst>
              <a:ext uri="{FF2B5EF4-FFF2-40B4-BE49-F238E27FC236}">
                <a16:creationId xmlns:a16="http://schemas.microsoft.com/office/drawing/2014/main" id="{DD896C11-7092-DD43-9676-23A81081B759}"/>
              </a:ext>
            </a:extLst>
          </p:cNvPr>
          <p:cNvGrpSpPr/>
          <p:nvPr userDrawn="1"/>
        </p:nvGrpSpPr>
        <p:grpSpPr>
          <a:xfrm rot="5400000">
            <a:off x="-21619" y="1088453"/>
            <a:ext cx="910099" cy="99010"/>
            <a:chOff x="622418" y="280927"/>
            <a:chExt cx="2335705" cy="254101"/>
          </a:xfrm>
        </p:grpSpPr>
        <p:sp>
          <p:nvSpPr>
            <p:cNvPr id="14" name="Oval 13">
              <a:extLst>
                <a:ext uri="{FF2B5EF4-FFF2-40B4-BE49-F238E27FC236}">
                  <a16:creationId xmlns:a16="http://schemas.microsoft.com/office/drawing/2014/main" id="{D39FB8D4-533A-0C44-89B5-487470B0B82B}"/>
                </a:ext>
              </a:extLst>
            </p:cNvPr>
            <p:cNvSpPr/>
            <p:nvPr userDrawn="1"/>
          </p:nvSpPr>
          <p:spPr>
            <a:xfrm>
              <a:off x="1038739" y="280927"/>
              <a:ext cx="254101" cy="254101"/>
            </a:xfrm>
            <a:prstGeom prst="ellipse">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Oval 14">
              <a:extLst>
                <a:ext uri="{FF2B5EF4-FFF2-40B4-BE49-F238E27FC236}">
                  <a16:creationId xmlns:a16="http://schemas.microsoft.com/office/drawing/2014/main" id="{C642B0AB-C322-C14B-B2A1-E9F144473219}"/>
                </a:ext>
              </a:extLst>
            </p:cNvPr>
            <p:cNvSpPr/>
            <p:nvPr userDrawn="1"/>
          </p:nvSpPr>
          <p:spPr>
            <a:xfrm>
              <a:off x="1455060" y="280927"/>
              <a:ext cx="254101" cy="254101"/>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Oval 15">
              <a:extLst>
                <a:ext uri="{FF2B5EF4-FFF2-40B4-BE49-F238E27FC236}">
                  <a16:creationId xmlns:a16="http://schemas.microsoft.com/office/drawing/2014/main" id="{47ABE4C7-7926-3949-9205-07E33FB2D2CE}"/>
                </a:ext>
              </a:extLst>
            </p:cNvPr>
            <p:cNvSpPr/>
            <p:nvPr userDrawn="1"/>
          </p:nvSpPr>
          <p:spPr>
            <a:xfrm>
              <a:off x="1871381" y="280927"/>
              <a:ext cx="254101" cy="254101"/>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Oval 16">
              <a:extLst>
                <a:ext uri="{FF2B5EF4-FFF2-40B4-BE49-F238E27FC236}">
                  <a16:creationId xmlns:a16="http://schemas.microsoft.com/office/drawing/2014/main" id="{E1B43F26-6C7C-4D43-9D1C-A0F792F54874}"/>
                </a:ext>
              </a:extLst>
            </p:cNvPr>
            <p:cNvSpPr/>
            <p:nvPr userDrawn="1"/>
          </p:nvSpPr>
          <p:spPr>
            <a:xfrm>
              <a:off x="2287702" y="280927"/>
              <a:ext cx="254101" cy="254101"/>
            </a:xfrm>
            <a:prstGeom prst="ellipse">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Oval 17">
              <a:extLst>
                <a:ext uri="{FF2B5EF4-FFF2-40B4-BE49-F238E27FC236}">
                  <a16:creationId xmlns:a16="http://schemas.microsoft.com/office/drawing/2014/main" id="{C53D175F-F9D4-DD4E-81B9-495A2E867249}"/>
                </a:ext>
              </a:extLst>
            </p:cNvPr>
            <p:cNvSpPr/>
            <p:nvPr userDrawn="1"/>
          </p:nvSpPr>
          <p:spPr>
            <a:xfrm>
              <a:off x="2704022" y="280927"/>
              <a:ext cx="254101" cy="254101"/>
            </a:xfrm>
            <a:prstGeom prst="ellipse">
              <a:avLst/>
            </a:prstGeom>
            <a:solidFill>
              <a:schemeClr val="accent6"/>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Oval 18">
              <a:extLst>
                <a:ext uri="{FF2B5EF4-FFF2-40B4-BE49-F238E27FC236}">
                  <a16:creationId xmlns:a16="http://schemas.microsoft.com/office/drawing/2014/main" id="{852D03A0-BBCF-2042-832A-8082F1377835}"/>
                </a:ext>
              </a:extLst>
            </p:cNvPr>
            <p:cNvSpPr/>
            <p:nvPr userDrawn="1"/>
          </p:nvSpPr>
          <p:spPr>
            <a:xfrm>
              <a:off x="622418" y="280927"/>
              <a:ext cx="254101" cy="254101"/>
            </a:xfrm>
            <a:prstGeom prst="ellipse">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0" name="Title 1">
            <a:extLst>
              <a:ext uri="{FF2B5EF4-FFF2-40B4-BE49-F238E27FC236}">
                <a16:creationId xmlns:a16="http://schemas.microsoft.com/office/drawing/2014/main" id="{E2831508-70C2-2F43-998D-55CE4837BA4C}"/>
              </a:ext>
            </a:extLst>
          </p:cNvPr>
          <p:cNvSpPr>
            <a:spLocks noGrp="1"/>
          </p:cNvSpPr>
          <p:nvPr>
            <p:ph type="title" hasCustomPrompt="1"/>
          </p:nvPr>
        </p:nvSpPr>
        <p:spPr>
          <a:xfrm>
            <a:off x="1097280" y="421817"/>
            <a:ext cx="10058400" cy="1369074"/>
          </a:xfrm>
          <a:prstGeom prst="rect">
            <a:avLst/>
          </a:prstGeom>
        </p:spPr>
        <p:txBody>
          <a:bodyPr lIns="0" rIns="0" anchor="ctr">
            <a:normAutofit/>
          </a:bodyPr>
          <a:lstStyle>
            <a:lvl1pPr>
              <a:defRPr sz="4000" cap="all" baseline="0"/>
            </a:lvl1pPr>
          </a:lstStyle>
          <a:p>
            <a:r>
              <a:rPr lang="en-US" dirty="0"/>
              <a:t>Title Goes Here</a:t>
            </a:r>
          </a:p>
        </p:txBody>
      </p:sp>
      <p:sp>
        <p:nvSpPr>
          <p:cNvPr id="21" name="Oval 20">
            <a:extLst>
              <a:ext uri="{FF2B5EF4-FFF2-40B4-BE49-F238E27FC236}">
                <a16:creationId xmlns:a16="http://schemas.microsoft.com/office/drawing/2014/main" id="{5232ACE3-4E65-6243-9416-19BFA39FD92C}"/>
              </a:ext>
            </a:extLst>
          </p:cNvPr>
          <p:cNvSpPr/>
          <p:nvPr userDrawn="1"/>
        </p:nvSpPr>
        <p:spPr>
          <a:xfrm>
            <a:off x="10429390" y="360726"/>
            <a:ext cx="1035859" cy="1035859"/>
          </a:xfrm>
          <a:prstGeom prst="ellipse">
            <a:avLst/>
          </a:prstGeom>
          <a:noFill/>
          <a:ln w="38100">
            <a:solidFill>
              <a:schemeClr val="accent3"/>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Oval 23">
            <a:extLst>
              <a:ext uri="{FF2B5EF4-FFF2-40B4-BE49-F238E27FC236}">
                <a16:creationId xmlns:a16="http://schemas.microsoft.com/office/drawing/2014/main" id="{6A372105-F1CB-9149-A4B9-C151B3CCB9B4}"/>
              </a:ext>
            </a:extLst>
          </p:cNvPr>
          <p:cNvSpPr/>
          <p:nvPr userDrawn="1"/>
        </p:nvSpPr>
        <p:spPr>
          <a:xfrm>
            <a:off x="458087" y="5430446"/>
            <a:ext cx="99011" cy="99011"/>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Oval 25">
            <a:extLst>
              <a:ext uri="{FF2B5EF4-FFF2-40B4-BE49-F238E27FC236}">
                <a16:creationId xmlns:a16="http://schemas.microsoft.com/office/drawing/2014/main" id="{CAE2DDF3-5C18-5644-8994-8CD902656DE8}"/>
              </a:ext>
            </a:extLst>
          </p:cNvPr>
          <p:cNvSpPr/>
          <p:nvPr userDrawn="1"/>
        </p:nvSpPr>
        <p:spPr>
          <a:xfrm>
            <a:off x="5664570" y="125360"/>
            <a:ext cx="176394" cy="176394"/>
          </a:xfrm>
          <a:prstGeom prst="ellipse">
            <a:avLst/>
          </a:prstGeom>
          <a:solidFill>
            <a:schemeClr val="accent6"/>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Oval 21">
            <a:extLst>
              <a:ext uri="{FF2B5EF4-FFF2-40B4-BE49-F238E27FC236}">
                <a16:creationId xmlns:a16="http://schemas.microsoft.com/office/drawing/2014/main" id="{0383F4E3-E6C1-BB40-90E6-290C140F9A07}"/>
              </a:ext>
            </a:extLst>
          </p:cNvPr>
          <p:cNvSpPr/>
          <p:nvPr userDrawn="1"/>
        </p:nvSpPr>
        <p:spPr>
          <a:xfrm>
            <a:off x="11383587" y="6035040"/>
            <a:ext cx="776923" cy="776923"/>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195941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Date Placeholder 5">
            <a:extLst>
              <a:ext uri="{FF2B5EF4-FFF2-40B4-BE49-F238E27FC236}">
                <a16:creationId xmlns:a16="http://schemas.microsoft.com/office/drawing/2014/main" id="{7392073F-158F-44A3-8913-917AFFC1BC20}"/>
              </a:ext>
            </a:extLst>
          </p:cNvPr>
          <p:cNvSpPr>
            <a:spLocks noGrp="1"/>
          </p:cNvSpPr>
          <p:nvPr>
            <p:ph type="dt" sz="half" idx="10"/>
          </p:nvPr>
        </p:nvSpPr>
        <p:spPr/>
        <p:txBody>
          <a:bodyPr/>
          <a:lstStyle/>
          <a:p>
            <a:fld id="{5921CAAD-39B0-4C74-A069-0296606ABDA0}" type="datetime1">
              <a:rPr lang="en-US" smtClean="0"/>
              <a:t>6/10/24</a:t>
            </a:fld>
            <a:endParaRPr lang="en-US" dirty="0"/>
          </a:p>
        </p:txBody>
      </p:sp>
      <p:sp>
        <p:nvSpPr>
          <p:cNvPr id="7" name="Footer Placeholder 6">
            <a:extLst>
              <a:ext uri="{FF2B5EF4-FFF2-40B4-BE49-F238E27FC236}">
                <a16:creationId xmlns:a16="http://schemas.microsoft.com/office/drawing/2014/main" id="{EED72207-24CA-42B7-A975-2F8E41CBA904}"/>
              </a:ext>
            </a:extLst>
          </p:cNvPr>
          <p:cNvSpPr>
            <a:spLocks noGrp="1"/>
          </p:cNvSpPr>
          <p:nvPr>
            <p:ph type="ftr" sz="quarter" idx="11"/>
          </p:nvPr>
        </p:nvSpPr>
        <p:spPr/>
        <p:txBody>
          <a:bodyPr/>
          <a:lstStyle/>
          <a:p>
            <a:endParaRPr lang="en-US" dirty="0"/>
          </a:p>
        </p:txBody>
      </p:sp>
      <p:sp>
        <p:nvSpPr>
          <p:cNvPr id="8" name="Slide Number Placeholder 7">
            <a:extLst>
              <a:ext uri="{FF2B5EF4-FFF2-40B4-BE49-F238E27FC236}">
                <a16:creationId xmlns:a16="http://schemas.microsoft.com/office/drawing/2014/main" id="{D01080F2-251A-4B88-9A62-16F46D724F83}"/>
              </a:ext>
            </a:extLst>
          </p:cNvPr>
          <p:cNvSpPr>
            <a:spLocks noGrp="1"/>
          </p:cNvSpPr>
          <p:nvPr>
            <p:ph type="sldNum" sz="quarter" idx="12"/>
          </p:nvPr>
        </p:nvSpPr>
        <p:spPr/>
        <p:txBody>
          <a:bodyPr/>
          <a:lstStyle/>
          <a:p>
            <a:fld id="{3A98EE3D-8CD1-4C3F-BD1C-C98C9596463C}" type="slidenum">
              <a:rPr lang="en-US" smtClean="0"/>
              <a:t>‹#›</a:t>
            </a:fld>
            <a:endParaRPr lang="en-US" dirty="0"/>
          </a:p>
        </p:txBody>
      </p:sp>
      <p:grpSp>
        <p:nvGrpSpPr>
          <p:cNvPr id="9" name="Group 8">
            <a:extLst>
              <a:ext uri="{FF2B5EF4-FFF2-40B4-BE49-F238E27FC236}">
                <a16:creationId xmlns:a16="http://schemas.microsoft.com/office/drawing/2014/main" id="{A2C09A16-A6B6-E04E-A40A-F482C0A95C0A}"/>
              </a:ext>
            </a:extLst>
          </p:cNvPr>
          <p:cNvGrpSpPr/>
          <p:nvPr userDrawn="1"/>
        </p:nvGrpSpPr>
        <p:grpSpPr>
          <a:xfrm rot="5400000">
            <a:off x="-21619" y="1088453"/>
            <a:ext cx="910099" cy="99010"/>
            <a:chOff x="622418" y="280927"/>
            <a:chExt cx="2335705" cy="254101"/>
          </a:xfrm>
        </p:grpSpPr>
        <p:sp>
          <p:nvSpPr>
            <p:cNvPr id="10" name="Oval 9">
              <a:extLst>
                <a:ext uri="{FF2B5EF4-FFF2-40B4-BE49-F238E27FC236}">
                  <a16:creationId xmlns:a16="http://schemas.microsoft.com/office/drawing/2014/main" id="{A6B2DF34-338D-4F43-B8F7-D7A00348B68B}"/>
                </a:ext>
              </a:extLst>
            </p:cNvPr>
            <p:cNvSpPr/>
            <p:nvPr userDrawn="1"/>
          </p:nvSpPr>
          <p:spPr>
            <a:xfrm>
              <a:off x="1038739" y="280927"/>
              <a:ext cx="254101" cy="254101"/>
            </a:xfrm>
            <a:prstGeom prst="ellipse">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a:extLst>
                <a:ext uri="{FF2B5EF4-FFF2-40B4-BE49-F238E27FC236}">
                  <a16:creationId xmlns:a16="http://schemas.microsoft.com/office/drawing/2014/main" id="{33778C21-4171-774D-A73F-77BEBF2E4C18}"/>
                </a:ext>
              </a:extLst>
            </p:cNvPr>
            <p:cNvSpPr/>
            <p:nvPr userDrawn="1"/>
          </p:nvSpPr>
          <p:spPr>
            <a:xfrm>
              <a:off x="1455060" y="280927"/>
              <a:ext cx="254101" cy="254101"/>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Oval 11">
              <a:extLst>
                <a:ext uri="{FF2B5EF4-FFF2-40B4-BE49-F238E27FC236}">
                  <a16:creationId xmlns:a16="http://schemas.microsoft.com/office/drawing/2014/main" id="{CC25D2EF-AE01-A247-8BC3-8F35F863C0A6}"/>
                </a:ext>
              </a:extLst>
            </p:cNvPr>
            <p:cNvSpPr/>
            <p:nvPr userDrawn="1"/>
          </p:nvSpPr>
          <p:spPr>
            <a:xfrm>
              <a:off x="1871381" y="280927"/>
              <a:ext cx="254101" cy="254101"/>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a:extLst>
                <a:ext uri="{FF2B5EF4-FFF2-40B4-BE49-F238E27FC236}">
                  <a16:creationId xmlns:a16="http://schemas.microsoft.com/office/drawing/2014/main" id="{5F860801-109B-EB4F-96A8-35D76B759583}"/>
                </a:ext>
              </a:extLst>
            </p:cNvPr>
            <p:cNvSpPr/>
            <p:nvPr userDrawn="1"/>
          </p:nvSpPr>
          <p:spPr>
            <a:xfrm>
              <a:off x="2287702" y="280927"/>
              <a:ext cx="254101" cy="254101"/>
            </a:xfrm>
            <a:prstGeom prst="ellipse">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a:extLst>
                <a:ext uri="{FF2B5EF4-FFF2-40B4-BE49-F238E27FC236}">
                  <a16:creationId xmlns:a16="http://schemas.microsoft.com/office/drawing/2014/main" id="{97337F70-9199-7242-BD8B-8F96606A18A1}"/>
                </a:ext>
              </a:extLst>
            </p:cNvPr>
            <p:cNvSpPr/>
            <p:nvPr userDrawn="1"/>
          </p:nvSpPr>
          <p:spPr>
            <a:xfrm>
              <a:off x="2704022" y="280927"/>
              <a:ext cx="254101" cy="254101"/>
            </a:xfrm>
            <a:prstGeom prst="ellipse">
              <a:avLst/>
            </a:prstGeom>
            <a:solidFill>
              <a:schemeClr val="accent6"/>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Oval 14">
              <a:extLst>
                <a:ext uri="{FF2B5EF4-FFF2-40B4-BE49-F238E27FC236}">
                  <a16:creationId xmlns:a16="http://schemas.microsoft.com/office/drawing/2014/main" id="{DF9320B7-AD58-7649-BC95-614ED90F4E69}"/>
                </a:ext>
              </a:extLst>
            </p:cNvPr>
            <p:cNvSpPr/>
            <p:nvPr userDrawn="1"/>
          </p:nvSpPr>
          <p:spPr>
            <a:xfrm>
              <a:off x="622418" y="280927"/>
              <a:ext cx="254101" cy="254101"/>
            </a:xfrm>
            <a:prstGeom prst="ellipse">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6" name="Title 1">
            <a:extLst>
              <a:ext uri="{FF2B5EF4-FFF2-40B4-BE49-F238E27FC236}">
                <a16:creationId xmlns:a16="http://schemas.microsoft.com/office/drawing/2014/main" id="{0C0DE796-998A-F84E-9B56-1958C6777C8D}"/>
              </a:ext>
            </a:extLst>
          </p:cNvPr>
          <p:cNvSpPr>
            <a:spLocks noGrp="1"/>
          </p:cNvSpPr>
          <p:nvPr>
            <p:ph type="title" hasCustomPrompt="1"/>
          </p:nvPr>
        </p:nvSpPr>
        <p:spPr>
          <a:xfrm>
            <a:off x="1097280" y="421817"/>
            <a:ext cx="10058400" cy="1369074"/>
          </a:xfrm>
          <a:prstGeom prst="rect">
            <a:avLst/>
          </a:prstGeom>
        </p:spPr>
        <p:txBody>
          <a:bodyPr lIns="0" rIns="0" anchor="ctr">
            <a:normAutofit/>
          </a:bodyPr>
          <a:lstStyle>
            <a:lvl1pPr>
              <a:defRPr sz="4000" cap="all" baseline="0"/>
            </a:lvl1pPr>
          </a:lstStyle>
          <a:p>
            <a:r>
              <a:rPr lang="en-US" dirty="0"/>
              <a:t>Title Goes Here</a:t>
            </a:r>
          </a:p>
        </p:txBody>
      </p:sp>
      <p:sp>
        <p:nvSpPr>
          <p:cNvPr id="17" name="Oval 16">
            <a:extLst>
              <a:ext uri="{FF2B5EF4-FFF2-40B4-BE49-F238E27FC236}">
                <a16:creationId xmlns:a16="http://schemas.microsoft.com/office/drawing/2014/main" id="{7B23D2B0-E152-D14D-8154-8DD47BD10DF3}"/>
              </a:ext>
            </a:extLst>
          </p:cNvPr>
          <p:cNvSpPr/>
          <p:nvPr userDrawn="1"/>
        </p:nvSpPr>
        <p:spPr>
          <a:xfrm>
            <a:off x="10429390" y="360726"/>
            <a:ext cx="1035859" cy="1035859"/>
          </a:xfrm>
          <a:prstGeom prst="ellipse">
            <a:avLst/>
          </a:prstGeom>
          <a:noFill/>
          <a:ln w="38100">
            <a:solidFill>
              <a:schemeClr val="accent3"/>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Oval 22">
            <a:extLst>
              <a:ext uri="{FF2B5EF4-FFF2-40B4-BE49-F238E27FC236}">
                <a16:creationId xmlns:a16="http://schemas.microsoft.com/office/drawing/2014/main" id="{8A3BEDF6-5ABA-3B42-99BB-4438813B1A4B}"/>
              </a:ext>
            </a:extLst>
          </p:cNvPr>
          <p:cNvSpPr/>
          <p:nvPr userDrawn="1"/>
        </p:nvSpPr>
        <p:spPr>
          <a:xfrm>
            <a:off x="458087" y="5430446"/>
            <a:ext cx="99011" cy="99011"/>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Oval 23">
            <a:extLst>
              <a:ext uri="{FF2B5EF4-FFF2-40B4-BE49-F238E27FC236}">
                <a16:creationId xmlns:a16="http://schemas.microsoft.com/office/drawing/2014/main" id="{A9CF8BE7-F2AC-AB4C-900F-F64D55111EFC}"/>
              </a:ext>
            </a:extLst>
          </p:cNvPr>
          <p:cNvSpPr/>
          <p:nvPr userDrawn="1"/>
        </p:nvSpPr>
        <p:spPr>
          <a:xfrm>
            <a:off x="5664570" y="125360"/>
            <a:ext cx="176394" cy="176394"/>
          </a:xfrm>
          <a:prstGeom prst="ellipse">
            <a:avLst/>
          </a:prstGeom>
          <a:solidFill>
            <a:schemeClr val="accent6"/>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Oval 26">
            <a:extLst>
              <a:ext uri="{FF2B5EF4-FFF2-40B4-BE49-F238E27FC236}">
                <a16:creationId xmlns:a16="http://schemas.microsoft.com/office/drawing/2014/main" id="{5EF4254B-D281-684E-BD0B-63AEC0AC197C}"/>
              </a:ext>
            </a:extLst>
          </p:cNvPr>
          <p:cNvSpPr/>
          <p:nvPr userDrawn="1"/>
        </p:nvSpPr>
        <p:spPr>
          <a:xfrm>
            <a:off x="11383587" y="6035040"/>
            <a:ext cx="776923" cy="776923"/>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1800130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6" name="Date Placeholder 5">
            <a:extLst>
              <a:ext uri="{FF2B5EF4-FFF2-40B4-BE49-F238E27FC236}">
                <a16:creationId xmlns:a16="http://schemas.microsoft.com/office/drawing/2014/main" id="{7392073F-158F-44A3-8913-917AFFC1BC20}"/>
              </a:ext>
            </a:extLst>
          </p:cNvPr>
          <p:cNvSpPr>
            <a:spLocks noGrp="1"/>
          </p:cNvSpPr>
          <p:nvPr>
            <p:ph type="dt" sz="half" idx="10"/>
          </p:nvPr>
        </p:nvSpPr>
        <p:spPr/>
        <p:txBody>
          <a:bodyPr/>
          <a:lstStyle/>
          <a:p>
            <a:fld id="{62069BDB-4672-4B5D-996E-CAD551AEEC95}" type="datetime1">
              <a:rPr lang="en-US" smtClean="0"/>
              <a:t>6/10/24</a:t>
            </a:fld>
            <a:endParaRPr lang="en-US" dirty="0"/>
          </a:p>
        </p:txBody>
      </p:sp>
      <p:sp>
        <p:nvSpPr>
          <p:cNvPr id="7" name="Footer Placeholder 6">
            <a:extLst>
              <a:ext uri="{FF2B5EF4-FFF2-40B4-BE49-F238E27FC236}">
                <a16:creationId xmlns:a16="http://schemas.microsoft.com/office/drawing/2014/main" id="{EED72207-24CA-42B7-A975-2F8E41CBA904}"/>
              </a:ext>
            </a:extLst>
          </p:cNvPr>
          <p:cNvSpPr>
            <a:spLocks noGrp="1"/>
          </p:cNvSpPr>
          <p:nvPr>
            <p:ph type="ftr" sz="quarter" idx="11"/>
          </p:nvPr>
        </p:nvSpPr>
        <p:spPr/>
        <p:txBody>
          <a:bodyPr/>
          <a:lstStyle/>
          <a:p>
            <a:endParaRPr lang="en-US" dirty="0"/>
          </a:p>
        </p:txBody>
      </p:sp>
      <p:sp>
        <p:nvSpPr>
          <p:cNvPr id="8" name="Slide Number Placeholder 7">
            <a:extLst>
              <a:ext uri="{FF2B5EF4-FFF2-40B4-BE49-F238E27FC236}">
                <a16:creationId xmlns:a16="http://schemas.microsoft.com/office/drawing/2014/main" id="{D01080F2-251A-4B88-9A62-16F46D724F83}"/>
              </a:ext>
            </a:extLst>
          </p:cNvPr>
          <p:cNvSpPr>
            <a:spLocks noGrp="1"/>
          </p:cNvSpPr>
          <p:nvPr>
            <p:ph type="sldNum" sz="quarter" idx="12"/>
          </p:nvPr>
        </p:nvSpPr>
        <p:spPr/>
        <p:txBody>
          <a:bodyPr/>
          <a:lstStyle/>
          <a:p>
            <a:fld id="{3A98EE3D-8CD1-4C3F-BD1C-C98C9596463C}" type="slidenum">
              <a:rPr lang="en-US" smtClean="0"/>
              <a:t>‹#›</a:t>
            </a:fld>
            <a:endParaRPr lang="en-US" dirty="0"/>
          </a:p>
        </p:txBody>
      </p:sp>
      <p:grpSp>
        <p:nvGrpSpPr>
          <p:cNvPr id="9" name="Group 8">
            <a:extLst>
              <a:ext uri="{FF2B5EF4-FFF2-40B4-BE49-F238E27FC236}">
                <a16:creationId xmlns:a16="http://schemas.microsoft.com/office/drawing/2014/main" id="{A2C09A16-A6B6-E04E-A40A-F482C0A95C0A}"/>
              </a:ext>
            </a:extLst>
          </p:cNvPr>
          <p:cNvGrpSpPr/>
          <p:nvPr userDrawn="1"/>
        </p:nvGrpSpPr>
        <p:grpSpPr>
          <a:xfrm rot="5400000">
            <a:off x="-21619" y="1088453"/>
            <a:ext cx="910099" cy="99010"/>
            <a:chOff x="622418" y="280927"/>
            <a:chExt cx="2335705" cy="254101"/>
          </a:xfrm>
        </p:grpSpPr>
        <p:sp>
          <p:nvSpPr>
            <p:cNvPr id="10" name="Oval 9">
              <a:extLst>
                <a:ext uri="{FF2B5EF4-FFF2-40B4-BE49-F238E27FC236}">
                  <a16:creationId xmlns:a16="http://schemas.microsoft.com/office/drawing/2014/main" id="{A6B2DF34-338D-4F43-B8F7-D7A00348B68B}"/>
                </a:ext>
              </a:extLst>
            </p:cNvPr>
            <p:cNvSpPr/>
            <p:nvPr userDrawn="1"/>
          </p:nvSpPr>
          <p:spPr>
            <a:xfrm>
              <a:off x="1038739" y="280927"/>
              <a:ext cx="254101" cy="254101"/>
            </a:xfrm>
            <a:prstGeom prst="ellipse">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a:extLst>
                <a:ext uri="{FF2B5EF4-FFF2-40B4-BE49-F238E27FC236}">
                  <a16:creationId xmlns:a16="http://schemas.microsoft.com/office/drawing/2014/main" id="{33778C21-4171-774D-A73F-77BEBF2E4C18}"/>
                </a:ext>
              </a:extLst>
            </p:cNvPr>
            <p:cNvSpPr/>
            <p:nvPr userDrawn="1"/>
          </p:nvSpPr>
          <p:spPr>
            <a:xfrm>
              <a:off x="1455060" y="280927"/>
              <a:ext cx="254101" cy="254101"/>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Oval 11">
              <a:extLst>
                <a:ext uri="{FF2B5EF4-FFF2-40B4-BE49-F238E27FC236}">
                  <a16:creationId xmlns:a16="http://schemas.microsoft.com/office/drawing/2014/main" id="{CC25D2EF-AE01-A247-8BC3-8F35F863C0A6}"/>
                </a:ext>
              </a:extLst>
            </p:cNvPr>
            <p:cNvSpPr/>
            <p:nvPr userDrawn="1"/>
          </p:nvSpPr>
          <p:spPr>
            <a:xfrm>
              <a:off x="1871381" y="280927"/>
              <a:ext cx="254101" cy="254101"/>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a:extLst>
                <a:ext uri="{FF2B5EF4-FFF2-40B4-BE49-F238E27FC236}">
                  <a16:creationId xmlns:a16="http://schemas.microsoft.com/office/drawing/2014/main" id="{5F860801-109B-EB4F-96A8-35D76B759583}"/>
                </a:ext>
              </a:extLst>
            </p:cNvPr>
            <p:cNvSpPr/>
            <p:nvPr userDrawn="1"/>
          </p:nvSpPr>
          <p:spPr>
            <a:xfrm>
              <a:off x="2287702" y="280927"/>
              <a:ext cx="254101" cy="254101"/>
            </a:xfrm>
            <a:prstGeom prst="ellipse">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a:extLst>
                <a:ext uri="{FF2B5EF4-FFF2-40B4-BE49-F238E27FC236}">
                  <a16:creationId xmlns:a16="http://schemas.microsoft.com/office/drawing/2014/main" id="{97337F70-9199-7242-BD8B-8F96606A18A1}"/>
                </a:ext>
              </a:extLst>
            </p:cNvPr>
            <p:cNvSpPr/>
            <p:nvPr userDrawn="1"/>
          </p:nvSpPr>
          <p:spPr>
            <a:xfrm>
              <a:off x="2704022" y="280927"/>
              <a:ext cx="254101" cy="254101"/>
            </a:xfrm>
            <a:prstGeom prst="ellipse">
              <a:avLst/>
            </a:prstGeom>
            <a:solidFill>
              <a:schemeClr val="accent6"/>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Oval 14">
              <a:extLst>
                <a:ext uri="{FF2B5EF4-FFF2-40B4-BE49-F238E27FC236}">
                  <a16:creationId xmlns:a16="http://schemas.microsoft.com/office/drawing/2014/main" id="{DF9320B7-AD58-7649-BC95-614ED90F4E69}"/>
                </a:ext>
              </a:extLst>
            </p:cNvPr>
            <p:cNvSpPr/>
            <p:nvPr userDrawn="1"/>
          </p:nvSpPr>
          <p:spPr>
            <a:xfrm>
              <a:off x="622418" y="280927"/>
              <a:ext cx="254101" cy="254101"/>
            </a:xfrm>
            <a:prstGeom prst="ellipse">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6" name="Title 1">
            <a:extLst>
              <a:ext uri="{FF2B5EF4-FFF2-40B4-BE49-F238E27FC236}">
                <a16:creationId xmlns:a16="http://schemas.microsoft.com/office/drawing/2014/main" id="{0C0DE796-998A-F84E-9B56-1958C6777C8D}"/>
              </a:ext>
            </a:extLst>
          </p:cNvPr>
          <p:cNvSpPr>
            <a:spLocks noGrp="1"/>
          </p:cNvSpPr>
          <p:nvPr>
            <p:ph type="title" hasCustomPrompt="1"/>
          </p:nvPr>
        </p:nvSpPr>
        <p:spPr>
          <a:xfrm>
            <a:off x="1097280" y="421817"/>
            <a:ext cx="5751389" cy="1369074"/>
          </a:xfrm>
          <a:prstGeom prst="rect">
            <a:avLst/>
          </a:prstGeom>
        </p:spPr>
        <p:txBody>
          <a:bodyPr lIns="0" rIns="0" anchor="ctr">
            <a:normAutofit/>
          </a:bodyPr>
          <a:lstStyle>
            <a:lvl1pPr>
              <a:defRPr sz="4000" cap="all" baseline="0"/>
            </a:lvl1pPr>
          </a:lstStyle>
          <a:p>
            <a:r>
              <a:rPr lang="en-US" dirty="0"/>
              <a:t>Title Goes Here</a:t>
            </a:r>
          </a:p>
        </p:txBody>
      </p:sp>
      <p:sp>
        <p:nvSpPr>
          <p:cNvPr id="21" name="Picture Placeholder 20">
            <a:extLst>
              <a:ext uri="{FF2B5EF4-FFF2-40B4-BE49-F238E27FC236}">
                <a16:creationId xmlns:a16="http://schemas.microsoft.com/office/drawing/2014/main" id="{384D173E-9054-4C40-98EA-A6EAC4D8511B}"/>
              </a:ext>
            </a:extLst>
          </p:cNvPr>
          <p:cNvSpPr>
            <a:spLocks noGrp="1"/>
          </p:cNvSpPr>
          <p:nvPr>
            <p:ph type="pic" sz="quarter" idx="13"/>
          </p:nvPr>
        </p:nvSpPr>
        <p:spPr>
          <a:xfrm>
            <a:off x="7921641" y="0"/>
            <a:ext cx="4270360" cy="6858001"/>
          </a:xfrm>
          <a:custGeom>
            <a:avLst/>
            <a:gdLst>
              <a:gd name="connsiteX0" fmla="*/ 1904091 w 4305219"/>
              <a:gd name="connsiteY0" fmla="*/ 0 h 6913983"/>
              <a:gd name="connsiteX1" fmla="*/ 4305219 w 4305219"/>
              <a:gd name="connsiteY1" fmla="*/ 0 h 6913983"/>
              <a:gd name="connsiteX2" fmla="*/ 4305219 w 4305219"/>
              <a:gd name="connsiteY2" fmla="*/ 6913983 h 6913983"/>
              <a:gd name="connsiteX3" fmla="*/ 1818156 w 4305219"/>
              <a:gd name="connsiteY3" fmla="*/ 6913983 h 6913983"/>
              <a:gd name="connsiteX4" fmla="*/ 1507580 w 4305219"/>
              <a:gd name="connsiteY4" fmla="*/ 6681739 h 6913983"/>
              <a:gd name="connsiteX5" fmla="*/ 0 w 4305219"/>
              <a:gd name="connsiteY5" fmla="*/ 3484983 h 6913983"/>
              <a:gd name="connsiteX6" fmla="*/ 1826504 w 4305219"/>
              <a:gd name="connsiteY6" fmla="*/ 49741 h 6913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05219" h="6913983">
                <a:moveTo>
                  <a:pt x="1904091" y="0"/>
                </a:moveTo>
                <a:lnTo>
                  <a:pt x="4305219" y="0"/>
                </a:lnTo>
                <a:lnTo>
                  <a:pt x="4305219" y="6913983"/>
                </a:lnTo>
                <a:lnTo>
                  <a:pt x="1818156" y="6913983"/>
                </a:lnTo>
                <a:lnTo>
                  <a:pt x="1507580" y="6681739"/>
                </a:lnTo>
                <a:cubicBezTo>
                  <a:pt x="586863" y="5921896"/>
                  <a:pt x="0" y="4771974"/>
                  <a:pt x="0" y="3484983"/>
                </a:cubicBezTo>
                <a:cubicBezTo>
                  <a:pt x="0" y="2054993"/>
                  <a:pt x="724522" y="794225"/>
                  <a:pt x="1826504" y="49741"/>
                </a:cubicBezTo>
                <a:close/>
              </a:path>
            </a:pathLst>
          </a:custGeom>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p:spPr>
        <p:txBody>
          <a:bodyPr wrap="square">
            <a:noAutofit/>
          </a:bodyPr>
          <a:lstStyle/>
          <a:p>
            <a:r>
              <a:rPr lang="en-US"/>
              <a:t>Click icon to add picture</a:t>
            </a:r>
            <a:endParaRPr lang="en-US" dirty="0"/>
          </a:p>
        </p:txBody>
      </p:sp>
      <p:sp>
        <p:nvSpPr>
          <p:cNvPr id="18" name="Content Placeholder 2">
            <a:extLst>
              <a:ext uri="{FF2B5EF4-FFF2-40B4-BE49-F238E27FC236}">
                <a16:creationId xmlns:a16="http://schemas.microsoft.com/office/drawing/2014/main" id="{881322FE-E286-E344-B332-CF37E6CAD2DC}"/>
              </a:ext>
            </a:extLst>
          </p:cNvPr>
          <p:cNvSpPr>
            <a:spLocks noGrp="1"/>
          </p:cNvSpPr>
          <p:nvPr>
            <p:ph sz="half" idx="1"/>
          </p:nvPr>
        </p:nvSpPr>
        <p:spPr>
          <a:xfrm>
            <a:off x="1097278" y="2322728"/>
            <a:ext cx="5751389" cy="4032225"/>
          </a:xfrm>
        </p:spPr>
        <p:txBody>
          <a:bodyPr anchor="t">
            <a:normAutofit/>
          </a:bodyPr>
          <a:lstStyle>
            <a:lvl1pPr>
              <a:defRPr sz="1600"/>
            </a:lvl1pPr>
            <a:lvl2pPr>
              <a:defRPr sz="1400"/>
            </a:lvl2pPr>
            <a:lvl3pPr>
              <a:defRPr sz="1200"/>
            </a:lvl3pPr>
            <a:lvl4pPr>
              <a:defRPr sz="1100"/>
            </a:lvl4pPr>
            <a:lvl5pP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8299856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4E9223F-721F-47BF-9FD5-0F8D12FF0DE1}"/>
              </a:ext>
            </a:extLst>
          </p:cNvPr>
          <p:cNvSpPr>
            <a:spLocks noGrp="1"/>
          </p:cNvSpPr>
          <p:nvPr>
            <p:ph type="dt" sz="half" idx="10"/>
          </p:nvPr>
        </p:nvSpPr>
        <p:spPr/>
        <p:txBody>
          <a:bodyPr/>
          <a:lstStyle/>
          <a:p>
            <a:fld id="{91D9625C-9F13-4FC8-86DB-E98D62D04B88}" type="datetime1">
              <a:rPr lang="en-US" smtClean="0"/>
              <a:t>6/10/24</a:t>
            </a:fld>
            <a:endParaRPr lang="en-US" dirty="0"/>
          </a:p>
        </p:txBody>
      </p:sp>
      <p:sp>
        <p:nvSpPr>
          <p:cNvPr id="3" name="Footer Placeholder 2">
            <a:extLst>
              <a:ext uri="{FF2B5EF4-FFF2-40B4-BE49-F238E27FC236}">
                <a16:creationId xmlns:a16="http://schemas.microsoft.com/office/drawing/2014/main" id="{05915714-6BBA-4593-8591-4E26F7D58D9F}"/>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BE06F857-D2E1-44DD-ABDD-EBB739645B67}"/>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0105073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7"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2108201"/>
            <a:ext cx="10058400" cy="3760891"/>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18426" y="6446838"/>
            <a:ext cx="2584850" cy="365125"/>
          </a:xfrm>
          <a:prstGeom prst="rect">
            <a:avLst/>
          </a:prstGeom>
        </p:spPr>
        <p:txBody>
          <a:bodyPr vert="horz" lIns="91440" tIns="45720" rIns="91440" bIns="45720" rtlCol="0" anchor="ctr"/>
          <a:lstStyle>
            <a:lvl1pPr algn="r">
              <a:defRPr sz="900">
                <a:solidFill>
                  <a:srgbClr val="FFFFFF"/>
                </a:solidFill>
              </a:defRPr>
            </a:lvl1pPr>
          </a:lstStyle>
          <a:p>
            <a:fld id="{E6D58DD3-E9B9-4312-9B40-5A9A5791F587}" type="datetime1">
              <a:rPr lang="en-US" smtClean="0"/>
              <a:t>6/10/24</a:t>
            </a:fld>
            <a:endParaRPr lang="en-US" dirty="0"/>
          </a:p>
        </p:txBody>
      </p:sp>
      <p:sp>
        <p:nvSpPr>
          <p:cNvPr id="5" name="Footer Placeholder 4"/>
          <p:cNvSpPr>
            <a:spLocks noGrp="1"/>
          </p:cNvSpPr>
          <p:nvPr>
            <p:ph type="ftr" sz="quarter" idx="3"/>
          </p:nvPr>
        </p:nvSpPr>
        <p:spPr>
          <a:xfrm>
            <a:off x="1097279" y="6446838"/>
            <a:ext cx="6818262" cy="365125"/>
          </a:xfrm>
          <a:prstGeom prst="rect">
            <a:avLst/>
          </a:prstGeom>
        </p:spPr>
        <p:txBody>
          <a:bodyPr vert="horz" lIns="91440" tIns="45720" rIns="91440" bIns="45720" rtlCol="0" anchor="ctr"/>
          <a:lstStyle>
            <a:lvl1pPr algn="l">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10993582" y="6446838"/>
            <a:ext cx="780010" cy="365125"/>
          </a:xfrm>
          <a:prstGeom prst="rect">
            <a:avLst/>
          </a:prstGeom>
        </p:spPr>
        <p:txBody>
          <a:bodyPr vert="horz" lIns="91440" tIns="45720" rIns="91440" bIns="45720" rtlCol="0" anchor="ctr"/>
          <a:lstStyle>
            <a:lvl1pPr algn="l">
              <a:defRPr sz="1050">
                <a:solidFill>
                  <a:srgbClr val="FFFFFF"/>
                </a:solidFill>
              </a:defRPr>
            </a:lvl1pPr>
          </a:lstStyle>
          <a:p>
            <a:fld id="{3A98EE3D-8CD1-4C3F-BD1C-C98C9596463C}" type="slidenum">
              <a:rPr lang="en-US" smtClean="0"/>
              <a:t>‹#›</a:t>
            </a:fld>
            <a:endParaRPr lang="en-US" dirty="0"/>
          </a:p>
        </p:txBody>
      </p:sp>
    </p:spTree>
    <p:extLst>
      <p:ext uri="{BB962C8B-B14F-4D97-AF65-F5344CB8AC3E}">
        <p14:creationId xmlns:p14="http://schemas.microsoft.com/office/powerpoint/2010/main" val="1690285712"/>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22" r:id="rId3"/>
    <p:sldLayoutId id="2147483708" r:id="rId4"/>
    <p:sldLayoutId id="2147483709" r:id="rId5"/>
    <p:sldLayoutId id="2147483716" r:id="rId6"/>
    <p:sldLayoutId id="2147483710" r:id="rId7"/>
    <p:sldLayoutId id="2147483724" r:id="rId8"/>
    <p:sldLayoutId id="2147483711" r:id="rId9"/>
    <p:sldLayoutId id="2147483726" r:id="rId10"/>
    <p:sldLayoutId id="2147483727" r:id="rId11"/>
  </p:sldLayoutIdLst>
  <p:hf hdr="0" ftr="0" dt="0"/>
  <p:txStyles>
    <p:titleStyle>
      <a:lvl1pPr algn="l" defTabSz="914400" rtl="0" eaLnBrk="1" latinLnBrk="0" hangingPunct="1">
        <a:lnSpc>
          <a:spcPct val="90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950967" y="593367"/>
            <a:ext cx="10290000" cy="7636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lt1"/>
              </a:buClr>
              <a:buSzPts val="3500"/>
              <a:buFont typeface="Instrument Sans"/>
              <a:buNone/>
              <a:defRPr sz="3500" b="1">
                <a:solidFill>
                  <a:schemeClr val="lt1"/>
                </a:solidFill>
                <a:latin typeface="Instrument Sans"/>
                <a:ea typeface="Instrument Sans"/>
                <a:cs typeface="Instrument Sans"/>
                <a:sym typeface="Instrument Sans"/>
              </a:defRPr>
            </a:lvl1pPr>
            <a:lvl2pPr lvl="1" rtl="0">
              <a:spcBef>
                <a:spcPts val="0"/>
              </a:spcBef>
              <a:spcAft>
                <a:spcPts val="0"/>
              </a:spcAft>
              <a:buClr>
                <a:schemeClr val="lt1"/>
              </a:buClr>
              <a:buSzPts val="3500"/>
              <a:buFont typeface="Instrument Sans"/>
              <a:buNone/>
              <a:defRPr sz="3500" b="1">
                <a:solidFill>
                  <a:schemeClr val="lt1"/>
                </a:solidFill>
                <a:latin typeface="Instrument Sans"/>
                <a:ea typeface="Instrument Sans"/>
                <a:cs typeface="Instrument Sans"/>
                <a:sym typeface="Instrument Sans"/>
              </a:defRPr>
            </a:lvl2pPr>
            <a:lvl3pPr lvl="2" rtl="0">
              <a:spcBef>
                <a:spcPts val="0"/>
              </a:spcBef>
              <a:spcAft>
                <a:spcPts val="0"/>
              </a:spcAft>
              <a:buClr>
                <a:schemeClr val="lt1"/>
              </a:buClr>
              <a:buSzPts val="3500"/>
              <a:buFont typeface="Instrument Sans"/>
              <a:buNone/>
              <a:defRPr sz="3500" b="1">
                <a:solidFill>
                  <a:schemeClr val="lt1"/>
                </a:solidFill>
                <a:latin typeface="Instrument Sans"/>
                <a:ea typeface="Instrument Sans"/>
                <a:cs typeface="Instrument Sans"/>
                <a:sym typeface="Instrument Sans"/>
              </a:defRPr>
            </a:lvl3pPr>
            <a:lvl4pPr lvl="3" rtl="0">
              <a:spcBef>
                <a:spcPts val="0"/>
              </a:spcBef>
              <a:spcAft>
                <a:spcPts val="0"/>
              </a:spcAft>
              <a:buClr>
                <a:schemeClr val="lt1"/>
              </a:buClr>
              <a:buSzPts val="3500"/>
              <a:buFont typeface="Instrument Sans"/>
              <a:buNone/>
              <a:defRPr sz="3500" b="1">
                <a:solidFill>
                  <a:schemeClr val="lt1"/>
                </a:solidFill>
                <a:latin typeface="Instrument Sans"/>
                <a:ea typeface="Instrument Sans"/>
                <a:cs typeface="Instrument Sans"/>
                <a:sym typeface="Instrument Sans"/>
              </a:defRPr>
            </a:lvl4pPr>
            <a:lvl5pPr lvl="4" rtl="0">
              <a:spcBef>
                <a:spcPts val="0"/>
              </a:spcBef>
              <a:spcAft>
                <a:spcPts val="0"/>
              </a:spcAft>
              <a:buClr>
                <a:schemeClr val="lt1"/>
              </a:buClr>
              <a:buSzPts val="3500"/>
              <a:buFont typeface="Instrument Sans"/>
              <a:buNone/>
              <a:defRPr sz="3500" b="1">
                <a:solidFill>
                  <a:schemeClr val="lt1"/>
                </a:solidFill>
                <a:latin typeface="Instrument Sans"/>
                <a:ea typeface="Instrument Sans"/>
                <a:cs typeface="Instrument Sans"/>
                <a:sym typeface="Instrument Sans"/>
              </a:defRPr>
            </a:lvl5pPr>
            <a:lvl6pPr lvl="5" rtl="0">
              <a:spcBef>
                <a:spcPts val="0"/>
              </a:spcBef>
              <a:spcAft>
                <a:spcPts val="0"/>
              </a:spcAft>
              <a:buClr>
                <a:schemeClr val="lt1"/>
              </a:buClr>
              <a:buSzPts val="3500"/>
              <a:buFont typeface="Instrument Sans"/>
              <a:buNone/>
              <a:defRPr sz="3500" b="1">
                <a:solidFill>
                  <a:schemeClr val="lt1"/>
                </a:solidFill>
                <a:latin typeface="Instrument Sans"/>
                <a:ea typeface="Instrument Sans"/>
                <a:cs typeface="Instrument Sans"/>
                <a:sym typeface="Instrument Sans"/>
              </a:defRPr>
            </a:lvl6pPr>
            <a:lvl7pPr lvl="6" rtl="0">
              <a:spcBef>
                <a:spcPts val="0"/>
              </a:spcBef>
              <a:spcAft>
                <a:spcPts val="0"/>
              </a:spcAft>
              <a:buClr>
                <a:schemeClr val="lt1"/>
              </a:buClr>
              <a:buSzPts val="3500"/>
              <a:buFont typeface="Instrument Sans"/>
              <a:buNone/>
              <a:defRPr sz="3500" b="1">
                <a:solidFill>
                  <a:schemeClr val="lt1"/>
                </a:solidFill>
                <a:latin typeface="Instrument Sans"/>
                <a:ea typeface="Instrument Sans"/>
                <a:cs typeface="Instrument Sans"/>
                <a:sym typeface="Instrument Sans"/>
              </a:defRPr>
            </a:lvl7pPr>
            <a:lvl8pPr lvl="7" rtl="0">
              <a:spcBef>
                <a:spcPts val="0"/>
              </a:spcBef>
              <a:spcAft>
                <a:spcPts val="0"/>
              </a:spcAft>
              <a:buClr>
                <a:schemeClr val="lt1"/>
              </a:buClr>
              <a:buSzPts val="3500"/>
              <a:buFont typeface="Instrument Sans"/>
              <a:buNone/>
              <a:defRPr sz="3500" b="1">
                <a:solidFill>
                  <a:schemeClr val="lt1"/>
                </a:solidFill>
                <a:latin typeface="Instrument Sans"/>
                <a:ea typeface="Instrument Sans"/>
                <a:cs typeface="Instrument Sans"/>
                <a:sym typeface="Instrument Sans"/>
              </a:defRPr>
            </a:lvl8pPr>
            <a:lvl9pPr lvl="8" rtl="0">
              <a:spcBef>
                <a:spcPts val="0"/>
              </a:spcBef>
              <a:spcAft>
                <a:spcPts val="0"/>
              </a:spcAft>
              <a:buClr>
                <a:schemeClr val="lt1"/>
              </a:buClr>
              <a:buSzPts val="3500"/>
              <a:buFont typeface="Instrument Sans"/>
              <a:buNone/>
              <a:defRPr sz="3500" b="1">
                <a:solidFill>
                  <a:schemeClr val="lt1"/>
                </a:solidFill>
                <a:latin typeface="Instrument Sans"/>
                <a:ea typeface="Instrument Sans"/>
                <a:cs typeface="Instrument Sans"/>
                <a:sym typeface="Instrument Sans"/>
              </a:defRPr>
            </a:lvl9pPr>
          </a:lstStyle>
          <a:p>
            <a:endParaRPr/>
          </a:p>
        </p:txBody>
      </p:sp>
      <p:sp>
        <p:nvSpPr>
          <p:cNvPr id="7" name="Google Shape;7;p1"/>
          <p:cNvSpPr txBox="1">
            <a:spLocks noGrp="1"/>
          </p:cNvSpPr>
          <p:nvPr>
            <p:ph type="body" idx="1"/>
          </p:nvPr>
        </p:nvSpPr>
        <p:spPr>
          <a:xfrm>
            <a:off x="950967" y="1536633"/>
            <a:ext cx="10290000" cy="45552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lt1"/>
              </a:buClr>
              <a:buSzPts val="1400"/>
              <a:buFont typeface="Gantari"/>
              <a:buChar char="●"/>
              <a:defRPr>
                <a:solidFill>
                  <a:schemeClr val="lt1"/>
                </a:solidFill>
                <a:latin typeface="Gantari"/>
                <a:ea typeface="Gantari"/>
                <a:cs typeface="Gantari"/>
                <a:sym typeface="Gantari"/>
              </a:defRPr>
            </a:lvl1pPr>
            <a:lvl2pPr marL="914400" lvl="1" indent="-317500">
              <a:lnSpc>
                <a:spcPct val="115000"/>
              </a:lnSpc>
              <a:spcBef>
                <a:spcPts val="0"/>
              </a:spcBef>
              <a:spcAft>
                <a:spcPts val="0"/>
              </a:spcAft>
              <a:buClr>
                <a:schemeClr val="lt1"/>
              </a:buClr>
              <a:buSzPts val="1400"/>
              <a:buFont typeface="Gantari"/>
              <a:buChar char="○"/>
              <a:defRPr>
                <a:solidFill>
                  <a:schemeClr val="lt1"/>
                </a:solidFill>
                <a:latin typeface="Gantari"/>
                <a:ea typeface="Gantari"/>
                <a:cs typeface="Gantari"/>
                <a:sym typeface="Gantari"/>
              </a:defRPr>
            </a:lvl2pPr>
            <a:lvl3pPr marL="1371600" lvl="2" indent="-317500">
              <a:lnSpc>
                <a:spcPct val="115000"/>
              </a:lnSpc>
              <a:spcBef>
                <a:spcPts val="0"/>
              </a:spcBef>
              <a:spcAft>
                <a:spcPts val="0"/>
              </a:spcAft>
              <a:buClr>
                <a:schemeClr val="lt1"/>
              </a:buClr>
              <a:buSzPts val="1400"/>
              <a:buFont typeface="Gantari"/>
              <a:buChar char="■"/>
              <a:defRPr>
                <a:solidFill>
                  <a:schemeClr val="lt1"/>
                </a:solidFill>
                <a:latin typeface="Gantari"/>
                <a:ea typeface="Gantari"/>
                <a:cs typeface="Gantari"/>
                <a:sym typeface="Gantari"/>
              </a:defRPr>
            </a:lvl3pPr>
            <a:lvl4pPr marL="1828800" lvl="3" indent="-317500">
              <a:lnSpc>
                <a:spcPct val="115000"/>
              </a:lnSpc>
              <a:spcBef>
                <a:spcPts val="0"/>
              </a:spcBef>
              <a:spcAft>
                <a:spcPts val="0"/>
              </a:spcAft>
              <a:buClr>
                <a:schemeClr val="lt1"/>
              </a:buClr>
              <a:buSzPts val="1400"/>
              <a:buFont typeface="Gantari"/>
              <a:buChar char="●"/>
              <a:defRPr>
                <a:solidFill>
                  <a:schemeClr val="lt1"/>
                </a:solidFill>
                <a:latin typeface="Gantari"/>
                <a:ea typeface="Gantari"/>
                <a:cs typeface="Gantari"/>
                <a:sym typeface="Gantari"/>
              </a:defRPr>
            </a:lvl4pPr>
            <a:lvl5pPr marL="2286000" lvl="4" indent="-317500">
              <a:lnSpc>
                <a:spcPct val="115000"/>
              </a:lnSpc>
              <a:spcBef>
                <a:spcPts val="0"/>
              </a:spcBef>
              <a:spcAft>
                <a:spcPts val="0"/>
              </a:spcAft>
              <a:buClr>
                <a:schemeClr val="lt1"/>
              </a:buClr>
              <a:buSzPts val="1400"/>
              <a:buFont typeface="Gantari"/>
              <a:buChar char="○"/>
              <a:defRPr>
                <a:solidFill>
                  <a:schemeClr val="lt1"/>
                </a:solidFill>
                <a:latin typeface="Gantari"/>
                <a:ea typeface="Gantari"/>
                <a:cs typeface="Gantari"/>
                <a:sym typeface="Gantari"/>
              </a:defRPr>
            </a:lvl5pPr>
            <a:lvl6pPr marL="2743200" lvl="5" indent="-317500">
              <a:lnSpc>
                <a:spcPct val="115000"/>
              </a:lnSpc>
              <a:spcBef>
                <a:spcPts val="0"/>
              </a:spcBef>
              <a:spcAft>
                <a:spcPts val="0"/>
              </a:spcAft>
              <a:buClr>
                <a:schemeClr val="lt1"/>
              </a:buClr>
              <a:buSzPts val="1400"/>
              <a:buFont typeface="Gantari"/>
              <a:buChar char="■"/>
              <a:defRPr>
                <a:solidFill>
                  <a:schemeClr val="lt1"/>
                </a:solidFill>
                <a:latin typeface="Gantari"/>
                <a:ea typeface="Gantari"/>
                <a:cs typeface="Gantari"/>
                <a:sym typeface="Gantari"/>
              </a:defRPr>
            </a:lvl6pPr>
            <a:lvl7pPr marL="3200400" lvl="6" indent="-317500">
              <a:lnSpc>
                <a:spcPct val="115000"/>
              </a:lnSpc>
              <a:spcBef>
                <a:spcPts val="0"/>
              </a:spcBef>
              <a:spcAft>
                <a:spcPts val="0"/>
              </a:spcAft>
              <a:buClr>
                <a:schemeClr val="lt1"/>
              </a:buClr>
              <a:buSzPts val="1400"/>
              <a:buFont typeface="Gantari"/>
              <a:buChar char="●"/>
              <a:defRPr>
                <a:solidFill>
                  <a:schemeClr val="lt1"/>
                </a:solidFill>
                <a:latin typeface="Gantari"/>
                <a:ea typeface="Gantari"/>
                <a:cs typeface="Gantari"/>
                <a:sym typeface="Gantari"/>
              </a:defRPr>
            </a:lvl7pPr>
            <a:lvl8pPr marL="3657600" lvl="7" indent="-317500">
              <a:lnSpc>
                <a:spcPct val="115000"/>
              </a:lnSpc>
              <a:spcBef>
                <a:spcPts val="0"/>
              </a:spcBef>
              <a:spcAft>
                <a:spcPts val="0"/>
              </a:spcAft>
              <a:buClr>
                <a:schemeClr val="lt1"/>
              </a:buClr>
              <a:buSzPts val="1400"/>
              <a:buFont typeface="Gantari"/>
              <a:buChar char="○"/>
              <a:defRPr>
                <a:solidFill>
                  <a:schemeClr val="lt1"/>
                </a:solidFill>
                <a:latin typeface="Gantari"/>
                <a:ea typeface="Gantari"/>
                <a:cs typeface="Gantari"/>
                <a:sym typeface="Gantari"/>
              </a:defRPr>
            </a:lvl8pPr>
            <a:lvl9pPr marL="4114800" lvl="8" indent="-317500">
              <a:lnSpc>
                <a:spcPct val="115000"/>
              </a:lnSpc>
              <a:spcBef>
                <a:spcPts val="0"/>
              </a:spcBef>
              <a:spcAft>
                <a:spcPts val="0"/>
              </a:spcAft>
              <a:buClr>
                <a:schemeClr val="lt1"/>
              </a:buClr>
              <a:buSzPts val="1400"/>
              <a:buFont typeface="Gantari"/>
              <a:buChar char="■"/>
              <a:defRPr>
                <a:solidFill>
                  <a:schemeClr val="lt1"/>
                </a:solidFill>
                <a:latin typeface="Gantari"/>
                <a:ea typeface="Gantari"/>
                <a:cs typeface="Gantari"/>
                <a:sym typeface="Gantari"/>
              </a:defRPr>
            </a:lvl9pPr>
          </a:lstStyle>
          <a:p>
            <a:endParaRPr/>
          </a:p>
        </p:txBody>
      </p:sp>
    </p:spTree>
    <p:extLst>
      <p:ext uri="{BB962C8B-B14F-4D97-AF65-F5344CB8AC3E}">
        <p14:creationId xmlns:p14="http://schemas.microsoft.com/office/powerpoint/2010/main" val="891329438"/>
      </p:ext>
    </p:extLst>
  </p:cSld>
  <p:clrMap bg1="lt1" tx1="dk1" bg2="dk2" tx2="lt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00.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44.png"/></Relationships>
</file>

<file path=ppt/slides/_rels/slide11.xml.rels><?xml version="1.0" encoding="UTF-8" standalone="yes"?>
<Relationships xmlns="http://schemas.openxmlformats.org/package/2006/relationships"><Relationship Id="rId8" Type="http://schemas.openxmlformats.org/officeDocument/2006/relationships/image" Target="../media/image6.svg"/><Relationship Id="rId13" Type="http://schemas.openxmlformats.org/officeDocument/2006/relationships/image" Target="../media/image13.png"/><Relationship Id="rId18" Type="http://schemas.openxmlformats.org/officeDocument/2006/relationships/image" Target="../media/image69.png"/><Relationship Id="rId3" Type="http://schemas.openxmlformats.org/officeDocument/2006/relationships/image" Target="../media/image3.png"/><Relationship Id="rId7" Type="http://schemas.openxmlformats.org/officeDocument/2006/relationships/image" Target="../media/image5.png"/><Relationship Id="rId12" Type="http://schemas.openxmlformats.org/officeDocument/2006/relationships/image" Target="../media/image460.png"/><Relationship Id="rId17" Type="http://schemas.openxmlformats.org/officeDocument/2006/relationships/image" Target="../media/image510.png"/><Relationship Id="rId2" Type="http://schemas.openxmlformats.org/officeDocument/2006/relationships/notesSlide" Target="../notesSlides/notesSlide11.xml"/><Relationship Id="rId16" Type="http://schemas.openxmlformats.org/officeDocument/2006/relationships/image" Target="../media/image480.png"/><Relationship Id="rId1" Type="http://schemas.openxmlformats.org/officeDocument/2006/relationships/slideLayout" Target="../slideLayouts/slideLayout2.xml"/><Relationship Id="rId6" Type="http://schemas.openxmlformats.org/officeDocument/2006/relationships/image" Target="../media/image8.svg"/><Relationship Id="rId11" Type="http://schemas.openxmlformats.org/officeDocument/2006/relationships/image" Target="../media/image450.png"/><Relationship Id="rId5" Type="http://schemas.openxmlformats.org/officeDocument/2006/relationships/image" Target="../media/image7.png"/><Relationship Id="rId15" Type="http://schemas.openxmlformats.org/officeDocument/2006/relationships/image" Target="../media/image470.png"/><Relationship Id="rId10" Type="http://schemas.openxmlformats.org/officeDocument/2006/relationships/image" Target="../media/image440.png"/><Relationship Id="rId4" Type="http://schemas.openxmlformats.org/officeDocument/2006/relationships/image" Target="../media/image4.svg"/><Relationship Id="rId9" Type="http://schemas.openxmlformats.org/officeDocument/2006/relationships/image" Target="../media/image430.png"/><Relationship Id="rId14" Type="http://schemas.openxmlformats.org/officeDocument/2006/relationships/image" Target="../media/image14.svg"/></Relationships>
</file>

<file path=ppt/slides/_rels/slide12.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image" Target="../media/image13.png"/><Relationship Id="rId18" Type="http://schemas.microsoft.com/office/2007/relationships/hdphoto" Target="../media/hdphoto4.wdp"/><Relationship Id="rId3" Type="http://schemas.openxmlformats.org/officeDocument/2006/relationships/image" Target="../media/image7.png"/><Relationship Id="rId21" Type="http://schemas.openxmlformats.org/officeDocument/2006/relationships/image" Target="../media/image50.png"/><Relationship Id="rId7" Type="http://schemas.openxmlformats.org/officeDocument/2006/relationships/image" Target="../media/image671.png"/><Relationship Id="rId12" Type="http://schemas.openxmlformats.org/officeDocument/2006/relationships/image" Target="../media/image701.png"/><Relationship Id="rId17" Type="http://schemas.openxmlformats.org/officeDocument/2006/relationships/image" Target="../media/image48.png"/><Relationship Id="rId2" Type="http://schemas.openxmlformats.org/officeDocument/2006/relationships/notesSlide" Target="../notesSlides/notesSlide12.xml"/><Relationship Id="rId16" Type="http://schemas.openxmlformats.org/officeDocument/2006/relationships/image" Target="../media/image711.png"/><Relationship Id="rId20" Type="http://schemas.microsoft.com/office/2007/relationships/hdphoto" Target="../media/hdphoto5.wdp"/><Relationship Id="rId1" Type="http://schemas.openxmlformats.org/officeDocument/2006/relationships/slideLayout" Target="../slideLayouts/slideLayout2.xml"/><Relationship Id="rId6" Type="http://schemas.openxmlformats.org/officeDocument/2006/relationships/image" Target="../media/image47.svg"/><Relationship Id="rId11" Type="http://schemas.openxmlformats.org/officeDocument/2006/relationships/image" Target="../media/image691.png"/><Relationship Id="rId5" Type="http://schemas.openxmlformats.org/officeDocument/2006/relationships/image" Target="../media/image46.png"/><Relationship Id="rId15" Type="http://schemas.openxmlformats.org/officeDocument/2006/relationships/image" Target="../media/image72.png"/><Relationship Id="rId10" Type="http://schemas.openxmlformats.org/officeDocument/2006/relationships/image" Target="../media/image71.png"/><Relationship Id="rId19" Type="http://schemas.openxmlformats.org/officeDocument/2006/relationships/image" Target="../media/image49.png"/><Relationship Id="rId4" Type="http://schemas.openxmlformats.org/officeDocument/2006/relationships/image" Target="../media/image8.svg"/><Relationship Id="rId9" Type="http://schemas.openxmlformats.org/officeDocument/2006/relationships/image" Target="../media/image4.svg"/><Relationship Id="rId14" Type="http://schemas.openxmlformats.org/officeDocument/2006/relationships/image" Target="../media/image14.svg"/></Relationships>
</file>

<file path=ppt/slides/_rels/slide13.xml.rels><?xml version="1.0" encoding="UTF-8" standalone="yes"?>
<Relationships xmlns="http://schemas.openxmlformats.org/package/2006/relationships"><Relationship Id="rId8" Type="http://schemas.openxmlformats.org/officeDocument/2006/relationships/image" Target="../media/image8.svg"/><Relationship Id="rId13" Type="http://schemas.openxmlformats.org/officeDocument/2006/relationships/image" Target="../media/image451.png"/><Relationship Id="rId18" Type="http://schemas.openxmlformats.org/officeDocument/2006/relationships/image" Target="../media/image700.png"/><Relationship Id="rId3" Type="http://schemas.openxmlformats.org/officeDocument/2006/relationships/image" Target="../media/image58.png"/><Relationship Id="rId7" Type="http://schemas.openxmlformats.org/officeDocument/2006/relationships/image" Target="../media/image7.png"/><Relationship Id="rId12" Type="http://schemas.openxmlformats.org/officeDocument/2006/relationships/image" Target="../media/image441.png"/><Relationship Id="rId17" Type="http://schemas.openxmlformats.org/officeDocument/2006/relationships/image" Target="../media/image690.png"/><Relationship Id="rId2" Type="http://schemas.openxmlformats.org/officeDocument/2006/relationships/notesSlide" Target="../notesSlides/notesSlide13.xml"/><Relationship Id="rId16" Type="http://schemas.openxmlformats.org/officeDocument/2006/relationships/image" Target="../media/image14.svg"/><Relationship Id="rId1" Type="http://schemas.openxmlformats.org/officeDocument/2006/relationships/slideLayout" Target="../slideLayouts/slideLayout2.xml"/><Relationship Id="rId6" Type="http://schemas.openxmlformats.org/officeDocument/2006/relationships/image" Target="../media/image4.svg"/><Relationship Id="rId11" Type="http://schemas.openxmlformats.org/officeDocument/2006/relationships/image" Target="../media/image432.png"/><Relationship Id="rId5" Type="http://schemas.openxmlformats.org/officeDocument/2006/relationships/image" Target="../media/image3.png"/><Relationship Id="rId15" Type="http://schemas.openxmlformats.org/officeDocument/2006/relationships/image" Target="../media/image13.png"/><Relationship Id="rId10" Type="http://schemas.openxmlformats.org/officeDocument/2006/relationships/image" Target="../media/image6.svg"/><Relationship Id="rId19" Type="http://schemas.openxmlformats.org/officeDocument/2006/relationships/image" Target="../media/image59.png"/><Relationship Id="rId4" Type="http://schemas.openxmlformats.org/officeDocument/2006/relationships/image" Target="../media/image740.png"/><Relationship Id="rId9" Type="http://schemas.openxmlformats.org/officeDocument/2006/relationships/image" Target="../media/image5.png"/><Relationship Id="rId14" Type="http://schemas.openxmlformats.org/officeDocument/2006/relationships/image" Target="../media/image461.png"/></Relationships>
</file>

<file path=ppt/slides/_rels/slide14.xml.rels><?xml version="1.0" encoding="UTF-8" standalone="yes"?>
<Relationships xmlns="http://schemas.openxmlformats.org/package/2006/relationships"><Relationship Id="rId8" Type="http://schemas.openxmlformats.org/officeDocument/2006/relationships/image" Target="../media/image8.svg"/><Relationship Id="rId13" Type="http://schemas.openxmlformats.org/officeDocument/2006/relationships/image" Target="../media/image451.png"/><Relationship Id="rId18" Type="http://schemas.openxmlformats.org/officeDocument/2006/relationships/image" Target="../media/image700.png"/><Relationship Id="rId3" Type="http://schemas.openxmlformats.org/officeDocument/2006/relationships/image" Target="../media/image60.png"/><Relationship Id="rId21" Type="http://schemas.openxmlformats.org/officeDocument/2006/relationships/image" Target="../media/image67.png"/><Relationship Id="rId7" Type="http://schemas.openxmlformats.org/officeDocument/2006/relationships/image" Target="../media/image7.png"/><Relationship Id="rId12" Type="http://schemas.openxmlformats.org/officeDocument/2006/relationships/image" Target="../media/image441.png"/><Relationship Id="rId17" Type="http://schemas.openxmlformats.org/officeDocument/2006/relationships/image" Target="../media/image690.png"/><Relationship Id="rId2" Type="http://schemas.openxmlformats.org/officeDocument/2006/relationships/notesSlide" Target="../notesSlides/notesSlide14.xml"/><Relationship Id="rId16" Type="http://schemas.openxmlformats.org/officeDocument/2006/relationships/image" Target="../media/image14.svg"/><Relationship Id="rId20" Type="http://schemas.openxmlformats.org/officeDocument/2006/relationships/image" Target="../media/image370.png"/><Relationship Id="rId1" Type="http://schemas.openxmlformats.org/officeDocument/2006/relationships/slideLayout" Target="../slideLayouts/slideLayout2.xml"/><Relationship Id="rId6" Type="http://schemas.openxmlformats.org/officeDocument/2006/relationships/image" Target="../media/image4.svg"/><Relationship Id="rId11" Type="http://schemas.openxmlformats.org/officeDocument/2006/relationships/image" Target="../media/image432.png"/><Relationship Id="rId5" Type="http://schemas.openxmlformats.org/officeDocument/2006/relationships/image" Target="../media/image3.png"/><Relationship Id="rId15" Type="http://schemas.openxmlformats.org/officeDocument/2006/relationships/image" Target="../media/image13.png"/><Relationship Id="rId10" Type="http://schemas.openxmlformats.org/officeDocument/2006/relationships/image" Target="../media/image6.svg"/><Relationship Id="rId19" Type="http://schemas.openxmlformats.org/officeDocument/2006/relationships/image" Target="../media/image61.png"/><Relationship Id="rId4" Type="http://schemas.openxmlformats.org/officeDocument/2006/relationships/image" Target="../media/image740.png"/><Relationship Id="rId9" Type="http://schemas.openxmlformats.org/officeDocument/2006/relationships/image" Target="../media/image5.png"/><Relationship Id="rId14" Type="http://schemas.openxmlformats.org/officeDocument/2006/relationships/image" Target="../media/image461.png"/></Relationships>
</file>

<file path=ppt/slides/_rels/slide15.xml.rels><?xml version="1.0" encoding="UTF-8" standalone="yes"?>
<Relationships xmlns="http://schemas.openxmlformats.org/package/2006/relationships"><Relationship Id="rId3" Type="http://schemas.openxmlformats.org/officeDocument/2006/relationships/image" Target="../media/image68.png"/><Relationship Id="rId7" Type="http://schemas.openxmlformats.org/officeDocument/2006/relationships/image" Target="../media/image772.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762.png"/><Relationship Id="rId5" Type="http://schemas.openxmlformats.org/officeDocument/2006/relationships/image" Target="../media/image751.png"/><Relationship Id="rId4" Type="http://schemas.openxmlformats.org/officeDocument/2006/relationships/image" Target="../media/image731.png"/></Relationships>
</file>

<file path=ppt/slides/_rels/slide16.xml.rels><?xml version="1.0" encoding="UTF-8" standalone="yes"?>
<Relationships xmlns="http://schemas.openxmlformats.org/package/2006/relationships"><Relationship Id="rId3" Type="http://schemas.openxmlformats.org/officeDocument/2006/relationships/image" Target="../media/image380.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390.png"/></Relationships>
</file>

<file path=ppt/slides/_rels/slide17.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400.png"/><Relationship Id="rId7" Type="http://schemas.microsoft.com/office/2007/relationships/hdphoto" Target="../media/hdphoto2.wdp"/><Relationship Id="rId2" Type="http://schemas.openxmlformats.org/officeDocument/2006/relationships/notesSlide" Target="../notesSlides/notesSlide17.xml"/><Relationship Id="rId1" Type="http://schemas.openxmlformats.org/officeDocument/2006/relationships/slideLayout" Target="../slideLayouts/slideLayout13.xml"/><Relationship Id="rId6" Type="http://schemas.openxmlformats.org/officeDocument/2006/relationships/image" Target="../media/image36.png"/><Relationship Id="rId5" Type="http://schemas.microsoft.com/office/2007/relationships/hdphoto" Target="../media/hdphoto1.wdp"/><Relationship Id="rId4" Type="http://schemas.openxmlformats.org/officeDocument/2006/relationships/image" Target="../media/image35.png"/><Relationship Id="rId9" Type="http://schemas.microsoft.com/office/2007/relationships/hdphoto" Target="../media/hdphoto3.wdp"/></Relationships>
</file>

<file path=ppt/slides/_rels/slide18.xml.rels><?xml version="1.0" encoding="UTF-8" standalone="yes"?>
<Relationships xmlns="http://schemas.openxmlformats.org/package/2006/relationships"><Relationship Id="rId8" Type="http://schemas.openxmlformats.org/officeDocument/2006/relationships/image" Target="../media/image6.svg"/><Relationship Id="rId13" Type="http://schemas.openxmlformats.org/officeDocument/2006/relationships/image" Target="../media/image13.png"/><Relationship Id="rId18" Type="http://schemas.openxmlformats.org/officeDocument/2006/relationships/image" Target="../media/image83.png"/><Relationship Id="rId3" Type="http://schemas.openxmlformats.org/officeDocument/2006/relationships/image" Target="../media/image3.png"/><Relationship Id="rId7" Type="http://schemas.openxmlformats.org/officeDocument/2006/relationships/image" Target="../media/image5.png"/><Relationship Id="rId12" Type="http://schemas.openxmlformats.org/officeDocument/2006/relationships/image" Target="../media/image460.png"/><Relationship Id="rId17" Type="http://schemas.openxmlformats.org/officeDocument/2006/relationships/image" Target="../media/image82.png"/><Relationship Id="rId2" Type="http://schemas.openxmlformats.org/officeDocument/2006/relationships/notesSlide" Target="../notesSlides/notesSlide18.xml"/><Relationship Id="rId16" Type="http://schemas.openxmlformats.org/officeDocument/2006/relationships/image" Target="../media/image81.png"/><Relationship Id="rId1" Type="http://schemas.openxmlformats.org/officeDocument/2006/relationships/slideLayout" Target="../slideLayouts/slideLayout2.xml"/><Relationship Id="rId6" Type="http://schemas.openxmlformats.org/officeDocument/2006/relationships/image" Target="../media/image8.svg"/><Relationship Id="rId11" Type="http://schemas.openxmlformats.org/officeDocument/2006/relationships/image" Target="../media/image450.png"/><Relationship Id="rId5" Type="http://schemas.openxmlformats.org/officeDocument/2006/relationships/image" Target="../media/image7.png"/><Relationship Id="rId15" Type="http://schemas.openxmlformats.org/officeDocument/2006/relationships/image" Target="../media/image74.png"/><Relationship Id="rId10" Type="http://schemas.openxmlformats.org/officeDocument/2006/relationships/image" Target="../media/image440.png"/><Relationship Id="rId4" Type="http://schemas.openxmlformats.org/officeDocument/2006/relationships/image" Target="../media/image4.svg"/><Relationship Id="rId9" Type="http://schemas.openxmlformats.org/officeDocument/2006/relationships/image" Target="../media/image430.png"/><Relationship Id="rId14" Type="http://schemas.openxmlformats.org/officeDocument/2006/relationships/image" Target="../media/image14.svg"/></Relationships>
</file>

<file path=ppt/slides/_rels/slide19.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0.png"/><Relationship Id="rId1" Type="http://schemas.openxmlformats.org/officeDocument/2006/relationships/slideLayout" Target="../slideLayouts/slideLayout2.xml"/><Relationship Id="rId4" Type="http://schemas.openxmlformats.org/officeDocument/2006/relationships/image" Target="../media/image75.png"/></Relationships>
</file>

<file path=ppt/slides/_rels/slide2.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svg"/><Relationship Id="rId5" Type="http://schemas.openxmlformats.org/officeDocument/2006/relationships/image" Target="../media/image5.png"/><Relationship Id="rId10" Type="http://schemas.openxmlformats.org/officeDocument/2006/relationships/image" Target="../media/image18.png"/><Relationship Id="rId4" Type="http://schemas.openxmlformats.org/officeDocument/2006/relationships/image" Target="../media/image4.svg"/><Relationship Id="rId9" Type="http://schemas.openxmlformats.org/officeDocument/2006/relationships/image" Target="../media/image17.png"/></Relationships>
</file>

<file path=ppt/slides/_rels/slide20.xml.rels><?xml version="1.0" encoding="UTF-8" standalone="yes"?>
<Relationships xmlns="http://schemas.openxmlformats.org/package/2006/relationships"><Relationship Id="rId8" Type="http://schemas.openxmlformats.org/officeDocument/2006/relationships/image" Target="../media/image8.svg"/><Relationship Id="rId13" Type="http://schemas.openxmlformats.org/officeDocument/2006/relationships/image" Target="../media/image1360.png"/><Relationship Id="rId18" Type="http://schemas.openxmlformats.org/officeDocument/2006/relationships/image" Target="../media/image1390.png"/><Relationship Id="rId3" Type="http://schemas.openxmlformats.org/officeDocument/2006/relationships/image" Target="../media/image1320.png"/><Relationship Id="rId7" Type="http://schemas.openxmlformats.org/officeDocument/2006/relationships/image" Target="../media/image7.png"/><Relationship Id="rId12" Type="http://schemas.openxmlformats.org/officeDocument/2006/relationships/image" Target="../media/image1350.png"/><Relationship Id="rId17" Type="http://schemas.openxmlformats.org/officeDocument/2006/relationships/image" Target="../media/image1380.png"/><Relationship Id="rId2" Type="http://schemas.openxmlformats.org/officeDocument/2006/relationships/notesSlide" Target="../notesSlides/notesSlide19.xml"/><Relationship Id="rId16" Type="http://schemas.openxmlformats.org/officeDocument/2006/relationships/image" Target="../media/image14.svg"/><Relationship Id="rId1" Type="http://schemas.openxmlformats.org/officeDocument/2006/relationships/slideLayout" Target="../slideLayouts/slideLayout2.xml"/><Relationship Id="rId6" Type="http://schemas.openxmlformats.org/officeDocument/2006/relationships/image" Target="../media/image4.svg"/><Relationship Id="rId11" Type="http://schemas.openxmlformats.org/officeDocument/2006/relationships/image" Target="../media/image1340.png"/><Relationship Id="rId5" Type="http://schemas.openxmlformats.org/officeDocument/2006/relationships/image" Target="../media/image3.png"/><Relationship Id="rId15" Type="http://schemas.openxmlformats.org/officeDocument/2006/relationships/image" Target="../media/image13.png"/><Relationship Id="rId10" Type="http://schemas.openxmlformats.org/officeDocument/2006/relationships/image" Target="../media/image6.svg"/><Relationship Id="rId19" Type="http://schemas.openxmlformats.org/officeDocument/2006/relationships/image" Target="../media/image140.png"/><Relationship Id="rId4" Type="http://schemas.openxmlformats.org/officeDocument/2006/relationships/image" Target="../media/image1330.png"/><Relationship Id="rId9" Type="http://schemas.openxmlformats.org/officeDocument/2006/relationships/image" Target="../media/image5.png"/><Relationship Id="rId14" Type="http://schemas.openxmlformats.org/officeDocument/2006/relationships/image" Target="../media/image1370.png"/></Relationships>
</file>

<file path=ppt/slides/_rels/slide3.xml.rels><?xml version="1.0" encoding="UTF-8" standalone="yes"?>
<Relationships xmlns="http://schemas.openxmlformats.org/package/2006/relationships"><Relationship Id="rId8" Type="http://schemas.openxmlformats.org/officeDocument/2006/relationships/image" Target="../media/image6.svg"/><Relationship Id="rId13" Type="http://schemas.openxmlformats.org/officeDocument/2006/relationships/image" Target="../media/image21.png"/><Relationship Id="rId3" Type="http://schemas.openxmlformats.org/officeDocument/2006/relationships/image" Target="../media/image3.png"/><Relationship Id="rId7" Type="http://schemas.openxmlformats.org/officeDocument/2006/relationships/image" Target="../media/image5.png"/><Relationship Id="rId12" Type="http://schemas.openxmlformats.org/officeDocument/2006/relationships/image" Target="../media/image200.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8.svg"/><Relationship Id="rId11" Type="http://schemas.openxmlformats.org/officeDocument/2006/relationships/image" Target="../media/image190.png"/><Relationship Id="rId5" Type="http://schemas.openxmlformats.org/officeDocument/2006/relationships/image" Target="../media/image7.png"/><Relationship Id="rId10" Type="http://schemas.openxmlformats.org/officeDocument/2006/relationships/image" Target="../media/image18.png"/><Relationship Id="rId4" Type="http://schemas.openxmlformats.org/officeDocument/2006/relationships/image" Target="../media/image4.svg"/><Relationship Id="rId9" Type="http://schemas.openxmlformats.org/officeDocument/2006/relationships/image" Target="../media/image17.png"/></Relationships>
</file>

<file path=ppt/slides/_rels/slide4.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image" Target="../media/image3.png"/><Relationship Id="rId7" Type="http://schemas.openxmlformats.org/officeDocument/2006/relationships/image" Target="../media/image5.png"/><Relationship Id="rId12" Type="http://schemas.openxmlformats.org/officeDocument/2006/relationships/image" Target="../media/image25.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8.svg"/><Relationship Id="rId11" Type="http://schemas.openxmlformats.org/officeDocument/2006/relationships/image" Target="../media/image24.png"/><Relationship Id="rId5" Type="http://schemas.openxmlformats.org/officeDocument/2006/relationships/image" Target="../media/image7.png"/><Relationship Id="rId10" Type="http://schemas.openxmlformats.org/officeDocument/2006/relationships/image" Target="../media/image23.png"/><Relationship Id="rId4" Type="http://schemas.openxmlformats.org/officeDocument/2006/relationships/image" Target="../media/image4.svg"/><Relationship Id="rId9" Type="http://schemas.openxmlformats.org/officeDocument/2006/relationships/image" Target="../media/image22.png"/></Relationships>
</file>

<file path=ppt/slides/_rels/slide5.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320.png"/><Relationship Id="rId18" Type="http://schemas.openxmlformats.org/officeDocument/2006/relationships/image" Target="../media/image14.svg"/><Relationship Id="rId3" Type="http://schemas.openxmlformats.org/officeDocument/2006/relationships/image" Target="../media/image301.png"/><Relationship Id="rId7" Type="http://schemas.openxmlformats.org/officeDocument/2006/relationships/image" Target="../media/image8.svg"/><Relationship Id="rId12" Type="http://schemas.openxmlformats.org/officeDocument/2006/relationships/image" Target="../media/image310.png"/><Relationship Id="rId17" Type="http://schemas.openxmlformats.org/officeDocument/2006/relationships/image" Target="../media/image13.png"/><Relationship Id="rId2" Type="http://schemas.openxmlformats.org/officeDocument/2006/relationships/notesSlide" Target="../notesSlides/notesSlide5.xml"/><Relationship Id="rId16"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0.png"/><Relationship Id="rId5" Type="http://schemas.openxmlformats.org/officeDocument/2006/relationships/image" Target="../media/image4.svg"/><Relationship Id="rId15" Type="http://schemas.openxmlformats.org/officeDocument/2006/relationships/image" Target="../media/image11.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6.svg"/><Relationship Id="rId14" Type="http://schemas.openxmlformats.org/officeDocument/2006/relationships/image" Target="../media/image330.png"/></Relationships>
</file>

<file path=ppt/slides/_rels/slide6.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462.png"/><Relationship Id="rId18" Type="http://schemas.openxmlformats.org/officeDocument/2006/relationships/image" Target="../media/image27.png"/><Relationship Id="rId26" Type="http://schemas.openxmlformats.org/officeDocument/2006/relationships/image" Target="../media/image55.png"/><Relationship Id="rId3" Type="http://schemas.openxmlformats.org/officeDocument/2006/relationships/image" Target="../media/image411.png"/><Relationship Id="rId21" Type="http://schemas.openxmlformats.org/officeDocument/2006/relationships/image" Target="../media/image29.png"/><Relationship Id="rId7" Type="http://schemas.openxmlformats.org/officeDocument/2006/relationships/image" Target="../media/image20.svg"/><Relationship Id="rId12" Type="http://schemas.openxmlformats.org/officeDocument/2006/relationships/image" Target="../media/image310.png"/><Relationship Id="rId17" Type="http://schemas.openxmlformats.org/officeDocument/2006/relationships/image" Target="../media/image14.svg"/><Relationship Id="rId25" Type="http://schemas.openxmlformats.org/officeDocument/2006/relationships/image" Target="../media/image54.png"/><Relationship Id="rId2" Type="http://schemas.openxmlformats.org/officeDocument/2006/relationships/notesSlide" Target="../notesSlides/notesSlide6.xml"/><Relationship Id="rId16" Type="http://schemas.openxmlformats.org/officeDocument/2006/relationships/image" Target="../media/image13.png"/><Relationship Id="rId20"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9.png"/><Relationship Id="rId11" Type="http://schemas.openxmlformats.org/officeDocument/2006/relationships/image" Target="../media/image4.svg"/><Relationship Id="rId24" Type="http://schemas.openxmlformats.org/officeDocument/2006/relationships/image" Target="../media/image53.png"/><Relationship Id="rId5" Type="http://schemas.openxmlformats.org/officeDocument/2006/relationships/image" Target="../media/image16.svg"/><Relationship Id="rId15" Type="http://schemas.openxmlformats.org/officeDocument/2006/relationships/image" Target="../media/image26.png"/><Relationship Id="rId23" Type="http://schemas.openxmlformats.org/officeDocument/2006/relationships/image" Target="../media/image52.png"/><Relationship Id="rId28" Type="http://schemas.openxmlformats.org/officeDocument/2006/relationships/image" Target="../media/image57.png"/><Relationship Id="rId10" Type="http://schemas.openxmlformats.org/officeDocument/2006/relationships/image" Target="../media/image3.png"/><Relationship Id="rId19" Type="http://schemas.openxmlformats.org/officeDocument/2006/relationships/image" Target="../media/image28.png"/><Relationship Id="rId4" Type="http://schemas.openxmlformats.org/officeDocument/2006/relationships/image" Target="../media/image15.png"/><Relationship Id="rId9" Type="http://schemas.openxmlformats.org/officeDocument/2006/relationships/image" Target="../media/image6.svg"/><Relationship Id="rId14" Type="http://schemas.openxmlformats.org/officeDocument/2006/relationships/image" Target="../media/image11.png"/><Relationship Id="rId22" Type="http://schemas.openxmlformats.org/officeDocument/2006/relationships/image" Target="../media/image51.png"/><Relationship Id="rId27" Type="http://schemas.openxmlformats.org/officeDocument/2006/relationships/image" Target="../media/image56.png"/></Relationships>
</file>

<file path=ppt/slides/_rels/slide7.xml.rels><?xml version="1.0" encoding="UTF-8" standalone="yes"?>
<Relationships xmlns="http://schemas.openxmlformats.org/package/2006/relationships"><Relationship Id="rId8" Type="http://schemas.openxmlformats.org/officeDocument/2006/relationships/image" Target="../media/image6.svg"/><Relationship Id="rId13" Type="http://schemas.openxmlformats.org/officeDocument/2006/relationships/image" Target="../media/image13.png"/><Relationship Id="rId18" Type="http://schemas.openxmlformats.org/officeDocument/2006/relationships/image" Target="../media/image35.png"/><Relationship Id="rId26" Type="http://schemas.openxmlformats.org/officeDocument/2006/relationships/image" Target="../media/image63.png"/><Relationship Id="rId3" Type="http://schemas.openxmlformats.org/officeDocument/2006/relationships/image" Target="../media/image3.png"/><Relationship Id="rId21" Type="http://schemas.microsoft.com/office/2007/relationships/hdphoto" Target="../media/hdphoto2.wdp"/><Relationship Id="rId7" Type="http://schemas.openxmlformats.org/officeDocument/2006/relationships/image" Target="../media/image5.png"/><Relationship Id="rId12" Type="http://schemas.openxmlformats.org/officeDocument/2006/relationships/image" Target="../media/image31.png"/><Relationship Id="rId17" Type="http://schemas.openxmlformats.org/officeDocument/2006/relationships/image" Target="../media/image34.png"/><Relationship Id="rId25" Type="http://schemas.openxmlformats.org/officeDocument/2006/relationships/image" Target="../media/image62.png"/><Relationship Id="rId2" Type="http://schemas.openxmlformats.org/officeDocument/2006/relationships/notesSlide" Target="../notesSlides/notesSlide7.xml"/><Relationship Id="rId16" Type="http://schemas.openxmlformats.org/officeDocument/2006/relationships/image" Target="../media/image33.png"/><Relationship Id="rId20" Type="http://schemas.openxmlformats.org/officeDocument/2006/relationships/image" Target="../media/image36.png"/><Relationship Id="rId29" Type="http://schemas.openxmlformats.org/officeDocument/2006/relationships/image" Target="../media/image66.png"/><Relationship Id="rId1" Type="http://schemas.openxmlformats.org/officeDocument/2006/relationships/slideLayout" Target="../slideLayouts/slideLayout2.xml"/><Relationship Id="rId6" Type="http://schemas.openxmlformats.org/officeDocument/2006/relationships/image" Target="../media/image8.svg"/><Relationship Id="rId11" Type="http://schemas.openxmlformats.org/officeDocument/2006/relationships/image" Target="../media/image30.png"/><Relationship Id="rId5" Type="http://schemas.openxmlformats.org/officeDocument/2006/relationships/image" Target="../media/image7.png"/><Relationship Id="rId15" Type="http://schemas.openxmlformats.org/officeDocument/2006/relationships/image" Target="../media/image32.png"/><Relationship Id="rId23" Type="http://schemas.microsoft.com/office/2007/relationships/hdphoto" Target="../media/hdphoto3.wdp"/><Relationship Id="rId28" Type="http://schemas.openxmlformats.org/officeDocument/2006/relationships/image" Target="../media/image65.png"/><Relationship Id="rId10" Type="http://schemas.openxmlformats.org/officeDocument/2006/relationships/image" Target="../media/image440.png"/><Relationship Id="rId19" Type="http://schemas.microsoft.com/office/2007/relationships/hdphoto" Target="../media/hdphoto1.wdp"/><Relationship Id="rId4" Type="http://schemas.openxmlformats.org/officeDocument/2006/relationships/image" Target="../media/image4.svg"/><Relationship Id="rId9" Type="http://schemas.openxmlformats.org/officeDocument/2006/relationships/image" Target="../media/image430.png"/><Relationship Id="rId14" Type="http://schemas.openxmlformats.org/officeDocument/2006/relationships/image" Target="../media/image14.svg"/><Relationship Id="rId22" Type="http://schemas.openxmlformats.org/officeDocument/2006/relationships/image" Target="../media/image37.png"/><Relationship Id="rId27" Type="http://schemas.openxmlformats.org/officeDocument/2006/relationships/image" Target="../media/image64.png"/><Relationship Id="rId30" Type="http://schemas.openxmlformats.org/officeDocument/2006/relationships/image" Target="../media/image38.png"/></Relationships>
</file>

<file path=ppt/slides/_rels/slide8.xml.rels><?xml version="1.0" encoding="UTF-8" standalone="yes"?>
<Relationships xmlns="http://schemas.openxmlformats.org/package/2006/relationships"><Relationship Id="rId8" Type="http://schemas.openxmlformats.org/officeDocument/2006/relationships/image" Target="../media/image6.svg"/><Relationship Id="rId13" Type="http://schemas.openxmlformats.org/officeDocument/2006/relationships/image" Target="../media/image13.png"/><Relationship Id="rId18" Type="http://schemas.openxmlformats.org/officeDocument/2006/relationships/image" Target="../media/image35.png"/><Relationship Id="rId3" Type="http://schemas.openxmlformats.org/officeDocument/2006/relationships/image" Target="../media/image3.png"/><Relationship Id="rId21" Type="http://schemas.microsoft.com/office/2007/relationships/hdphoto" Target="../media/hdphoto2.wdp"/><Relationship Id="rId7" Type="http://schemas.openxmlformats.org/officeDocument/2006/relationships/image" Target="../media/image5.png"/><Relationship Id="rId12" Type="http://schemas.openxmlformats.org/officeDocument/2006/relationships/image" Target="../media/image460.png"/><Relationship Id="rId17" Type="http://schemas.openxmlformats.org/officeDocument/2006/relationships/image" Target="../media/image34.png"/><Relationship Id="rId2" Type="http://schemas.openxmlformats.org/officeDocument/2006/relationships/notesSlide" Target="../notesSlides/notesSlide8.xml"/><Relationship Id="rId16" Type="http://schemas.openxmlformats.org/officeDocument/2006/relationships/image" Target="../media/image40.png"/><Relationship Id="rId20" Type="http://schemas.openxmlformats.org/officeDocument/2006/relationships/image" Target="../media/image36.png"/><Relationship Id="rId1" Type="http://schemas.openxmlformats.org/officeDocument/2006/relationships/slideLayout" Target="../slideLayouts/slideLayout2.xml"/><Relationship Id="rId6" Type="http://schemas.openxmlformats.org/officeDocument/2006/relationships/image" Target="../media/image8.svg"/><Relationship Id="rId11" Type="http://schemas.openxmlformats.org/officeDocument/2006/relationships/image" Target="../media/image450.png"/><Relationship Id="rId5" Type="http://schemas.openxmlformats.org/officeDocument/2006/relationships/image" Target="../media/image7.png"/><Relationship Id="rId15" Type="http://schemas.openxmlformats.org/officeDocument/2006/relationships/image" Target="../media/image39.png"/><Relationship Id="rId23" Type="http://schemas.microsoft.com/office/2007/relationships/hdphoto" Target="../media/hdphoto3.wdp"/><Relationship Id="rId10" Type="http://schemas.openxmlformats.org/officeDocument/2006/relationships/image" Target="../media/image440.png"/><Relationship Id="rId19" Type="http://schemas.microsoft.com/office/2007/relationships/hdphoto" Target="../media/hdphoto1.wdp"/><Relationship Id="rId4" Type="http://schemas.openxmlformats.org/officeDocument/2006/relationships/image" Target="../media/image4.svg"/><Relationship Id="rId9" Type="http://schemas.openxmlformats.org/officeDocument/2006/relationships/image" Target="../media/image430.png"/><Relationship Id="rId14" Type="http://schemas.openxmlformats.org/officeDocument/2006/relationships/image" Target="../media/image14.svg"/><Relationship Id="rId22" Type="http://schemas.openxmlformats.org/officeDocument/2006/relationships/image" Target="../media/image37.png"/></Relationships>
</file>

<file path=ppt/slides/_rels/slide9.xml.rels><?xml version="1.0" encoding="UTF-8" standalone="yes"?>
<Relationships xmlns="http://schemas.openxmlformats.org/package/2006/relationships"><Relationship Id="rId8" Type="http://schemas.openxmlformats.org/officeDocument/2006/relationships/image" Target="../media/image6.svg"/><Relationship Id="rId13" Type="http://schemas.openxmlformats.org/officeDocument/2006/relationships/image" Target="../media/image13.png"/><Relationship Id="rId18" Type="http://schemas.openxmlformats.org/officeDocument/2006/relationships/image" Target="../media/image35.png"/><Relationship Id="rId3" Type="http://schemas.openxmlformats.org/officeDocument/2006/relationships/image" Target="../media/image3.png"/><Relationship Id="rId21" Type="http://schemas.microsoft.com/office/2007/relationships/hdphoto" Target="../media/hdphoto3.wdp"/><Relationship Id="rId7" Type="http://schemas.openxmlformats.org/officeDocument/2006/relationships/image" Target="../media/image5.png"/><Relationship Id="rId12" Type="http://schemas.openxmlformats.org/officeDocument/2006/relationships/image" Target="../media/image460.png"/><Relationship Id="rId17" Type="http://schemas.openxmlformats.org/officeDocument/2006/relationships/image" Target="../media/image43.png"/><Relationship Id="rId2" Type="http://schemas.openxmlformats.org/officeDocument/2006/relationships/notesSlide" Target="../notesSlides/notesSlide9.xml"/><Relationship Id="rId16" Type="http://schemas.openxmlformats.org/officeDocument/2006/relationships/image" Target="../media/image42.png"/><Relationship Id="rId20" Type="http://schemas.openxmlformats.org/officeDocument/2006/relationships/image" Target="../media/image37.png"/><Relationship Id="rId1" Type="http://schemas.openxmlformats.org/officeDocument/2006/relationships/slideLayout" Target="../slideLayouts/slideLayout2.xml"/><Relationship Id="rId6" Type="http://schemas.openxmlformats.org/officeDocument/2006/relationships/image" Target="../media/image8.svg"/><Relationship Id="rId11" Type="http://schemas.openxmlformats.org/officeDocument/2006/relationships/image" Target="../media/image450.png"/><Relationship Id="rId5" Type="http://schemas.openxmlformats.org/officeDocument/2006/relationships/image" Target="../media/image7.png"/><Relationship Id="rId15" Type="http://schemas.openxmlformats.org/officeDocument/2006/relationships/image" Target="../media/image41.png"/><Relationship Id="rId10" Type="http://schemas.openxmlformats.org/officeDocument/2006/relationships/image" Target="../media/image440.png"/><Relationship Id="rId19" Type="http://schemas.microsoft.com/office/2007/relationships/hdphoto" Target="../media/hdphoto1.wdp"/><Relationship Id="rId4" Type="http://schemas.openxmlformats.org/officeDocument/2006/relationships/image" Target="../media/image4.svg"/><Relationship Id="rId9" Type="http://schemas.openxmlformats.org/officeDocument/2006/relationships/image" Target="../media/image430.png"/><Relationship Id="rId14" Type="http://schemas.openxmlformats.org/officeDocument/2006/relationships/image" Target="../media/image14.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F50278-9A9A-0F4E-BDCF-6351BE173254}"/>
              </a:ext>
            </a:extLst>
          </p:cNvPr>
          <p:cNvSpPr>
            <a:spLocks noGrp="1"/>
          </p:cNvSpPr>
          <p:nvPr>
            <p:ph type="ctrTitle"/>
          </p:nvPr>
        </p:nvSpPr>
        <p:spPr>
          <a:xfrm>
            <a:off x="676331" y="758952"/>
            <a:ext cx="10902462" cy="3566160"/>
          </a:xfrm>
        </p:spPr>
        <p:txBody>
          <a:bodyPr>
            <a:normAutofit/>
          </a:bodyPr>
          <a:lstStyle/>
          <a:p>
            <a:pPr algn="ctr"/>
            <a:r>
              <a:rPr lang="en-US" sz="6000" dirty="0"/>
              <a:t>Part 2: Matching Queues</a:t>
            </a:r>
          </a:p>
        </p:txBody>
      </p:sp>
      <p:sp>
        <p:nvSpPr>
          <p:cNvPr id="3" name="Subtitle 2">
            <a:extLst>
              <a:ext uri="{FF2B5EF4-FFF2-40B4-BE49-F238E27FC236}">
                <a16:creationId xmlns:a16="http://schemas.microsoft.com/office/drawing/2014/main" id="{117F481B-9C2C-084A-8DF1-0582D2DA4B02}"/>
              </a:ext>
            </a:extLst>
          </p:cNvPr>
          <p:cNvSpPr>
            <a:spLocks noGrp="1"/>
          </p:cNvSpPr>
          <p:nvPr>
            <p:ph type="subTitle" idx="1"/>
          </p:nvPr>
        </p:nvSpPr>
        <p:spPr>
          <a:xfrm>
            <a:off x="676331" y="4634345"/>
            <a:ext cx="10058400" cy="1453896"/>
          </a:xfrm>
        </p:spPr>
        <p:txBody>
          <a:bodyPr>
            <a:normAutofit/>
          </a:bodyPr>
          <a:lstStyle/>
          <a:p>
            <a:r>
              <a:rPr lang="en-US" sz="2800" dirty="0"/>
              <a:t>Sushil Varma and </a:t>
            </a:r>
            <a:r>
              <a:rPr lang="en-US" sz="2800" dirty="0" err="1"/>
              <a:t>Prakirt</a:t>
            </a:r>
            <a:r>
              <a:rPr lang="en-US" sz="2800" dirty="0"/>
              <a:t> Jhunjhunwala</a:t>
            </a:r>
            <a:endParaRPr lang="en-US" dirty="0"/>
          </a:p>
        </p:txBody>
      </p:sp>
      <p:sp>
        <p:nvSpPr>
          <p:cNvPr id="4" name="Slide Number Placeholder 3">
            <a:extLst>
              <a:ext uri="{FF2B5EF4-FFF2-40B4-BE49-F238E27FC236}">
                <a16:creationId xmlns:a16="http://schemas.microsoft.com/office/drawing/2014/main" id="{2F833399-CEF7-4F98-88B8-B5FC20CDFA41}"/>
              </a:ext>
            </a:extLst>
          </p:cNvPr>
          <p:cNvSpPr>
            <a:spLocks noGrp="1"/>
          </p:cNvSpPr>
          <p:nvPr>
            <p:ph type="sldNum" sz="quarter" idx="12"/>
          </p:nvPr>
        </p:nvSpPr>
        <p:spPr/>
        <p:txBody>
          <a:bodyPr/>
          <a:lstStyle/>
          <a:p>
            <a:fld id="{3A98EE3D-8CD1-4C3F-BD1C-C98C9596463C}" type="slidenum">
              <a:rPr lang="en-US" smtClean="0"/>
              <a:t>1</a:t>
            </a:fld>
            <a:endParaRPr lang="en-US" dirty="0"/>
          </a:p>
        </p:txBody>
      </p:sp>
    </p:spTree>
    <p:extLst>
      <p:ext uri="{BB962C8B-B14F-4D97-AF65-F5344CB8AC3E}">
        <p14:creationId xmlns:p14="http://schemas.microsoft.com/office/powerpoint/2010/main" val="38276934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01225BF-EE82-4E70-BCCF-BEC74F9260BC}"/>
              </a:ext>
            </a:extLst>
          </p:cNvPr>
          <p:cNvSpPr>
            <a:spLocks noGrp="1"/>
          </p:cNvSpPr>
          <p:nvPr>
            <p:ph idx="1"/>
          </p:nvPr>
        </p:nvSpPr>
        <p:spPr/>
        <p:txBody>
          <a:bodyPr/>
          <a:lstStyle/>
          <a:p>
            <a:endParaRPr lang="en-US"/>
          </a:p>
        </p:txBody>
      </p:sp>
      <p:sp>
        <p:nvSpPr>
          <p:cNvPr id="3" name="Slide Number Placeholder 2">
            <a:extLst>
              <a:ext uri="{FF2B5EF4-FFF2-40B4-BE49-F238E27FC236}">
                <a16:creationId xmlns:a16="http://schemas.microsoft.com/office/drawing/2014/main" id="{F35AE804-6641-4794-BA47-247162ACAD9B}"/>
              </a:ext>
            </a:extLst>
          </p:cNvPr>
          <p:cNvSpPr>
            <a:spLocks noGrp="1"/>
          </p:cNvSpPr>
          <p:nvPr>
            <p:ph type="sldNum" sz="quarter" idx="12"/>
          </p:nvPr>
        </p:nvSpPr>
        <p:spPr/>
        <p:txBody>
          <a:bodyPr/>
          <a:lstStyle/>
          <a:p>
            <a:fld id="{3A98EE3D-8CD1-4C3F-BD1C-C98C9596463C}" type="slidenum">
              <a:rPr lang="en-US" smtClean="0"/>
              <a:t>10</a:t>
            </a:fld>
            <a:endParaRPr lang="en-US" dirty="0"/>
          </a:p>
        </p:txBody>
      </p:sp>
      <mc:AlternateContent xmlns:mc="http://schemas.openxmlformats.org/markup-compatibility/2006" xmlns:a14="http://schemas.microsoft.com/office/drawing/2010/main">
        <mc:Choice Requires="a14">
          <p:graphicFrame>
            <p:nvGraphicFramePr>
              <p:cNvPr id="7" name="Table 20">
                <a:extLst>
                  <a:ext uri="{FF2B5EF4-FFF2-40B4-BE49-F238E27FC236}">
                    <a16:creationId xmlns:a16="http://schemas.microsoft.com/office/drawing/2014/main" id="{6B3B35B1-0A33-44CB-97F9-B6712A15E8A5}"/>
                  </a:ext>
                </a:extLst>
              </p:cNvPr>
              <p:cNvGraphicFramePr>
                <a:graphicFrameLocks noGrp="1"/>
              </p:cNvGraphicFramePr>
              <p:nvPr>
                <p:extLst>
                  <p:ext uri="{D42A27DB-BD31-4B8C-83A1-F6EECF244321}">
                    <p14:modId xmlns:p14="http://schemas.microsoft.com/office/powerpoint/2010/main" val="4279552791"/>
                  </p:ext>
                </p:extLst>
              </p:nvPr>
            </p:nvGraphicFramePr>
            <p:xfrm>
              <a:off x="1034254" y="988908"/>
              <a:ext cx="10796637" cy="5662898"/>
            </p:xfrm>
            <a:graphic>
              <a:graphicData uri="http://schemas.openxmlformats.org/drawingml/2006/table">
                <a:tbl>
                  <a:tblPr firstRow="1" bandRow="1">
                    <a:tableStyleId>{F5AB1C69-6EDB-4FF4-983F-18BD219EF322}</a:tableStyleId>
                  </a:tblPr>
                  <a:tblGrid>
                    <a:gridCol w="3598879">
                      <a:extLst>
                        <a:ext uri="{9D8B030D-6E8A-4147-A177-3AD203B41FA5}">
                          <a16:colId xmlns:a16="http://schemas.microsoft.com/office/drawing/2014/main" val="2639385513"/>
                        </a:ext>
                      </a:extLst>
                    </a:gridCol>
                    <a:gridCol w="3598879">
                      <a:extLst>
                        <a:ext uri="{9D8B030D-6E8A-4147-A177-3AD203B41FA5}">
                          <a16:colId xmlns:a16="http://schemas.microsoft.com/office/drawing/2014/main" val="422373197"/>
                        </a:ext>
                      </a:extLst>
                    </a:gridCol>
                    <a:gridCol w="3598879">
                      <a:extLst>
                        <a:ext uri="{9D8B030D-6E8A-4147-A177-3AD203B41FA5}">
                          <a16:colId xmlns:a16="http://schemas.microsoft.com/office/drawing/2014/main" val="4104484568"/>
                        </a:ext>
                      </a:extLst>
                    </a:gridCol>
                  </a:tblGrid>
                  <a:tr h="533536">
                    <a:tc>
                      <a:txBody>
                        <a:bodyPr/>
                        <a:lstStyle/>
                        <a:p>
                          <a:pPr algn="ctr"/>
                          <a14:m>
                            <m:oMathPara xmlns:m="http://schemas.openxmlformats.org/officeDocument/2006/math">
                              <m:oMathParaPr>
                                <m:jc m:val="centerGroup"/>
                              </m:oMathParaPr>
                              <m:oMath xmlns:m="http://schemas.openxmlformats.org/officeDocument/2006/math">
                                <m:r>
                                  <a:rPr lang="en-US" sz="1800" b="0" smtClean="0">
                                    <a:solidFill>
                                      <a:srgbClr val="C0504D">
                                        <a:lumMod val="75000"/>
                                      </a:srgbClr>
                                    </a:solidFill>
                                    <a:latin typeface="Cambria Math" panose="02040503050406030204" pitchFamily="18" charset="0"/>
                                  </a:rPr>
                                  <m:t>𝜖𝜏</m:t>
                                </m:r>
                                <m:r>
                                  <a:rPr lang="en-US" sz="1800" b="0" smtClean="0">
                                    <a:solidFill>
                                      <a:srgbClr val="C0504D">
                                        <a:lumMod val="75000"/>
                                      </a:srgbClr>
                                    </a:solidFill>
                                    <a:latin typeface="Cambria Math" panose="02040503050406030204" pitchFamily="18" charset="0"/>
                                  </a:rPr>
                                  <m:t>→0</m:t>
                                </m:r>
                              </m:oMath>
                            </m:oMathPara>
                          </a14:m>
                          <a:endParaRPr lang="en-US" dirty="0"/>
                        </a:p>
                      </a:txBody>
                      <a:tcPr/>
                    </a:tc>
                    <a:tc>
                      <a:txBody>
                        <a:bodyPr/>
                        <a:lstStyle/>
                        <a:p>
                          <a:pPr algn="ctr"/>
                          <a14:m>
                            <m:oMath xmlns:m="http://schemas.openxmlformats.org/officeDocument/2006/math">
                              <m:r>
                                <a:rPr lang="en-US" sz="1800" smtClean="0">
                                  <a:solidFill>
                                    <a:srgbClr val="C0504D">
                                      <a:lumMod val="75000"/>
                                    </a:srgbClr>
                                  </a:solidFill>
                                  <a:latin typeface="Cambria Math" panose="02040503050406030204" pitchFamily="18" charset="0"/>
                                </a:rPr>
                                <m:t>𝜖𝜏</m:t>
                              </m:r>
                              <m:r>
                                <a:rPr lang="en-US" sz="1800" smtClean="0">
                                  <a:solidFill>
                                    <a:srgbClr val="C0504D">
                                      <a:lumMod val="75000"/>
                                    </a:srgbClr>
                                  </a:solidFill>
                                  <a:latin typeface="Cambria Math" panose="02040503050406030204" pitchFamily="18" charset="0"/>
                                </a:rPr>
                                <m:t>→</m:t>
                              </m:r>
                              <m:r>
                                <a:rPr lang="en-US" sz="1800" b="0" smtClean="0">
                                  <a:solidFill>
                                    <a:srgbClr val="C0504D">
                                      <a:lumMod val="75000"/>
                                    </a:srgbClr>
                                  </a:solidFill>
                                  <a:latin typeface="Cambria Math" panose="02040503050406030204" pitchFamily="18" charset="0"/>
                                </a:rPr>
                                <m:t>𝑙</m:t>
                              </m:r>
                            </m:oMath>
                          </a14:m>
                          <a:r>
                            <a:rPr lang="en-US" dirty="0"/>
                            <a:t> </a:t>
                          </a:r>
                          <a:r>
                            <a:rPr lang="en-US" sz="1800" b="0" dirty="0">
                              <a:solidFill>
                                <a:schemeClr val="accent2">
                                  <a:lumMod val="75000"/>
                                </a:schemeClr>
                              </a:solidFill>
                            </a:rPr>
                            <a:t>with</a:t>
                          </a:r>
                          <a:r>
                            <a:rPr lang="en-US" sz="1800" dirty="0">
                              <a:solidFill>
                                <a:schemeClr val="accent2">
                                  <a:lumMod val="75000"/>
                                </a:schemeClr>
                              </a:solidFill>
                            </a:rPr>
                            <a:t> </a:t>
                          </a:r>
                          <a14:m>
                            <m:oMath xmlns:m="http://schemas.openxmlformats.org/officeDocument/2006/math">
                              <m:r>
                                <a:rPr lang="en-US" sz="1800" b="0" smtClean="0">
                                  <a:solidFill>
                                    <a:srgbClr val="C0504D">
                                      <a:lumMod val="75000"/>
                                    </a:srgbClr>
                                  </a:solidFill>
                                  <a:latin typeface="Cambria Math" panose="02040503050406030204" pitchFamily="18" charset="0"/>
                                </a:rPr>
                                <m:t>0&lt;</m:t>
                              </m:r>
                              <m:r>
                                <a:rPr lang="en-US" sz="1800" b="0" smtClean="0">
                                  <a:solidFill>
                                    <a:srgbClr val="C0504D">
                                      <a:lumMod val="75000"/>
                                    </a:srgbClr>
                                  </a:solidFill>
                                  <a:latin typeface="Cambria Math" panose="02040503050406030204" pitchFamily="18" charset="0"/>
                                </a:rPr>
                                <m:t>𝑙</m:t>
                              </m:r>
                              <m:r>
                                <a:rPr lang="en-US" sz="1800" b="0" smtClean="0">
                                  <a:solidFill>
                                    <a:srgbClr val="C0504D">
                                      <a:lumMod val="75000"/>
                                    </a:srgbClr>
                                  </a:solidFill>
                                  <a:latin typeface="Cambria Math" panose="02040503050406030204" pitchFamily="18" charset="0"/>
                                </a:rPr>
                                <m:t>&lt;∞</m:t>
                              </m:r>
                            </m:oMath>
                          </a14:m>
                          <a:r>
                            <a:rPr lang="en-US" sz="1800" dirty="0">
                              <a:solidFill>
                                <a:schemeClr val="accent2">
                                  <a:lumMod val="75000"/>
                                </a:schemeClr>
                              </a:solidFill>
                            </a:rPr>
                            <a:t> </a:t>
                          </a:r>
                          <a:endParaRPr lang="en-US" dirty="0"/>
                        </a:p>
                      </a:txBody>
                      <a:tcPr/>
                    </a:tc>
                    <a:tc>
                      <a:txBody>
                        <a:bodyPr/>
                        <a:lstStyle/>
                        <a:p>
                          <a:pPr algn="ctr"/>
                          <a14:m>
                            <m:oMathPara xmlns:m="http://schemas.openxmlformats.org/officeDocument/2006/math">
                              <m:oMathParaPr>
                                <m:jc m:val="centerGroup"/>
                              </m:oMathParaPr>
                              <m:oMath xmlns:m="http://schemas.openxmlformats.org/officeDocument/2006/math">
                                <m:r>
                                  <a:rPr lang="en-US" sz="1800" smtClean="0">
                                    <a:solidFill>
                                      <a:srgbClr val="C0504D">
                                        <a:lumMod val="75000"/>
                                      </a:srgbClr>
                                    </a:solidFill>
                                    <a:latin typeface="Cambria Math" panose="02040503050406030204" pitchFamily="18" charset="0"/>
                                  </a:rPr>
                                  <m:t>𝜖𝜏</m:t>
                                </m:r>
                                <m:r>
                                  <a:rPr lang="en-US" sz="1800" smtClean="0">
                                    <a:solidFill>
                                      <a:srgbClr val="C0504D">
                                        <a:lumMod val="75000"/>
                                      </a:srgbClr>
                                    </a:solidFill>
                                    <a:latin typeface="Cambria Math" panose="02040503050406030204" pitchFamily="18" charset="0"/>
                                  </a:rPr>
                                  <m:t>→∞</m:t>
                                </m:r>
                              </m:oMath>
                            </m:oMathPara>
                          </a14:m>
                          <a:endParaRPr lang="en-US" dirty="0"/>
                        </a:p>
                      </a:txBody>
                      <a:tcPr/>
                    </a:tc>
                    <a:extLst>
                      <a:ext uri="{0D108BD9-81ED-4DB2-BD59-A6C34878D82A}">
                        <a16:rowId xmlns:a16="http://schemas.microsoft.com/office/drawing/2014/main" val="3728873458"/>
                      </a:ext>
                    </a:extLst>
                  </a:tr>
                  <a:tr h="2020402">
                    <a:tc>
                      <a:txBody>
                        <a:bodyPr/>
                        <a:lstStyle/>
                        <a:p>
                          <a:pPr algn="ctr"/>
                          <a14:m>
                            <m:oMathPara xmlns:m="http://schemas.openxmlformats.org/officeDocument/2006/math">
                              <m:oMathParaPr>
                                <m:jc m:val="centerGroup"/>
                              </m:oMathParaPr>
                              <m:oMath xmlns:m="http://schemas.openxmlformats.org/officeDocument/2006/math">
                                <m:r>
                                  <a:rPr lang="en-US" sz="1800" smtClean="0">
                                    <a:solidFill>
                                      <a:schemeClr val="accent2">
                                        <a:lumMod val="75000"/>
                                      </a:schemeClr>
                                    </a:solidFill>
                                    <a:latin typeface="Cambria Math" panose="02040503050406030204" pitchFamily="18" charset="0"/>
                                  </a:rPr>
                                  <m:t>𝜖</m:t>
                                </m:r>
                                <m:r>
                                  <a:rPr lang="en-US" sz="1800" b="0" smtClean="0">
                                    <a:solidFill>
                                      <a:schemeClr val="accent2">
                                        <a:lumMod val="75000"/>
                                      </a:schemeClr>
                                    </a:solidFill>
                                    <a:latin typeface="Cambria Math" panose="02040503050406030204" pitchFamily="18" charset="0"/>
                                  </a:rPr>
                                  <m:t>𝑧</m:t>
                                </m:r>
                                <m:groupChr>
                                  <m:groupChrPr>
                                    <m:chr m:val="→"/>
                                    <m:vertJc m:val="bot"/>
                                    <m:ctrlPr>
                                      <a:rPr lang="en-US" sz="1800" i="1">
                                        <a:solidFill>
                                          <a:schemeClr val="accent2">
                                            <a:lumMod val="75000"/>
                                          </a:schemeClr>
                                        </a:solidFill>
                                        <a:latin typeface="Cambria Math" panose="02040503050406030204" pitchFamily="18" charset="0"/>
                                      </a:rPr>
                                    </m:ctrlPr>
                                  </m:groupChrPr>
                                  <m:e>
                                    <m:r>
                                      <m:rPr>
                                        <m:brk m:alnAt="2"/>
                                      </m:rPr>
                                      <a:rPr lang="en-US" sz="1800">
                                        <a:solidFill>
                                          <a:schemeClr val="accent2">
                                            <a:lumMod val="75000"/>
                                          </a:schemeClr>
                                        </a:solidFill>
                                        <a:latin typeface="Cambria Math" panose="02040503050406030204" pitchFamily="18" charset="0"/>
                                      </a:rPr>
                                      <m:t>𝑑</m:t>
                                    </m:r>
                                  </m:e>
                                </m:groupChr>
                                <m:r>
                                  <a:rPr lang="en-US" sz="1800" b="0" smtClean="0">
                                    <a:solidFill>
                                      <a:schemeClr val="accent2">
                                        <a:lumMod val="75000"/>
                                      </a:schemeClr>
                                    </a:solidFill>
                                    <a:latin typeface="Cambria Math" panose="02040503050406030204" pitchFamily="18" charset="0"/>
                                  </a:rPr>
                                  <m:t>𝐿𝑎𝑝𝑙𝑎𝑐𝑒</m:t>
                                </m:r>
                                <m:d>
                                  <m:dPr>
                                    <m:ctrlPr>
                                      <a:rPr lang="en-US" sz="1800" i="1">
                                        <a:solidFill>
                                          <a:schemeClr val="accent2">
                                            <a:lumMod val="75000"/>
                                          </a:schemeClr>
                                        </a:solidFill>
                                        <a:latin typeface="Cambria Math" panose="02040503050406030204" pitchFamily="18" charset="0"/>
                                      </a:rPr>
                                    </m:ctrlPr>
                                  </m:dPr>
                                  <m:e>
                                    <m:f>
                                      <m:fPr>
                                        <m:ctrlPr>
                                          <a:rPr lang="en-US" sz="1800" i="1">
                                            <a:solidFill>
                                              <a:schemeClr val="accent2">
                                                <a:lumMod val="75000"/>
                                              </a:schemeClr>
                                            </a:solidFill>
                                            <a:latin typeface="Cambria Math" panose="02040503050406030204" pitchFamily="18" charset="0"/>
                                          </a:rPr>
                                        </m:ctrlPr>
                                      </m:fPr>
                                      <m:num>
                                        <m:sSubSup>
                                          <m:sSubSupPr>
                                            <m:ctrlPr>
                                              <a:rPr lang="en-US" sz="1800" i="1">
                                                <a:solidFill>
                                                  <a:schemeClr val="accent2">
                                                    <a:lumMod val="75000"/>
                                                  </a:schemeClr>
                                                </a:solidFill>
                                                <a:latin typeface="Cambria Math" panose="02040503050406030204" pitchFamily="18" charset="0"/>
                                              </a:rPr>
                                            </m:ctrlPr>
                                          </m:sSubSupPr>
                                          <m:e>
                                            <m:r>
                                              <a:rPr lang="en-US" sz="1800">
                                                <a:solidFill>
                                                  <a:schemeClr val="accent2">
                                                    <a:lumMod val="75000"/>
                                                  </a:schemeClr>
                                                </a:solidFill>
                                                <a:latin typeface="Cambria Math" panose="02040503050406030204" pitchFamily="18" charset="0"/>
                                              </a:rPr>
                                              <m:t>𝜎</m:t>
                                            </m:r>
                                          </m:e>
                                          <m:sub>
                                            <m:r>
                                              <a:rPr lang="en-US" sz="1800" b="0" smtClean="0">
                                                <a:solidFill>
                                                  <a:schemeClr val="accent2">
                                                    <a:lumMod val="75000"/>
                                                  </a:schemeClr>
                                                </a:solidFill>
                                                <a:latin typeface="Cambria Math" panose="02040503050406030204" pitchFamily="18" charset="0"/>
                                              </a:rPr>
                                              <m:t>1</m:t>
                                            </m:r>
                                          </m:sub>
                                          <m:sup>
                                            <m:r>
                                              <a:rPr lang="en-US" sz="1800">
                                                <a:solidFill>
                                                  <a:schemeClr val="accent2">
                                                    <a:lumMod val="75000"/>
                                                  </a:schemeClr>
                                                </a:solidFill>
                                                <a:latin typeface="Cambria Math" panose="02040503050406030204" pitchFamily="18" charset="0"/>
                                              </a:rPr>
                                              <m:t>2</m:t>
                                            </m:r>
                                          </m:sup>
                                        </m:sSubSup>
                                        <m:r>
                                          <a:rPr lang="en-US" sz="1800">
                                            <a:solidFill>
                                              <a:schemeClr val="accent2">
                                                <a:lumMod val="75000"/>
                                              </a:schemeClr>
                                            </a:solidFill>
                                            <a:latin typeface="Cambria Math" panose="02040503050406030204" pitchFamily="18" charset="0"/>
                                          </a:rPr>
                                          <m:t>+</m:t>
                                        </m:r>
                                        <m:sSubSup>
                                          <m:sSubSupPr>
                                            <m:ctrlPr>
                                              <a:rPr lang="en-US" sz="1800" i="1">
                                                <a:solidFill>
                                                  <a:schemeClr val="accent2">
                                                    <a:lumMod val="75000"/>
                                                  </a:schemeClr>
                                                </a:solidFill>
                                                <a:latin typeface="Cambria Math" panose="02040503050406030204" pitchFamily="18" charset="0"/>
                                              </a:rPr>
                                            </m:ctrlPr>
                                          </m:sSubSupPr>
                                          <m:e>
                                            <m:r>
                                              <a:rPr lang="en-US" sz="1800">
                                                <a:solidFill>
                                                  <a:schemeClr val="accent2">
                                                    <a:lumMod val="75000"/>
                                                  </a:schemeClr>
                                                </a:solidFill>
                                                <a:latin typeface="Cambria Math" panose="02040503050406030204" pitchFamily="18" charset="0"/>
                                              </a:rPr>
                                              <m:t>𝜎</m:t>
                                            </m:r>
                                          </m:e>
                                          <m:sub>
                                            <m:r>
                                              <a:rPr lang="en-US" sz="1800" b="0" smtClean="0">
                                                <a:solidFill>
                                                  <a:schemeClr val="accent2">
                                                    <a:lumMod val="75000"/>
                                                  </a:schemeClr>
                                                </a:solidFill>
                                                <a:latin typeface="Cambria Math" panose="02040503050406030204" pitchFamily="18" charset="0"/>
                                              </a:rPr>
                                              <m:t>2</m:t>
                                            </m:r>
                                          </m:sub>
                                          <m:sup>
                                            <m:r>
                                              <a:rPr lang="en-US" sz="1800">
                                                <a:solidFill>
                                                  <a:schemeClr val="accent2">
                                                    <a:lumMod val="75000"/>
                                                  </a:schemeClr>
                                                </a:solidFill>
                                                <a:latin typeface="Cambria Math" panose="02040503050406030204" pitchFamily="18" charset="0"/>
                                              </a:rPr>
                                              <m:t>2</m:t>
                                            </m:r>
                                          </m:sup>
                                        </m:sSubSup>
                                      </m:num>
                                      <m:den>
                                        <m:r>
                                          <a:rPr lang="en-US" sz="1800">
                                            <a:solidFill>
                                              <a:schemeClr val="accent2">
                                                <a:lumMod val="75000"/>
                                              </a:schemeClr>
                                            </a:solidFill>
                                            <a:latin typeface="Cambria Math" panose="02040503050406030204" pitchFamily="18" charset="0"/>
                                          </a:rPr>
                                          <m:t>2</m:t>
                                        </m:r>
                                      </m:den>
                                    </m:f>
                                  </m:e>
                                </m:d>
                              </m:oMath>
                            </m:oMathPara>
                          </a14:m>
                          <a:endParaRPr lang="en-US" dirty="0"/>
                        </a:p>
                      </a:txBody>
                      <a:tcPr/>
                    </a:tc>
                    <a:tc>
                      <a:txBody>
                        <a:bodyPr/>
                        <a:lstStyle/>
                        <a:p>
                          <a:pPr algn="ctr"/>
                          <a14:m>
                            <m:oMathPara xmlns:m="http://schemas.openxmlformats.org/officeDocument/2006/math">
                              <m:oMathParaPr>
                                <m:jc m:val="centerGroup"/>
                              </m:oMathParaPr>
                              <m:oMath xmlns:m="http://schemas.openxmlformats.org/officeDocument/2006/math">
                                <m:m>
                                  <m:mPr>
                                    <m:mcs>
                                      <m:mc>
                                        <m:mcPr>
                                          <m:count m:val="1"/>
                                          <m:mcJc m:val="center"/>
                                        </m:mcPr>
                                      </m:mc>
                                    </m:mcs>
                                    <m:ctrlPr>
                                      <a:rPr lang="en-US" sz="1800" i="1" smtClean="0">
                                        <a:solidFill>
                                          <a:schemeClr val="accent2">
                                            <a:lumMod val="75000"/>
                                          </a:schemeClr>
                                        </a:solidFill>
                                        <a:latin typeface="Cambria Math" panose="02040503050406030204" pitchFamily="18" charset="0"/>
                                      </a:rPr>
                                    </m:ctrlPr>
                                  </m:mPr>
                                  <m:mr>
                                    <m:e>
                                      <m:r>
                                        <a:rPr lang="en-US" sz="1800">
                                          <a:solidFill>
                                            <a:schemeClr val="accent2">
                                              <a:lumMod val="75000"/>
                                            </a:schemeClr>
                                          </a:solidFill>
                                          <a:latin typeface="Cambria Math" panose="02040503050406030204" pitchFamily="18" charset="0"/>
                                        </a:rPr>
                                        <m:t>𝜖</m:t>
                                      </m:r>
                                      <m:r>
                                        <a:rPr lang="en-US" sz="1800">
                                          <a:solidFill>
                                            <a:schemeClr val="accent2">
                                              <a:lumMod val="75000"/>
                                            </a:schemeClr>
                                          </a:solidFill>
                                          <a:latin typeface="Cambria Math" panose="02040503050406030204" pitchFamily="18" charset="0"/>
                                        </a:rPr>
                                        <m:t>𝑧</m:t>
                                      </m:r>
                                      <m:groupChr>
                                        <m:groupChrPr>
                                          <m:chr m:val="→"/>
                                          <m:vertJc m:val="bot"/>
                                          <m:ctrlPr>
                                            <a:rPr lang="en-US" sz="1800" i="1">
                                              <a:solidFill>
                                                <a:schemeClr val="accent2">
                                                  <a:lumMod val="75000"/>
                                                </a:schemeClr>
                                              </a:solidFill>
                                              <a:latin typeface="Cambria Math" panose="02040503050406030204" pitchFamily="18" charset="0"/>
                                            </a:rPr>
                                          </m:ctrlPr>
                                        </m:groupChrPr>
                                        <m:e>
                                          <m:r>
                                            <m:rPr>
                                              <m:brk m:alnAt="2"/>
                                            </m:rPr>
                                            <a:rPr lang="en-US" sz="1800">
                                              <a:solidFill>
                                                <a:schemeClr val="accent2">
                                                  <a:lumMod val="75000"/>
                                                </a:schemeClr>
                                              </a:solidFill>
                                              <a:latin typeface="Cambria Math" panose="02040503050406030204" pitchFamily="18" charset="0"/>
                                            </a:rPr>
                                            <m:t>𝑑</m:t>
                                          </m:r>
                                        </m:e>
                                      </m:groupChr>
                                      <m:r>
                                        <a:rPr lang="en-US" sz="1800">
                                          <a:solidFill>
                                            <a:schemeClr val="accent2">
                                              <a:lumMod val="75000"/>
                                            </a:schemeClr>
                                          </a:solidFill>
                                          <a:latin typeface="Cambria Math" panose="02040503050406030204" pitchFamily="18" charset="0"/>
                                        </a:rPr>
                                        <m:t>𝐻𝑦𝑏𝑟𝑖𝑑</m:t>
                                      </m:r>
                                      <m:d>
                                        <m:dPr>
                                          <m:ctrlPr>
                                            <a:rPr lang="en-US" sz="1800" i="1">
                                              <a:solidFill>
                                                <a:schemeClr val="accent2">
                                                  <a:lumMod val="75000"/>
                                                </a:schemeClr>
                                              </a:solidFill>
                                              <a:latin typeface="Cambria Math" panose="02040503050406030204" pitchFamily="18" charset="0"/>
                                            </a:rPr>
                                          </m:ctrlPr>
                                        </m:dPr>
                                        <m:e>
                                          <m:f>
                                            <m:fPr>
                                              <m:ctrlPr>
                                                <a:rPr lang="en-US" sz="1800" i="1">
                                                  <a:solidFill>
                                                    <a:schemeClr val="accent2">
                                                      <a:lumMod val="75000"/>
                                                    </a:schemeClr>
                                                  </a:solidFill>
                                                  <a:latin typeface="Cambria Math" panose="02040503050406030204" pitchFamily="18" charset="0"/>
                                                </a:rPr>
                                              </m:ctrlPr>
                                            </m:fPr>
                                            <m:num>
                                              <m:sSubSup>
                                                <m:sSubSupPr>
                                                  <m:ctrlPr>
                                                    <a:rPr lang="en-US" sz="1800" i="1">
                                                      <a:solidFill>
                                                        <a:schemeClr val="accent2">
                                                          <a:lumMod val="75000"/>
                                                        </a:schemeClr>
                                                      </a:solidFill>
                                                      <a:latin typeface="Cambria Math" panose="02040503050406030204" pitchFamily="18" charset="0"/>
                                                    </a:rPr>
                                                  </m:ctrlPr>
                                                </m:sSubSupPr>
                                                <m:e>
                                                  <m:r>
                                                    <a:rPr lang="en-US" sz="1800">
                                                      <a:solidFill>
                                                        <a:schemeClr val="accent2">
                                                          <a:lumMod val="75000"/>
                                                        </a:schemeClr>
                                                      </a:solidFill>
                                                      <a:latin typeface="Cambria Math" panose="02040503050406030204" pitchFamily="18" charset="0"/>
                                                    </a:rPr>
                                                    <m:t>𝜎</m:t>
                                                  </m:r>
                                                </m:e>
                                                <m:sub>
                                                  <m:r>
                                                    <a:rPr lang="en-US" sz="1800">
                                                      <a:solidFill>
                                                        <a:schemeClr val="accent2">
                                                          <a:lumMod val="75000"/>
                                                        </a:schemeClr>
                                                      </a:solidFill>
                                                      <a:latin typeface="Cambria Math" panose="02040503050406030204" pitchFamily="18" charset="0"/>
                                                    </a:rPr>
                                                    <m:t>1</m:t>
                                                  </m:r>
                                                </m:sub>
                                                <m:sup>
                                                  <m:r>
                                                    <a:rPr lang="en-US" sz="1800">
                                                      <a:solidFill>
                                                        <a:schemeClr val="accent2">
                                                          <a:lumMod val="75000"/>
                                                        </a:schemeClr>
                                                      </a:solidFill>
                                                      <a:latin typeface="Cambria Math" panose="02040503050406030204" pitchFamily="18" charset="0"/>
                                                    </a:rPr>
                                                    <m:t>2</m:t>
                                                  </m:r>
                                                </m:sup>
                                              </m:sSubSup>
                                              <m:r>
                                                <a:rPr lang="en-US" sz="1800">
                                                  <a:solidFill>
                                                    <a:schemeClr val="accent2">
                                                      <a:lumMod val="75000"/>
                                                    </a:schemeClr>
                                                  </a:solidFill>
                                                  <a:latin typeface="Cambria Math" panose="02040503050406030204" pitchFamily="18" charset="0"/>
                                                </a:rPr>
                                                <m:t>+</m:t>
                                              </m:r>
                                              <m:sSubSup>
                                                <m:sSubSupPr>
                                                  <m:ctrlPr>
                                                    <a:rPr lang="en-US" sz="1800" i="1">
                                                      <a:solidFill>
                                                        <a:schemeClr val="accent2">
                                                          <a:lumMod val="75000"/>
                                                        </a:schemeClr>
                                                      </a:solidFill>
                                                      <a:latin typeface="Cambria Math" panose="02040503050406030204" pitchFamily="18" charset="0"/>
                                                    </a:rPr>
                                                  </m:ctrlPr>
                                                </m:sSubSupPr>
                                                <m:e>
                                                  <m:r>
                                                    <a:rPr lang="en-US" sz="1800">
                                                      <a:solidFill>
                                                        <a:schemeClr val="accent2">
                                                          <a:lumMod val="75000"/>
                                                        </a:schemeClr>
                                                      </a:solidFill>
                                                      <a:latin typeface="Cambria Math" panose="02040503050406030204" pitchFamily="18" charset="0"/>
                                                    </a:rPr>
                                                    <m:t>𝜎</m:t>
                                                  </m:r>
                                                </m:e>
                                                <m:sub>
                                                  <m:r>
                                                    <a:rPr lang="en-US" sz="1800">
                                                      <a:solidFill>
                                                        <a:schemeClr val="accent2">
                                                          <a:lumMod val="75000"/>
                                                        </a:schemeClr>
                                                      </a:solidFill>
                                                      <a:latin typeface="Cambria Math" panose="02040503050406030204" pitchFamily="18" charset="0"/>
                                                    </a:rPr>
                                                    <m:t>2</m:t>
                                                  </m:r>
                                                </m:sub>
                                                <m:sup>
                                                  <m:r>
                                                    <a:rPr lang="en-US" sz="1800">
                                                      <a:solidFill>
                                                        <a:schemeClr val="accent2">
                                                          <a:lumMod val="75000"/>
                                                        </a:schemeClr>
                                                      </a:solidFill>
                                                      <a:latin typeface="Cambria Math" panose="02040503050406030204" pitchFamily="18" charset="0"/>
                                                    </a:rPr>
                                                    <m:t>2</m:t>
                                                  </m:r>
                                                </m:sup>
                                              </m:sSubSup>
                                            </m:num>
                                            <m:den>
                                              <m:r>
                                                <a:rPr lang="en-US" sz="1800">
                                                  <a:solidFill>
                                                    <a:schemeClr val="accent2">
                                                      <a:lumMod val="75000"/>
                                                    </a:schemeClr>
                                                  </a:solidFill>
                                                  <a:latin typeface="Cambria Math" panose="02040503050406030204" pitchFamily="18" charset="0"/>
                                                </a:rPr>
                                                <m:t>2</m:t>
                                              </m:r>
                                            </m:den>
                                          </m:f>
                                          <m:r>
                                            <a:rPr lang="en-US" sz="1800">
                                              <a:solidFill>
                                                <a:schemeClr val="accent2">
                                                  <a:lumMod val="75000"/>
                                                </a:schemeClr>
                                              </a:solidFill>
                                              <a:latin typeface="Cambria Math" panose="02040503050406030204" pitchFamily="18" charset="0"/>
                                            </a:rPr>
                                            <m:t>, </m:t>
                                          </m:r>
                                          <m:r>
                                            <a:rPr lang="en-US" sz="1800">
                                              <a:solidFill>
                                                <a:schemeClr val="accent2">
                                                  <a:lumMod val="75000"/>
                                                </a:schemeClr>
                                              </a:solidFill>
                                              <a:latin typeface="Cambria Math" panose="02040503050406030204" pitchFamily="18" charset="0"/>
                                            </a:rPr>
                                            <m:t>𝑙</m:t>
                                          </m:r>
                                        </m:e>
                                      </m:d>
                                    </m:e>
                                  </m:mr>
                                  <m:mr>
                                    <m:e>
                                      <m:f>
                                        <m:fPr>
                                          <m:ctrlPr>
                                            <a:rPr lang="en-US" sz="1800" i="1">
                                              <a:solidFill>
                                                <a:schemeClr val="accent2">
                                                  <a:lumMod val="75000"/>
                                                </a:schemeClr>
                                              </a:solidFill>
                                              <a:latin typeface="Cambria Math" panose="02040503050406030204" pitchFamily="18" charset="0"/>
                                            </a:rPr>
                                          </m:ctrlPr>
                                        </m:fPr>
                                        <m:num>
                                          <m:r>
                                            <a:rPr lang="en-US" sz="1800">
                                              <a:solidFill>
                                                <a:schemeClr val="accent2">
                                                  <a:lumMod val="75000"/>
                                                </a:schemeClr>
                                              </a:solidFill>
                                              <a:latin typeface="Cambria Math" panose="02040503050406030204" pitchFamily="18" charset="0"/>
                                            </a:rPr>
                                            <m:t>𝑧</m:t>
                                          </m:r>
                                        </m:num>
                                        <m:den>
                                          <m:r>
                                            <a:rPr lang="en-US" sz="1800">
                                              <a:solidFill>
                                                <a:schemeClr val="accent2">
                                                  <a:lumMod val="75000"/>
                                                </a:schemeClr>
                                              </a:solidFill>
                                              <a:latin typeface="Cambria Math" panose="02040503050406030204" pitchFamily="18" charset="0"/>
                                            </a:rPr>
                                            <m:t>𝜏</m:t>
                                          </m:r>
                                        </m:den>
                                      </m:f>
                                      <m:groupChr>
                                        <m:groupChrPr>
                                          <m:chr m:val="→"/>
                                          <m:vertJc m:val="bot"/>
                                          <m:ctrlPr>
                                            <a:rPr lang="en-US" sz="1800" i="1">
                                              <a:solidFill>
                                                <a:schemeClr val="accent2">
                                                  <a:lumMod val="75000"/>
                                                </a:schemeClr>
                                              </a:solidFill>
                                              <a:latin typeface="Cambria Math" panose="02040503050406030204" pitchFamily="18" charset="0"/>
                                            </a:rPr>
                                          </m:ctrlPr>
                                        </m:groupChrPr>
                                        <m:e>
                                          <m:r>
                                            <m:rPr>
                                              <m:brk m:alnAt="2"/>
                                            </m:rPr>
                                            <a:rPr lang="en-US" sz="1800">
                                              <a:solidFill>
                                                <a:schemeClr val="accent2">
                                                  <a:lumMod val="75000"/>
                                                </a:schemeClr>
                                              </a:solidFill>
                                              <a:latin typeface="Cambria Math" panose="02040503050406030204" pitchFamily="18" charset="0"/>
                                            </a:rPr>
                                            <m:t>𝑑</m:t>
                                          </m:r>
                                        </m:e>
                                      </m:groupChr>
                                      <m:r>
                                        <a:rPr lang="en-US" sz="1800">
                                          <a:solidFill>
                                            <a:schemeClr val="accent2">
                                              <a:lumMod val="75000"/>
                                            </a:schemeClr>
                                          </a:solidFill>
                                          <a:latin typeface="Cambria Math" panose="02040503050406030204" pitchFamily="18" charset="0"/>
                                        </a:rPr>
                                        <m:t>𝐻𝑦𝑏𝑟𝑖𝑑</m:t>
                                      </m:r>
                                      <m:d>
                                        <m:dPr>
                                          <m:ctrlPr>
                                            <a:rPr lang="en-US" sz="1800" i="1">
                                              <a:solidFill>
                                                <a:schemeClr val="accent2">
                                                  <a:lumMod val="75000"/>
                                                </a:schemeClr>
                                              </a:solidFill>
                                              <a:latin typeface="Cambria Math" panose="02040503050406030204" pitchFamily="18" charset="0"/>
                                            </a:rPr>
                                          </m:ctrlPr>
                                        </m:dPr>
                                        <m:e>
                                          <m:f>
                                            <m:fPr>
                                              <m:ctrlPr>
                                                <a:rPr lang="en-US" sz="1800" i="1">
                                                  <a:solidFill>
                                                    <a:schemeClr val="accent2">
                                                      <a:lumMod val="75000"/>
                                                    </a:schemeClr>
                                                  </a:solidFill>
                                                  <a:latin typeface="Cambria Math" panose="02040503050406030204" pitchFamily="18" charset="0"/>
                                                </a:rPr>
                                              </m:ctrlPr>
                                            </m:fPr>
                                            <m:num>
                                              <m:sSubSup>
                                                <m:sSubSupPr>
                                                  <m:ctrlPr>
                                                    <a:rPr lang="en-US" sz="1800" i="1">
                                                      <a:solidFill>
                                                        <a:schemeClr val="accent2">
                                                          <a:lumMod val="75000"/>
                                                        </a:schemeClr>
                                                      </a:solidFill>
                                                      <a:latin typeface="Cambria Math" panose="02040503050406030204" pitchFamily="18" charset="0"/>
                                                    </a:rPr>
                                                  </m:ctrlPr>
                                                </m:sSubSupPr>
                                                <m:e>
                                                  <m:r>
                                                    <a:rPr lang="en-US" sz="1800">
                                                      <a:solidFill>
                                                        <a:schemeClr val="accent2">
                                                          <a:lumMod val="75000"/>
                                                        </a:schemeClr>
                                                      </a:solidFill>
                                                      <a:latin typeface="Cambria Math" panose="02040503050406030204" pitchFamily="18" charset="0"/>
                                                    </a:rPr>
                                                    <m:t>𝜎</m:t>
                                                  </m:r>
                                                </m:e>
                                                <m:sub>
                                                  <m:r>
                                                    <a:rPr lang="en-US" sz="1800">
                                                      <a:solidFill>
                                                        <a:schemeClr val="accent2">
                                                          <a:lumMod val="75000"/>
                                                        </a:schemeClr>
                                                      </a:solidFill>
                                                      <a:latin typeface="Cambria Math" panose="02040503050406030204" pitchFamily="18" charset="0"/>
                                                    </a:rPr>
                                                    <m:t>1</m:t>
                                                  </m:r>
                                                </m:sub>
                                                <m:sup>
                                                  <m:r>
                                                    <a:rPr lang="en-US" sz="1800">
                                                      <a:solidFill>
                                                        <a:schemeClr val="accent2">
                                                          <a:lumMod val="75000"/>
                                                        </a:schemeClr>
                                                      </a:solidFill>
                                                      <a:latin typeface="Cambria Math" panose="02040503050406030204" pitchFamily="18" charset="0"/>
                                                    </a:rPr>
                                                    <m:t>2</m:t>
                                                  </m:r>
                                                </m:sup>
                                              </m:sSubSup>
                                              <m:r>
                                                <a:rPr lang="en-US" sz="1800">
                                                  <a:solidFill>
                                                    <a:schemeClr val="accent2">
                                                      <a:lumMod val="75000"/>
                                                    </a:schemeClr>
                                                  </a:solidFill>
                                                  <a:latin typeface="Cambria Math" panose="02040503050406030204" pitchFamily="18" charset="0"/>
                                                </a:rPr>
                                                <m:t>+</m:t>
                                              </m:r>
                                              <m:sSubSup>
                                                <m:sSubSupPr>
                                                  <m:ctrlPr>
                                                    <a:rPr lang="en-US" sz="1800" i="1">
                                                      <a:solidFill>
                                                        <a:schemeClr val="accent2">
                                                          <a:lumMod val="75000"/>
                                                        </a:schemeClr>
                                                      </a:solidFill>
                                                      <a:latin typeface="Cambria Math" panose="02040503050406030204" pitchFamily="18" charset="0"/>
                                                    </a:rPr>
                                                  </m:ctrlPr>
                                                </m:sSubSupPr>
                                                <m:e>
                                                  <m:r>
                                                    <a:rPr lang="en-US" sz="1800">
                                                      <a:solidFill>
                                                        <a:schemeClr val="accent2">
                                                          <a:lumMod val="75000"/>
                                                        </a:schemeClr>
                                                      </a:solidFill>
                                                      <a:latin typeface="Cambria Math" panose="02040503050406030204" pitchFamily="18" charset="0"/>
                                                    </a:rPr>
                                                    <m:t>𝜎</m:t>
                                                  </m:r>
                                                </m:e>
                                                <m:sub>
                                                  <m:r>
                                                    <a:rPr lang="en-US" sz="1800">
                                                      <a:solidFill>
                                                        <a:schemeClr val="accent2">
                                                          <a:lumMod val="75000"/>
                                                        </a:schemeClr>
                                                      </a:solidFill>
                                                      <a:latin typeface="Cambria Math" panose="02040503050406030204" pitchFamily="18" charset="0"/>
                                                    </a:rPr>
                                                    <m:t>2</m:t>
                                                  </m:r>
                                                </m:sub>
                                                <m:sup>
                                                  <m:r>
                                                    <a:rPr lang="en-US" sz="1800">
                                                      <a:solidFill>
                                                        <a:schemeClr val="accent2">
                                                          <a:lumMod val="75000"/>
                                                        </a:schemeClr>
                                                      </a:solidFill>
                                                      <a:latin typeface="Cambria Math" panose="02040503050406030204" pitchFamily="18" charset="0"/>
                                                    </a:rPr>
                                                    <m:t>2</m:t>
                                                  </m:r>
                                                </m:sup>
                                              </m:sSubSup>
                                            </m:num>
                                            <m:den>
                                              <m:r>
                                                <a:rPr lang="en-US" sz="1800">
                                                  <a:solidFill>
                                                    <a:schemeClr val="accent2">
                                                      <a:lumMod val="75000"/>
                                                    </a:schemeClr>
                                                  </a:solidFill>
                                                  <a:latin typeface="Cambria Math" panose="02040503050406030204" pitchFamily="18" charset="0"/>
                                                </a:rPr>
                                                <m:t>2</m:t>
                                              </m:r>
                                              <m:r>
                                                <a:rPr lang="en-US" sz="1800">
                                                  <a:solidFill>
                                                    <a:schemeClr val="accent2">
                                                      <a:lumMod val="75000"/>
                                                    </a:schemeClr>
                                                  </a:solidFill>
                                                  <a:latin typeface="Cambria Math" panose="02040503050406030204" pitchFamily="18" charset="0"/>
                                                </a:rPr>
                                                <m:t>𝑙</m:t>
                                              </m:r>
                                            </m:den>
                                          </m:f>
                                          <m:r>
                                            <a:rPr lang="en-US" sz="1800">
                                              <a:solidFill>
                                                <a:schemeClr val="accent2">
                                                  <a:lumMod val="75000"/>
                                                </a:schemeClr>
                                              </a:solidFill>
                                              <a:latin typeface="Cambria Math" panose="02040503050406030204" pitchFamily="18" charset="0"/>
                                            </a:rPr>
                                            <m:t>, 1</m:t>
                                          </m:r>
                                        </m:e>
                                      </m:d>
                                    </m:e>
                                  </m:mr>
                                </m:m>
                              </m:oMath>
                            </m:oMathPara>
                          </a14:m>
                          <a:endParaRPr lang="en-US" dirty="0"/>
                        </a:p>
                      </a:txBody>
                      <a:tcPr/>
                    </a:tc>
                    <a:tc>
                      <a:txBody>
                        <a:bodyPr/>
                        <a:lstStyle/>
                        <a:p>
                          <a:pPr algn="ctr"/>
                          <a14:m>
                            <m:oMathPara xmlns:m="http://schemas.openxmlformats.org/officeDocument/2006/math">
                              <m:oMathParaPr>
                                <m:jc m:val="centerGroup"/>
                              </m:oMathParaPr>
                              <m:oMath xmlns:m="http://schemas.openxmlformats.org/officeDocument/2006/math">
                                <m:f>
                                  <m:fPr>
                                    <m:ctrlPr>
                                      <a:rPr lang="en-US" sz="1800" b="0" i="1" smtClean="0">
                                        <a:solidFill>
                                          <a:schemeClr val="accent2">
                                            <a:lumMod val="75000"/>
                                          </a:schemeClr>
                                        </a:solidFill>
                                        <a:latin typeface="Cambria Math" panose="02040503050406030204" pitchFamily="18" charset="0"/>
                                      </a:rPr>
                                    </m:ctrlPr>
                                  </m:fPr>
                                  <m:num>
                                    <m:r>
                                      <a:rPr lang="en-US" sz="1800">
                                        <a:solidFill>
                                          <a:schemeClr val="accent2">
                                            <a:lumMod val="75000"/>
                                          </a:schemeClr>
                                        </a:solidFill>
                                        <a:latin typeface="Cambria Math" panose="02040503050406030204" pitchFamily="18" charset="0"/>
                                      </a:rPr>
                                      <m:t>𝑧</m:t>
                                    </m:r>
                                  </m:num>
                                  <m:den>
                                    <m:r>
                                      <a:rPr lang="en-US" sz="1800" b="0" smtClean="0">
                                        <a:solidFill>
                                          <a:schemeClr val="accent2">
                                            <a:lumMod val="75000"/>
                                          </a:schemeClr>
                                        </a:solidFill>
                                        <a:latin typeface="Cambria Math" panose="02040503050406030204" pitchFamily="18" charset="0"/>
                                      </a:rPr>
                                      <m:t>𝜏</m:t>
                                    </m:r>
                                  </m:den>
                                </m:f>
                                <m:groupChr>
                                  <m:groupChrPr>
                                    <m:chr m:val="→"/>
                                    <m:vertJc m:val="bot"/>
                                    <m:ctrlPr>
                                      <a:rPr lang="en-US" sz="1800" i="1">
                                        <a:solidFill>
                                          <a:schemeClr val="accent2">
                                            <a:lumMod val="75000"/>
                                          </a:schemeClr>
                                        </a:solidFill>
                                        <a:latin typeface="Cambria Math" panose="02040503050406030204" pitchFamily="18" charset="0"/>
                                      </a:rPr>
                                    </m:ctrlPr>
                                  </m:groupChrPr>
                                  <m:e>
                                    <m:r>
                                      <m:rPr>
                                        <m:brk m:alnAt="2"/>
                                      </m:rPr>
                                      <a:rPr lang="en-US" sz="1800">
                                        <a:solidFill>
                                          <a:schemeClr val="accent2">
                                            <a:lumMod val="75000"/>
                                          </a:schemeClr>
                                        </a:solidFill>
                                        <a:latin typeface="Cambria Math" panose="02040503050406030204" pitchFamily="18" charset="0"/>
                                      </a:rPr>
                                      <m:t>𝑑</m:t>
                                    </m:r>
                                  </m:e>
                                </m:groupChr>
                                <m:r>
                                  <a:rPr lang="en-US" sz="1800" b="0" smtClean="0">
                                    <a:solidFill>
                                      <a:schemeClr val="accent2">
                                        <a:lumMod val="75000"/>
                                      </a:schemeClr>
                                    </a:solidFill>
                                    <a:latin typeface="Cambria Math" panose="02040503050406030204" pitchFamily="18" charset="0"/>
                                  </a:rPr>
                                  <m:t>𝑈𝑛𝑖𝑓𝑜𝑟𝑚</m:t>
                                </m:r>
                                <m:d>
                                  <m:dPr>
                                    <m:ctrlPr>
                                      <a:rPr lang="en-US" sz="1800" i="1">
                                        <a:solidFill>
                                          <a:schemeClr val="accent2">
                                            <a:lumMod val="75000"/>
                                          </a:schemeClr>
                                        </a:solidFill>
                                        <a:latin typeface="Cambria Math" panose="02040503050406030204" pitchFamily="18" charset="0"/>
                                      </a:rPr>
                                    </m:ctrlPr>
                                  </m:dPr>
                                  <m:e>
                                    <m:r>
                                      <a:rPr lang="en-US" sz="1800" b="0" smtClean="0">
                                        <a:solidFill>
                                          <a:schemeClr val="accent2">
                                            <a:lumMod val="75000"/>
                                          </a:schemeClr>
                                        </a:solidFill>
                                        <a:latin typeface="Cambria Math" panose="02040503050406030204" pitchFamily="18" charset="0"/>
                                      </a:rPr>
                                      <m:t>−1, 1</m:t>
                                    </m:r>
                                  </m:e>
                                </m:d>
                              </m:oMath>
                            </m:oMathPara>
                          </a14:m>
                          <a:endParaRPr lang="en-US" dirty="0"/>
                        </a:p>
                      </a:txBody>
                      <a:tcPr/>
                    </a:tc>
                    <a:extLst>
                      <a:ext uri="{0D108BD9-81ED-4DB2-BD59-A6C34878D82A}">
                        <a16:rowId xmlns:a16="http://schemas.microsoft.com/office/drawing/2014/main" val="4093171558"/>
                      </a:ext>
                    </a:extLst>
                  </a:tr>
                  <a:tr h="2499578">
                    <a:tc>
                      <a:txBody>
                        <a:bodyPr/>
                        <a:lstStyle/>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txBody>
                      <a:tcPr/>
                    </a:tc>
                    <a:tc>
                      <a:txBody>
                        <a:bodyPr/>
                        <a:lstStyle/>
                        <a:p>
                          <a:pPr algn="ctr"/>
                          <a:endParaRPr lang="en-US" dirty="0"/>
                        </a:p>
                      </a:txBody>
                      <a:tcPr/>
                    </a:tc>
                    <a:tc>
                      <a:txBody>
                        <a:bodyPr/>
                        <a:lstStyle/>
                        <a:p>
                          <a:pPr algn="ctr"/>
                          <a:endParaRPr lang="en-US" dirty="0"/>
                        </a:p>
                      </a:txBody>
                      <a:tcPr/>
                    </a:tc>
                    <a:extLst>
                      <a:ext uri="{0D108BD9-81ED-4DB2-BD59-A6C34878D82A}">
                        <a16:rowId xmlns:a16="http://schemas.microsoft.com/office/drawing/2014/main" val="109971309"/>
                      </a:ext>
                    </a:extLst>
                  </a:tr>
                </a:tbl>
              </a:graphicData>
            </a:graphic>
          </p:graphicFrame>
        </mc:Choice>
        <mc:Fallback xmlns="">
          <p:graphicFrame>
            <p:nvGraphicFramePr>
              <p:cNvPr id="7" name="Table 20">
                <a:extLst>
                  <a:ext uri="{FF2B5EF4-FFF2-40B4-BE49-F238E27FC236}">
                    <a16:creationId xmlns:a16="http://schemas.microsoft.com/office/drawing/2014/main" id="{6B3B35B1-0A33-44CB-97F9-B6712A15E8A5}"/>
                  </a:ext>
                </a:extLst>
              </p:cNvPr>
              <p:cNvGraphicFramePr>
                <a:graphicFrameLocks noGrp="1"/>
              </p:cNvGraphicFramePr>
              <p:nvPr>
                <p:extLst>
                  <p:ext uri="{D42A27DB-BD31-4B8C-83A1-F6EECF244321}">
                    <p14:modId xmlns:p14="http://schemas.microsoft.com/office/powerpoint/2010/main" val="4279552791"/>
                  </p:ext>
                </p:extLst>
              </p:nvPr>
            </p:nvGraphicFramePr>
            <p:xfrm>
              <a:off x="1034254" y="988908"/>
              <a:ext cx="10796637" cy="5662898"/>
            </p:xfrm>
            <a:graphic>
              <a:graphicData uri="http://schemas.openxmlformats.org/drawingml/2006/table">
                <a:tbl>
                  <a:tblPr firstRow="1" bandRow="1">
                    <a:tableStyleId>{F5AB1C69-6EDB-4FF4-983F-18BD219EF322}</a:tableStyleId>
                  </a:tblPr>
                  <a:tblGrid>
                    <a:gridCol w="3598879">
                      <a:extLst>
                        <a:ext uri="{9D8B030D-6E8A-4147-A177-3AD203B41FA5}">
                          <a16:colId xmlns:a16="http://schemas.microsoft.com/office/drawing/2014/main" val="2639385513"/>
                        </a:ext>
                      </a:extLst>
                    </a:gridCol>
                    <a:gridCol w="3598879">
                      <a:extLst>
                        <a:ext uri="{9D8B030D-6E8A-4147-A177-3AD203B41FA5}">
                          <a16:colId xmlns:a16="http://schemas.microsoft.com/office/drawing/2014/main" val="422373197"/>
                        </a:ext>
                      </a:extLst>
                    </a:gridCol>
                    <a:gridCol w="3598879">
                      <a:extLst>
                        <a:ext uri="{9D8B030D-6E8A-4147-A177-3AD203B41FA5}">
                          <a16:colId xmlns:a16="http://schemas.microsoft.com/office/drawing/2014/main" val="4104484568"/>
                        </a:ext>
                      </a:extLst>
                    </a:gridCol>
                  </a:tblGrid>
                  <a:tr h="533536">
                    <a:tc>
                      <a:txBody>
                        <a:bodyPr/>
                        <a:lstStyle/>
                        <a:p>
                          <a:endParaRPr lang="en-US"/>
                        </a:p>
                      </a:txBody>
                      <a:tcPr>
                        <a:blipFill>
                          <a:blip r:embed="rId3"/>
                          <a:stretch>
                            <a:fillRect l="-169" t="-5682" r="-200508" b="-959091"/>
                          </a:stretch>
                        </a:blipFill>
                      </a:tcPr>
                    </a:tc>
                    <a:tc>
                      <a:txBody>
                        <a:bodyPr/>
                        <a:lstStyle/>
                        <a:p>
                          <a:endParaRPr lang="en-US"/>
                        </a:p>
                      </a:txBody>
                      <a:tcPr>
                        <a:blipFill>
                          <a:blip r:embed="rId3"/>
                          <a:stretch>
                            <a:fillRect l="-100339" t="-5682" r="-100847" b="-959091"/>
                          </a:stretch>
                        </a:blipFill>
                      </a:tcPr>
                    </a:tc>
                    <a:tc>
                      <a:txBody>
                        <a:bodyPr/>
                        <a:lstStyle/>
                        <a:p>
                          <a:endParaRPr lang="en-US"/>
                        </a:p>
                      </a:txBody>
                      <a:tcPr>
                        <a:blipFill>
                          <a:blip r:embed="rId3"/>
                          <a:stretch>
                            <a:fillRect l="-200000" t="-5682" r="-677" b="-959091"/>
                          </a:stretch>
                        </a:blipFill>
                      </a:tcPr>
                    </a:tc>
                    <a:extLst>
                      <a:ext uri="{0D108BD9-81ED-4DB2-BD59-A6C34878D82A}">
                        <a16:rowId xmlns:a16="http://schemas.microsoft.com/office/drawing/2014/main" val="3728873458"/>
                      </a:ext>
                    </a:extLst>
                  </a:tr>
                  <a:tr h="2020402">
                    <a:tc>
                      <a:txBody>
                        <a:bodyPr/>
                        <a:lstStyle/>
                        <a:p>
                          <a:endParaRPr lang="en-US"/>
                        </a:p>
                      </a:txBody>
                      <a:tcPr>
                        <a:blipFill>
                          <a:blip r:embed="rId3"/>
                          <a:stretch>
                            <a:fillRect l="-169" t="-28097" r="-200508" b="-154985"/>
                          </a:stretch>
                        </a:blipFill>
                      </a:tcPr>
                    </a:tc>
                    <a:tc>
                      <a:txBody>
                        <a:bodyPr/>
                        <a:lstStyle/>
                        <a:p>
                          <a:endParaRPr lang="en-US"/>
                        </a:p>
                      </a:txBody>
                      <a:tcPr>
                        <a:blipFill>
                          <a:blip r:embed="rId3"/>
                          <a:stretch>
                            <a:fillRect l="-100339" t="-28097" r="-100847" b="-154985"/>
                          </a:stretch>
                        </a:blipFill>
                      </a:tcPr>
                    </a:tc>
                    <a:tc>
                      <a:txBody>
                        <a:bodyPr/>
                        <a:lstStyle/>
                        <a:p>
                          <a:endParaRPr lang="en-US"/>
                        </a:p>
                      </a:txBody>
                      <a:tcPr>
                        <a:blipFill>
                          <a:blip r:embed="rId3"/>
                          <a:stretch>
                            <a:fillRect l="-200000" t="-28097" r="-677" b="-154985"/>
                          </a:stretch>
                        </a:blipFill>
                      </a:tcPr>
                    </a:tc>
                    <a:extLst>
                      <a:ext uri="{0D108BD9-81ED-4DB2-BD59-A6C34878D82A}">
                        <a16:rowId xmlns:a16="http://schemas.microsoft.com/office/drawing/2014/main" val="4093171558"/>
                      </a:ext>
                    </a:extLst>
                  </a:tr>
                  <a:tr h="3108960">
                    <a:tc>
                      <a:txBody>
                        <a:bodyPr/>
                        <a:lstStyle/>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txBody>
                      <a:tcPr/>
                    </a:tc>
                    <a:tc>
                      <a:txBody>
                        <a:bodyPr/>
                        <a:lstStyle/>
                        <a:p>
                          <a:pPr algn="ctr"/>
                          <a:endParaRPr lang="en-US" dirty="0"/>
                        </a:p>
                      </a:txBody>
                      <a:tcPr/>
                    </a:tc>
                    <a:tc>
                      <a:txBody>
                        <a:bodyPr/>
                        <a:lstStyle/>
                        <a:p>
                          <a:pPr algn="ctr"/>
                          <a:endParaRPr lang="en-US" dirty="0"/>
                        </a:p>
                      </a:txBody>
                      <a:tcPr/>
                    </a:tc>
                    <a:extLst>
                      <a:ext uri="{0D108BD9-81ED-4DB2-BD59-A6C34878D82A}">
                        <a16:rowId xmlns:a16="http://schemas.microsoft.com/office/drawing/2014/main" val="109971309"/>
                      </a:ext>
                    </a:extLst>
                  </a:tr>
                </a:tbl>
              </a:graphicData>
            </a:graphic>
          </p:graphicFrame>
        </mc:Fallback>
      </mc:AlternateContent>
      <p:sp>
        <p:nvSpPr>
          <p:cNvPr id="8" name="Title 2">
            <a:extLst>
              <a:ext uri="{FF2B5EF4-FFF2-40B4-BE49-F238E27FC236}">
                <a16:creationId xmlns:a16="http://schemas.microsoft.com/office/drawing/2014/main" id="{6E40E975-D3F9-414C-AC7C-FE1013A40BA2}"/>
              </a:ext>
            </a:extLst>
          </p:cNvPr>
          <p:cNvSpPr txBox="1">
            <a:spLocks/>
          </p:cNvSpPr>
          <p:nvPr/>
        </p:nvSpPr>
        <p:spPr>
          <a:xfrm>
            <a:off x="782664" y="-251262"/>
            <a:ext cx="10373016" cy="1369074"/>
          </a:xfrm>
          <a:prstGeom prst="rect">
            <a:avLst/>
          </a:prstGeom>
        </p:spPr>
        <p:txBody>
          <a:bodyPr vert="horz" lIns="0" tIns="45720" rIns="0" bIns="45720" rtlCol="0" anchor="ctr">
            <a:normAutofit/>
          </a:bodyPr>
          <a:lstStyle>
            <a:lvl1pPr algn="l" defTabSz="914400" rtl="0" eaLnBrk="1" latinLnBrk="0" hangingPunct="1">
              <a:lnSpc>
                <a:spcPct val="90000"/>
              </a:lnSpc>
              <a:spcBef>
                <a:spcPct val="0"/>
              </a:spcBef>
              <a:buNone/>
              <a:defRPr sz="4000" kern="1200" cap="all" spc="-50" baseline="0">
                <a:solidFill>
                  <a:schemeClr val="tx1">
                    <a:lumMod val="75000"/>
                    <a:lumOff val="25000"/>
                  </a:schemeClr>
                </a:solidFill>
                <a:latin typeface="+mj-lt"/>
                <a:ea typeface="+mj-ea"/>
                <a:cs typeface="+mj-cs"/>
              </a:defRPr>
            </a:lvl1pPr>
          </a:lstStyle>
          <a:p>
            <a:r>
              <a:rPr lang="en-US" sz="3600"/>
              <a:t>HEAVY-TRAFFIC: Bernoulli CASE</a:t>
            </a:r>
            <a:endParaRPr lang="en-US" sz="3600" dirty="0"/>
          </a:p>
        </p:txBody>
      </p:sp>
      <p:pic>
        <p:nvPicPr>
          <p:cNvPr id="5" name="Picture 4">
            <a:extLst>
              <a:ext uri="{FF2B5EF4-FFF2-40B4-BE49-F238E27FC236}">
                <a16:creationId xmlns:a16="http://schemas.microsoft.com/office/drawing/2014/main" id="{44A5FC8F-8AFB-3948-B562-F1DFC5AF464C}"/>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2488622" y="3688837"/>
            <a:ext cx="3913217" cy="2587941"/>
          </a:xfrm>
          <a:prstGeom prst="rect">
            <a:avLst/>
          </a:prstGeom>
        </p:spPr>
      </p:pic>
      <p:pic>
        <p:nvPicPr>
          <p:cNvPr id="6" name="Picture 5">
            <a:extLst>
              <a:ext uri="{FF2B5EF4-FFF2-40B4-BE49-F238E27FC236}">
                <a16:creationId xmlns:a16="http://schemas.microsoft.com/office/drawing/2014/main" id="{8A4424AC-AA11-AB4F-9B41-EBA438C5BA61}"/>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6227580" y="3705166"/>
            <a:ext cx="3828188" cy="2531708"/>
          </a:xfrm>
          <a:prstGeom prst="rect">
            <a:avLst/>
          </a:prstGeom>
        </p:spPr>
      </p:pic>
    </p:spTree>
    <p:extLst>
      <p:ext uri="{BB962C8B-B14F-4D97-AF65-F5344CB8AC3E}">
        <p14:creationId xmlns:p14="http://schemas.microsoft.com/office/powerpoint/2010/main" val="28715424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6D49EA2-C38D-4DEC-8E69-607F7DFDB89B}"/>
              </a:ext>
            </a:extLst>
          </p:cNvPr>
          <p:cNvSpPr>
            <a:spLocks noGrp="1"/>
          </p:cNvSpPr>
          <p:nvPr>
            <p:ph idx="1"/>
          </p:nvPr>
        </p:nvSpPr>
        <p:spPr>
          <a:xfrm>
            <a:off x="782664" y="1838898"/>
            <a:ext cx="10373016" cy="3513672"/>
          </a:xfrm>
        </p:spPr>
        <p:txBody>
          <a:bodyPr/>
          <a:lstStyle/>
          <a:p>
            <a:pPr>
              <a:buFont typeface="Arial" panose="020B0604020202020204" pitchFamily="34" charset="0"/>
              <a:buChar char="•"/>
            </a:pPr>
            <a:r>
              <a:rPr lang="en-US" dirty="0"/>
              <a:t>General Arrivals and General control – Stationary distribution unknown</a:t>
            </a:r>
          </a:p>
          <a:p>
            <a:pPr lvl="1">
              <a:buFont typeface="Arial" panose="020B0604020202020204" pitchFamily="34" charset="0"/>
              <a:buChar char="•"/>
            </a:pPr>
            <a:r>
              <a:rPr lang="en-US" dirty="0"/>
              <a:t>Control ensures stability</a:t>
            </a:r>
          </a:p>
          <a:p>
            <a:pPr>
              <a:buFont typeface="Arial" panose="020B0604020202020204" pitchFamily="34" charset="0"/>
              <a:buChar char="•"/>
            </a:pPr>
            <a:endParaRPr lang="en-US" dirty="0"/>
          </a:p>
          <a:p>
            <a:pPr>
              <a:buFont typeface="Arial" panose="020B0604020202020204" pitchFamily="34" charset="0"/>
              <a:buChar char="•"/>
            </a:pPr>
            <a:endParaRPr lang="en-US" dirty="0"/>
          </a:p>
          <a:p>
            <a:pPr>
              <a:buFont typeface="Arial" panose="020B0604020202020204" pitchFamily="34" charset="0"/>
              <a:buChar char="•"/>
            </a:pPr>
            <a:endParaRPr lang="en-US" dirty="0"/>
          </a:p>
          <a:p>
            <a:pPr>
              <a:buFont typeface="Arial" panose="020B0604020202020204" pitchFamily="34" charset="0"/>
              <a:buChar char="•"/>
            </a:pPr>
            <a:endParaRPr lang="en-US" dirty="0"/>
          </a:p>
        </p:txBody>
      </p:sp>
      <p:sp>
        <p:nvSpPr>
          <p:cNvPr id="3" name="Title 2">
            <a:extLst>
              <a:ext uri="{FF2B5EF4-FFF2-40B4-BE49-F238E27FC236}">
                <a16:creationId xmlns:a16="http://schemas.microsoft.com/office/drawing/2014/main" id="{F85AB973-3FE3-4915-9441-9ECCEABB2876}"/>
              </a:ext>
            </a:extLst>
          </p:cNvPr>
          <p:cNvSpPr>
            <a:spLocks noGrp="1"/>
          </p:cNvSpPr>
          <p:nvPr>
            <p:ph type="title"/>
          </p:nvPr>
        </p:nvSpPr>
        <p:spPr>
          <a:xfrm>
            <a:off x="782664" y="-251262"/>
            <a:ext cx="10373016" cy="1369074"/>
          </a:xfrm>
        </p:spPr>
        <p:txBody>
          <a:bodyPr>
            <a:normAutofit/>
          </a:bodyPr>
          <a:lstStyle/>
          <a:p>
            <a:r>
              <a:rPr lang="en-US" sz="3600" dirty="0"/>
              <a:t>HEAVY-TRAFFIC: General CASE</a:t>
            </a:r>
          </a:p>
        </p:txBody>
      </p:sp>
      <p:sp>
        <p:nvSpPr>
          <p:cNvPr id="4" name="Slide Number Placeholder 3">
            <a:extLst>
              <a:ext uri="{FF2B5EF4-FFF2-40B4-BE49-F238E27FC236}">
                <a16:creationId xmlns:a16="http://schemas.microsoft.com/office/drawing/2014/main" id="{59DA5F44-A964-477F-A0D2-1E2B4A3717C6}"/>
              </a:ext>
            </a:extLst>
          </p:cNvPr>
          <p:cNvSpPr>
            <a:spLocks noGrp="1"/>
          </p:cNvSpPr>
          <p:nvPr>
            <p:ph type="sldNum" sz="quarter" idx="12"/>
          </p:nvPr>
        </p:nvSpPr>
        <p:spPr/>
        <p:txBody>
          <a:bodyPr/>
          <a:lstStyle/>
          <a:p>
            <a:fld id="{3A98EE3D-8CD1-4C3F-BD1C-C98C9596463C}" type="slidenum">
              <a:rPr lang="en-US" smtClean="0"/>
              <a:t>11</a:t>
            </a:fld>
            <a:endParaRPr lang="en-US" dirty="0"/>
          </a:p>
        </p:txBody>
      </p:sp>
      <p:grpSp>
        <p:nvGrpSpPr>
          <p:cNvPr id="19" name="Group 18">
            <a:extLst>
              <a:ext uri="{FF2B5EF4-FFF2-40B4-BE49-F238E27FC236}">
                <a16:creationId xmlns:a16="http://schemas.microsoft.com/office/drawing/2014/main" id="{FD4DFE43-C00F-4E3E-92B1-B4E8266467B8}"/>
              </a:ext>
            </a:extLst>
          </p:cNvPr>
          <p:cNvGrpSpPr/>
          <p:nvPr/>
        </p:nvGrpSpPr>
        <p:grpSpPr>
          <a:xfrm>
            <a:off x="1938854" y="786330"/>
            <a:ext cx="7679200" cy="1205565"/>
            <a:chOff x="493802" y="1556575"/>
            <a:chExt cx="11376875" cy="2023251"/>
          </a:xfrm>
        </p:grpSpPr>
        <p:pic>
          <p:nvPicPr>
            <p:cNvPr id="5" name="Content Placeholder 4" descr="Line arrow: Straight">
              <a:extLst>
                <a:ext uri="{FF2B5EF4-FFF2-40B4-BE49-F238E27FC236}">
                  <a16:creationId xmlns:a16="http://schemas.microsoft.com/office/drawing/2014/main" id="{4D77B795-F767-4BE2-A1A0-43A8B6BC1A9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764501" y="1556575"/>
              <a:ext cx="633432" cy="642199"/>
            </a:xfrm>
            <a:prstGeom prst="rect">
              <a:avLst/>
            </a:prstGeom>
          </p:spPr>
        </p:pic>
        <p:pic>
          <p:nvPicPr>
            <p:cNvPr id="6" name="Graphic 5" descr="Man">
              <a:extLst>
                <a:ext uri="{FF2B5EF4-FFF2-40B4-BE49-F238E27FC236}">
                  <a16:creationId xmlns:a16="http://schemas.microsoft.com/office/drawing/2014/main" id="{6B08ACC2-C753-4E1B-AB09-6C38AB46C9D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844261" y="1616574"/>
              <a:ext cx="633432" cy="642199"/>
            </a:xfrm>
            <a:prstGeom prst="rect">
              <a:avLst/>
            </a:prstGeom>
          </p:spPr>
        </p:pic>
        <p:pic>
          <p:nvPicPr>
            <p:cNvPr id="7" name="Graphic 6" descr="Car">
              <a:extLst>
                <a:ext uri="{FF2B5EF4-FFF2-40B4-BE49-F238E27FC236}">
                  <a16:creationId xmlns:a16="http://schemas.microsoft.com/office/drawing/2014/main" id="{DF9E6050-2167-4708-A2BF-EC1A83FEAD8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407324" y="1605104"/>
              <a:ext cx="633432" cy="642199"/>
            </a:xfrm>
            <a:prstGeom prst="rect">
              <a:avLst/>
            </a:prstGeom>
          </p:spPr>
        </p:pic>
        <p:cxnSp>
          <p:nvCxnSpPr>
            <p:cNvPr id="8" name="Straight Connector 7">
              <a:extLst>
                <a:ext uri="{FF2B5EF4-FFF2-40B4-BE49-F238E27FC236}">
                  <a16:creationId xmlns:a16="http://schemas.microsoft.com/office/drawing/2014/main" id="{B55E3505-00C3-4491-B10F-6F4B5E7DA0C6}"/>
                </a:ext>
              </a:extLst>
            </p:cNvPr>
            <p:cNvCxnSpPr>
              <a:cxnSpLocks/>
            </p:cNvCxnSpPr>
            <p:nvPr/>
          </p:nvCxnSpPr>
          <p:spPr>
            <a:xfrm>
              <a:off x="4314257" y="1583888"/>
              <a:ext cx="1752878"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603304F-C604-4481-85C1-D9D186338642}"/>
                </a:ext>
              </a:extLst>
            </p:cNvPr>
            <p:cNvCxnSpPr>
              <a:cxnSpLocks/>
            </p:cNvCxnSpPr>
            <p:nvPr/>
          </p:nvCxnSpPr>
          <p:spPr>
            <a:xfrm>
              <a:off x="6067135" y="1583888"/>
              <a:ext cx="0" cy="691786"/>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2F30FB2D-B5E5-4364-BECA-284D25F5FC2E}"/>
                </a:ext>
              </a:extLst>
            </p:cNvPr>
            <p:cNvCxnSpPr>
              <a:cxnSpLocks/>
            </p:cNvCxnSpPr>
            <p:nvPr/>
          </p:nvCxnSpPr>
          <p:spPr>
            <a:xfrm flipV="1">
              <a:off x="4314257" y="2275674"/>
              <a:ext cx="1752878" cy="1003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1" name="Graphic 10" descr="Car">
              <a:extLst>
                <a:ext uri="{FF2B5EF4-FFF2-40B4-BE49-F238E27FC236}">
                  <a16:creationId xmlns:a16="http://schemas.microsoft.com/office/drawing/2014/main" id="{9B871434-448F-4D90-B36A-1D75F3A76DC3}"/>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755847" y="1591004"/>
              <a:ext cx="633432" cy="642199"/>
            </a:xfrm>
            <a:prstGeom prst="rect">
              <a:avLst/>
            </a:prstGeom>
          </p:spPr>
        </p:pic>
        <p:pic>
          <p:nvPicPr>
            <p:cNvPr id="12" name="Graphic 11" descr="Car">
              <a:extLst>
                <a:ext uri="{FF2B5EF4-FFF2-40B4-BE49-F238E27FC236}">
                  <a16:creationId xmlns:a16="http://schemas.microsoft.com/office/drawing/2014/main" id="{8F90523F-91E3-4019-BFC5-F66FEEEBEE9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100891" y="1582554"/>
              <a:ext cx="633432" cy="642199"/>
            </a:xfrm>
            <a:prstGeom prst="rect">
              <a:avLst/>
            </a:prstGeom>
          </p:spPr>
        </p:pic>
        <p:cxnSp>
          <p:nvCxnSpPr>
            <p:cNvPr id="13" name="Straight Connector 12">
              <a:extLst>
                <a:ext uri="{FF2B5EF4-FFF2-40B4-BE49-F238E27FC236}">
                  <a16:creationId xmlns:a16="http://schemas.microsoft.com/office/drawing/2014/main" id="{72BE2D08-79B8-4DB6-89E6-66A60CF0C5B6}"/>
                </a:ext>
              </a:extLst>
            </p:cNvPr>
            <p:cNvCxnSpPr>
              <a:cxnSpLocks/>
            </p:cNvCxnSpPr>
            <p:nvPr/>
          </p:nvCxnSpPr>
          <p:spPr>
            <a:xfrm>
              <a:off x="6943574" y="1588437"/>
              <a:ext cx="1752878"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3F84AB4-FCD7-48D9-8823-0518CEF60E4C}"/>
                </a:ext>
              </a:extLst>
            </p:cNvPr>
            <p:cNvCxnSpPr>
              <a:cxnSpLocks/>
            </p:cNvCxnSpPr>
            <p:nvPr/>
          </p:nvCxnSpPr>
          <p:spPr>
            <a:xfrm>
              <a:off x="6946171" y="1588437"/>
              <a:ext cx="0" cy="691786"/>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3FA86FEB-C663-4139-B334-E000C93428CB}"/>
                </a:ext>
              </a:extLst>
            </p:cNvPr>
            <p:cNvCxnSpPr>
              <a:cxnSpLocks/>
            </p:cNvCxnSpPr>
            <p:nvPr/>
          </p:nvCxnSpPr>
          <p:spPr>
            <a:xfrm flipV="1">
              <a:off x="6943574" y="2269339"/>
              <a:ext cx="1752878" cy="1003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6" name="Graphic 15" descr="Man">
              <a:extLst>
                <a:ext uri="{FF2B5EF4-FFF2-40B4-BE49-F238E27FC236}">
                  <a16:creationId xmlns:a16="http://schemas.microsoft.com/office/drawing/2014/main" id="{E7D904DB-A4FF-45E7-BA05-95F3901649C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204580" y="1613554"/>
              <a:ext cx="633432" cy="642199"/>
            </a:xfrm>
            <a:prstGeom prst="rect">
              <a:avLst/>
            </a:prstGeom>
          </p:spPr>
        </p:pic>
        <p:pic>
          <p:nvPicPr>
            <p:cNvPr id="17" name="Graphic 16" descr="Man">
              <a:extLst>
                <a:ext uri="{FF2B5EF4-FFF2-40B4-BE49-F238E27FC236}">
                  <a16:creationId xmlns:a16="http://schemas.microsoft.com/office/drawing/2014/main" id="{3E757DE5-DD8D-4AB3-8DBB-D37BA8931C1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579712" y="1616574"/>
              <a:ext cx="633432" cy="642199"/>
            </a:xfrm>
            <a:prstGeom prst="rect">
              <a:avLst/>
            </a:prstGeom>
          </p:spPr>
        </p:pic>
        <p:pic>
          <p:nvPicPr>
            <p:cNvPr id="18" name="Content Placeholder 4" descr="Line arrow: Straight">
              <a:extLst>
                <a:ext uri="{FF2B5EF4-FFF2-40B4-BE49-F238E27FC236}">
                  <a16:creationId xmlns:a16="http://schemas.microsoft.com/office/drawing/2014/main" id="{3FD2617A-949C-4051-994A-30E47381745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0800000">
              <a:off x="3092209" y="1577358"/>
              <a:ext cx="633432" cy="642199"/>
            </a:xfrm>
            <a:prstGeom prst="rect">
              <a:avLst/>
            </a:prstGeom>
          </p:spPr>
        </p:pic>
        <p:sp>
          <p:nvSpPr>
            <p:cNvPr id="22" name="Right Brace 21">
              <a:extLst>
                <a:ext uri="{FF2B5EF4-FFF2-40B4-BE49-F238E27FC236}">
                  <a16:creationId xmlns:a16="http://schemas.microsoft.com/office/drawing/2014/main" id="{5E575961-42D1-4054-B63A-BD7F1EEBA6F9}"/>
                </a:ext>
              </a:extLst>
            </p:cNvPr>
            <p:cNvSpPr/>
            <p:nvPr/>
          </p:nvSpPr>
          <p:spPr>
            <a:xfrm rot="5400000">
              <a:off x="4961582" y="1517254"/>
              <a:ext cx="218482" cy="1939865"/>
            </a:xfrm>
            <a:prstGeom prst="rightBrace">
              <a:avLst/>
            </a:prstGeom>
            <a:ln w="28575">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0444E230-A0EC-4AEB-AD6A-8E94E257D85B}"/>
                    </a:ext>
                  </a:extLst>
                </p:cNvPr>
                <p:cNvSpPr txBox="1"/>
                <p:nvPr/>
              </p:nvSpPr>
              <p:spPr>
                <a:xfrm>
                  <a:off x="4826333" y="2627405"/>
                  <a:ext cx="619938" cy="51653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400" b="0" i="1" smtClean="0">
                                <a:solidFill>
                                  <a:schemeClr val="accent2"/>
                                </a:solidFill>
                                <a:latin typeface="Cambria Math" panose="02040503050406030204" pitchFamily="18" charset="0"/>
                              </a:rPr>
                            </m:ctrlPr>
                          </m:sSubPr>
                          <m:e>
                            <m:r>
                              <a:rPr lang="en-US" sz="1400" b="0" i="1" smtClean="0">
                                <a:solidFill>
                                  <a:schemeClr val="accent2"/>
                                </a:solidFill>
                                <a:latin typeface="Cambria Math" panose="02040503050406030204" pitchFamily="18" charset="0"/>
                              </a:rPr>
                              <m:t>𝑞</m:t>
                            </m:r>
                          </m:e>
                          <m:sub>
                            <m:r>
                              <a:rPr lang="en-US" sz="1400" b="0" i="1" smtClean="0">
                                <a:solidFill>
                                  <a:schemeClr val="accent2"/>
                                </a:solidFill>
                                <a:latin typeface="Cambria Math" panose="02040503050406030204" pitchFamily="18" charset="0"/>
                              </a:rPr>
                              <m:t>1</m:t>
                            </m:r>
                          </m:sub>
                        </m:sSub>
                      </m:oMath>
                    </m:oMathPara>
                  </a14:m>
                  <a:endParaRPr lang="en-US" sz="1400" dirty="0">
                    <a:solidFill>
                      <a:schemeClr val="accent2"/>
                    </a:solidFill>
                  </a:endParaRPr>
                </a:p>
              </p:txBody>
            </p:sp>
          </mc:Choice>
          <mc:Fallback xmlns="">
            <p:sp>
              <p:nvSpPr>
                <p:cNvPr id="23" name="TextBox 22">
                  <a:extLst>
                    <a:ext uri="{FF2B5EF4-FFF2-40B4-BE49-F238E27FC236}">
                      <a16:creationId xmlns:a16="http://schemas.microsoft.com/office/drawing/2014/main" id="{0444E230-A0EC-4AEB-AD6A-8E94E257D85B}"/>
                    </a:ext>
                  </a:extLst>
                </p:cNvPr>
                <p:cNvSpPr txBox="1">
                  <a:spLocks noRot="1" noChangeAspect="1" noMove="1" noResize="1" noEditPoints="1" noAdjustHandles="1" noChangeArrowheads="1" noChangeShapeType="1" noTextEdit="1"/>
                </p:cNvSpPr>
                <p:nvPr/>
              </p:nvSpPr>
              <p:spPr>
                <a:xfrm>
                  <a:off x="4826333" y="2627405"/>
                  <a:ext cx="619938" cy="516530"/>
                </a:xfrm>
                <a:prstGeom prst="rect">
                  <a:avLst/>
                </a:prstGeom>
                <a:blipFill>
                  <a:blip r:embed="rId9"/>
                  <a:stretch>
                    <a:fillRect b="-6000"/>
                  </a:stretch>
                </a:blipFill>
              </p:spPr>
              <p:txBody>
                <a:bodyPr/>
                <a:lstStyle/>
                <a:p>
                  <a:r>
                    <a:rPr lang="en-US">
                      <a:noFill/>
                    </a:rPr>
                    <a:t> </a:t>
                  </a:r>
                </a:p>
              </p:txBody>
            </p:sp>
          </mc:Fallback>
        </mc:AlternateContent>
        <p:sp>
          <p:nvSpPr>
            <p:cNvPr id="24" name="Right Brace 23">
              <a:extLst>
                <a:ext uri="{FF2B5EF4-FFF2-40B4-BE49-F238E27FC236}">
                  <a16:creationId xmlns:a16="http://schemas.microsoft.com/office/drawing/2014/main" id="{4752C390-D383-48B7-9323-DA37FB2B57D7}"/>
                </a:ext>
              </a:extLst>
            </p:cNvPr>
            <p:cNvSpPr/>
            <p:nvPr/>
          </p:nvSpPr>
          <p:spPr>
            <a:xfrm rot="5400000">
              <a:off x="7454264" y="1867256"/>
              <a:ext cx="178355" cy="1199735"/>
            </a:xfrm>
            <a:prstGeom prst="rightBrace">
              <a:avLst/>
            </a:prstGeom>
            <a:ln w="28575">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813BE8FF-55F9-40A5-A66E-3140C08732C7}"/>
                    </a:ext>
                  </a:extLst>
                </p:cNvPr>
                <p:cNvSpPr txBox="1"/>
                <p:nvPr/>
              </p:nvSpPr>
              <p:spPr>
                <a:xfrm>
                  <a:off x="7370088" y="2648006"/>
                  <a:ext cx="302416" cy="51653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400" b="0" i="1" smtClean="0">
                                <a:solidFill>
                                  <a:schemeClr val="accent2"/>
                                </a:solidFill>
                                <a:latin typeface="Cambria Math" panose="02040503050406030204" pitchFamily="18" charset="0"/>
                              </a:rPr>
                            </m:ctrlPr>
                          </m:sSubPr>
                          <m:e>
                            <m:r>
                              <a:rPr lang="en-US" sz="1400" b="0" i="1" smtClean="0">
                                <a:solidFill>
                                  <a:schemeClr val="accent2"/>
                                </a:solidFill>
                                <a:latin typeface="Cambria Math" panose="02040503050406030204" pitchFamily="18" charset="0"/>
                              </a:rPr>
                              <m:t>𝑞</m:t>
                            </m:r>
                          </m:e>
                          <m:sub>
                            <m:r>
                              <a:rPr lang="en-US" sz="1400" b="0" i="1" smtClean="0">
                                <a:solidFill>
                                  <a:schemeClr val="accent2"/>
                                </a:solidFill>
                                <a:latin typeface="Cambria Math" panose="02040503050406030204" pitchFamily="18" charset="0"/>
                              </a:rPr>
                              <m:t>2</m:t>
                            </m:r>
                          </m:sub>
                        </m:sSub>
                      </m:oMath>
                    </m:oMathPara>
                  </a14:m>
                  <a:endParaRPr lang="en-US" sz="1400" dirty="0">
                    <a:solidFill>
                      <a:schemeClr val="accent2"/>
                    </a:solidFill>
                  </a:endParaRPr>
                </a:p>
              </p:txBody>
            </p:sp>
          </mc:Choice>
          <mc:Fallback xmlns="">
            <p:sp>
              <p:nvSpPr>
                <p:cNvPr id="25" name="TextBox 24">
                  <a:extLst>
                    <a:ext uri="{FF2B5EF4-FFF2-40B4-BE49-F238E27FC236}">
                      <a16:creationId xmlns:a16="http://schemas.microsoft.com/office/drawing/2014/main" id="{813BE8FF-55F9-40A5-A66E-3140C08732C7}"/>
                    </a:ext>
                  </a:extLst>
                </p:cNvPr>
                <p:cNvSpPr txBox="1">
                  <a:spLocks noRot="1" noChangeAspect="1" noMove="1" noResize="1" noEditPoints="1" noAdjustHandles="1" noChangeArrowheads="1" noChangeShapeType="1" noTextEdit="1"/>
                </p:cNvSpPr>
                <p:nvPr/>
              </p:nvSpPr>
              <p:spPr>
                <a:xfrm>
                  <a:off x="7370088" y="2648006"/>
                  <a:ext cx="302416" cy="516530"/>
                </a:xfrm>
                <a:prstGeom prst="rect">
                  <a:avLst/>
                </a:prstGeom>
                <a:blipFill>
                  <a:blip r:embed="rId10"/>
                  <a:stretch>
                    <a:fillRect r="-44118" b="-6000"/>
                  </a:stretch>
                </a:blipFill>
              </p:spPr>
              <p:txBody>
                <a:bodyPr/>
                <a:lstStyle/>
                <a:p>
                  <a:r>
                    <a:rPr lang="en-US">
                      <a:noFill/>
                    </a:rPr>
                    <a:t> </a:t>
                  </a:r>
                </a:p>
              </p:txBody>
            </p:sp>
          </mc:Fallback>
        </mc:AlternateContent>
        <p:pic>
          <p:nvPicPr>
            <p:cNvPr id="30" name="Content Placeholder 4" descr="Line arrow: Straight">
              <a:extLst>
                <a:ext uri="{FF2B5EF4-FFF2-40B4-BE49-F238E27FC236}">
                  <a16:creationId xmlns:a16="http://schemas.microsoft.com/office/drawing/2014/main" id="{251E9632-CF72-4974-9E38-BF8427F30BA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0800000">
              <a:off x="725391" y="1633534"/>
              <a:ext cx="633432" cy="642199"/>
            </a:xfrm>
            <a:prstGeom prst="rect">
              <a:avLst/>
            </a:prstGeom>
          </p:spPr>
        </p:pic>
        <mc:AlternateContent xmlns:mc="http://schemas.openxmlformats.org/markup-compatibility/2006" xmlns:a14="http://schemas.microsoft.com/office/drawing/2010/main">
          <mc:Choice Requires="a14">
            <p:sp>
              <p:nvSpPr>
                <p:cNvPr id="31" name="Rectangle 30">
                  <a:extLst>
                    <a:ext uri="{FF2B5EF4-FFF2-40B4-BE49-F238E27FC236}">
                      <a16:creationId xmlns:a16="http://schemas.microsoft.com/office/drawing/2014/main" id="{D9D3110A-24AD-444D-89BD-64B18B457414}"/>
                    </a:ext>
                  </a:extLst>
                </p:cNvPr>
                <p:cNvSpPr/>
                <p:nvPr/>
              </p:nvSpPr>
              <p:spPr>
                <a:xfrm>
                  <a:off x="493802" y="2114924"/>
                  <a:ext cx="1157137" cy="882189"/>
                </a:xfrm>
                <a:prstGeom prst="rect">
                  <a:avLst/>
                </a:prstGeom>
              </p:spPr>
              <p:txBody>
                <a:bodyPr wrap="none">
                  <a:spAutoFit/>
                </a:bodyPr>
                <a:lstStyle/>
                <a:p>
                  <a:pPr lvl="0" algn="ctr"/>
                  <a14:m>
                    <m:oMath xmlns:m="http://schemas.openxmlformats.org/officeDocument/2006/math">
                      <m:sSub>
                        <m:sSubPr>
                          <m:ctrlPr>
                            <a:rPr lang="en-US" sz="140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𝑎</m:t>
                          </m:r>
                        </m:e>
                        <m:sub>
                          <m:r>
                            <a:rPr lang="en-US" sz="1400" i="1">
                              <a:solidFill>
                                <a:schemeClr val="accent2"/>
                              </a:solidFill>
                              <a:latin typeface="Cambria Math" panose="02040503050406030204" pitchFamily="18" charset="0"/>
                              <a:ea typeface="Cambria Math" panose="02040503050406030204" pitchFamily="18" charset="0"/>
                            </a:rPr>
                            <m:t>1</m:t>
                          </m:r>
                        </m:sub>
                      </m:sSub>
                    </m:oMath>
                  </a14:m>
                  <a:r>
                    <a:rPr lang="en-US" sz="1400" b="0" dirty="0">
                      <a:solidFill>
                        <a:schemeClr val="accent2"/>
                      </a:solidFill>
                      <a:ea typeface="Cambria Math" panose="02040503050406030204" pitchFamily="18" charset="0"/>
                    </a:rPr>
                    <a:t> - </a:t>
                  </a:r>
                  <a:r>
                    <a:rPr lang="en-US" sz="1400" b="0" dirty="0" err="1">
                      <a:solidFill>
                        <a:schemeClr val="accent2"/>
                      </a:solidFill>
                      <a:ea typeface="Cambria Math" panose="02040503050406030204" pitchFamily="18" charset="0"/>
                    </a:rPr>
                    <a:t>iid</a:t>
                  </a:r>
                  <a:endParaRPr lang="en-US" sz="1400" b="0" dirty="0">
                    <a:solidFill>
                      <a:schemeClr val="accent2"/>
                    </a:solidFill>
                    <a:ea typeface="Cambria Math" panose="02040503050406030204" pitchFamily="18" charset="0"/>
                  </a:endParaRPr>
                </a:p>
                <a:p>
                  <a:pPr lvl="0" algn="ctr"/>
                  <a14:m>
                    <m:oMathPara xmlns:m="http://schemas.openxmlformats.org/officeDocument/2006/math">
                      <m:oMathParaPr>
                        <m:jc m:val="centerGroup"/>
                      </m:oMathParaPr>
                      <m:oMath xmlns:m="http://schemas.openxmlformats.org/officeDocument/2006/math">
                        <m:sSub>
                          <m:sSubPr>
                            <m:ctrlPr>
                              <a:rPr lang="en-US" sz="1400" b="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𝜆</m:t>
                            </m:r>
                          </m:e>
                          <m:sub/>
                        </m:sSub>
                        <m:r>
                          <a:rPr lang="en-US" sz="1400" b="0" i="1" smtClean="0">
                            <a:solidFill>
                              <a:schemeClr val="accent2"/>
                            </a:solidFill>
                            <a:latin typeface="Cambria Math" panose="02040503050406030204" pitchFamily="18" charset="0"/>
                            <a:ea typeface="Cambria Math" panose="02040503050406030204" pitchFamily="18" charset="0"/>
                          </a:rPr>
                          <m:t> </m:t>
                        </m:r>
                        <m:sSubSup>
                          <m:sSubSupPr>
                            <m:ctrlPr>
                              <a:rPr lang="en-US" sz="1400" b="0" i="1" smtClean="0">
                                <a:solidFill>
                                  <a:schemeClr val="accent2"/>
                                </a:solidFill>
                                <a:latin typeface="Cambria Math" panose="02040503050406030204" pitchFamily="18" charset="0"/>
                                <a:ea typeface="Cambria Math" panose="02040503050406030204" pitchFamily="18" charset="0"/>
                              </a:rPr>
                            </m:ctrlPr>
                          </m:sSubSupPr>
                          <m:e>
                            <m:r>
                              <a:rPr lang="en-US" sz="1400" b="0" i="1" smtClean="0">
                                <a:solidFill>
                                  <a:schemeClr val="accent2"/>
                                </a:solidFill>
                                <a:latin typeface="Cambria Math" panose="02040503050406030204" pitchFamily="18" charset="0"/>
                                <a:ea typeface="Cambria Math" panose="02040503050406030204" pitchFamily="18" charset="0"/>
                              </a:rPr>
                              <m:t>𝜎</m:t>
                            </m:r>
                          </m:e>
                          <m:sub>
                            <m:r>
                              <a:rPr lang="en-US" sz="1400" b="0" i="1" smtClean="0">
                                <a:solidFill>
                                  <a:schemeClr val="accent2"/>
                                </a:solidFill>
                                <a:latin typeface="Cambria Math" panose="02040503050406030204" pitchFamily="18" charset="0"/>
                                <a:ea typeface="Cambria Math" panose="02040503050406030204" pitchFamily="18" charset="0"/>
                              </a:rPr>
                              <m:t>1</m:t>
                            </m:r>
                          </m:sub>
                          <m:sup>
                            <m:r>
                              <a:rPr lang="en-US" sz="1400" b="0" i="1" smtClean="0">
                                <a:solidFill>
                                  <a:schemeClr val="accent2"/>
                                </a:solidFill>
                                <a:latin typeface="Cambria Math" panose="02040503050406030204" pitchFamily="18" charset="0"/>
                                <a:ea typeface="Cambria Math" panose="02040503050406030204" pitchFamily="18" charset="0"/>
                              </a:rPr>
                              <m:t>2</m:t>
                            </m:r>
                          </m:sup>
                        </m:sSubSup>
                      </m:oMath>
                    </m:oMathPara>
                  </a14:m>
                  <a:endParaRPr lang="en-US" sz="1400" dirty="0">
                    <a:solidFill>
                      <a:schemeClr val="accent2"/>
                    </a:solidFill>
                  </a:endParaRPr>
                </a:p>
              </p:txBody>
            </p:sp>
          </mc:Choice>
          <mc:Fallback xmlns="">
            <p:sp>
              <p:nvSpPr>
                <p:cNvPr id="31" name="Rectangle 30">
                  <a:extLst>
                    <a:ext uri="{FF2B5EF4-FFF2-40B4-BE49-F238E27FC236}">
                      <a16:creationId xmlns:a16="http://schemas.microsoft.com/office/drawing/2014/main" id="{D9D3110A-24AD-444D-89BD-64B18B457414}"/>
                    </a:ext>
                  </a:extLst>
                </p:cNvPr>
                <p:cNvSpPr>
                  <a:spLocks noRot="1" noChangeAspect="1" noMove="1" noResize="1" noEditPoints="1" noAdjustHandles="1" noChangeArrowheads="1" noChangeShapeType="1" noTextEdit="1"/>
                </p:cNvSpPr>
                <p:nvPr/>
              </p:nvSpPr>
              <p:spPr>
                <a:xfrm>
                  <a:off x="493802" y="2114924"/>
                  <a:ext cx="1157137" cy="882189"/>
                </a:xfrm>
                <a:prstGeom prst="rect">
                  <a:avLst/>
                </a:prstGeom>
                <a:blipFill>
                  <a:blip r:embed="rId11"/>
                  <a:stretch>
                    <a:fillRect t="-2326" r="-3125"/>
                  </a:stretch>
                </a:blipFill>
              </p:spPr>
              <p:txBody>
                <a:bodyPr/>
                <a:lstStyle/>
                <a:p>
                  <a:r>
                    <a:rPr lang="en-US">
                      <a:noFill/>
                    </a:rPr>
                    <a:t> </a:t>
                  </a:r>
                </a:p>
              </p:txBody>
            </p:sp>
          </mc:Fallback>
        </mc:AlternateContent>
        <p:pic>
          <p:nvPicPr>
            <p:cNvPr id="32" name="Content Placeholder 4" descr="Line arrow: Straight">
              <a:extLst>
                <a:ext uri="{FF2B5EF4-FFF2-40B4-BE49-F238E27FC236}">
                  <a16:creationId xmlns:a16="http://schemas.microsoft.com/office/drawing/2014/main" id="{1CEC0B1C-A67D-474F-AB4D-BCD3BEEA704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852950" y="1556575"/>
              <a:ext cx="633432" cy="642199"/>
            </a:xfrm>
            <a:prstGeom prst="rect">
              <a:avLst/>
            </a:prstGeom>
          </p:spPr>
        </p:pic>
        <mc:AlternateContent xmlns:mc="http://schemas.openxmlformats.org/markup-compatibility/2006" xmlns:a14="http://schemas.microsoft.com/office/drawing/2010/main">
          <mc:Choice Requires="a14">
            <p:sp>
              <p:nvSpPr>
                <p:cNvPr id="33" name="Rectangle 32">
                  <a:extLst>
                    <a:ext uri="{FF2B5EF4-FFF2-40B4-BE49-F238E27FC236}">
                      <a16:creationId xmlns:a16="http://schemas.microsoft.com/office/drawing/2014/main" id="{7AE0AE9D-85A7-43C1-A218-E787DE527DEE}"/>
                    </a:ext>
                  </a:extLst>
                </p:cNvPr>
                <p:cNvSpPr/>
                <p:nvPr/>
              </p:nvSpPr>
              <p:spPr>
                <a:xfrm>
                  <a:off x="10699196" y="2020434"/>
                  <a:ext cx="1171481" cy="882833"/>
                </a:xfrm>
                <a:prstGeom prst="rect">
                  <a:avLst/>
                </a:prstGeom>
              </p:spPr>
              <p:txBody>
                <a:bodyPr wrap="none">
                  <a:spAutoFit/>
                </a:bodyPr>
                <a:lstStyle/>
                <a:p>
                  <a:pPr lvl="0" algn="ctr"/>
                  <a14:m>
                    <m:oMath xmlns:m="http://schemas.openxmlformats.org/officeDocument/2006/math">
                      <m:sSub>
                        <m:sSubPr>
                          <m:ctrlPr>
                            <a:rPr lang="en-US" sz="140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𝑎</m:t>
                          </m:r>
                        </m:e>
                        <m:sub>
                          <m:r>
                            <a:rPr lang="en-US" sz="1400" b="0" i="1" smtClean="0">
                              <a:solidFill>
                                <a:schemeClr val="accent2"/>
                              </a:solidFill>
                              <a:latin typeface="Cambria Math" panose="02040503050406030204" pitchFamily="18" charset="0"/>
                              <a:ea typeface="Cambria Math" panose="02040503050406030204" pitchFamily="18" charset="0"/>
                            </a:rPr>
                            <m:t>2</m:t>
                          </m:r>
                        </m:sub>
                      </m:sSub>
                    </m:oMath>
                  </a14:m>
                  <a:r>
                    <a:rPr lang="en-US" sz="1400" b="0" dirty="0">
                      <a:solidFill>
                        <a:schemeClr val="accent2"/>
                      </a:solidFill>
                      <a:ea typeface="Cambria Math" panose="02040503050406030204" pitchFamily="18" charset="0"/>
                    </a:rPr>
                    <a:t> - </a:t>
                  </a:r>
                  <a:r>
                    <a:rPr lang="en-US" sz="1400" b="0" dirty="0" err="1">
                      <a:solidFill>
                        <a:schemeClr val="accent2"/>
                      </a:solidFill>
                      <a:ea typeface="Cambria Math" panose="02040503050406030204" pitchFamily="18" charset="0"/>
                    </a:rPr>
                    <a:t>iid</a:t>
                  </a:r>
                  <a:endParaRPr lang="en-US" sz="1400" b="0" dirty="0">
                    <a:solidFill>
                      <a:schemeClr val="accent2"/>
                    </a:solidFill>
                    <a:ea typeface="Cambria Math" panose="02040503050406030204" pitchFamily="18" charset="0"/>
                  </a:endParaRPr>
                </a:p>
                <a:p>
                  <a:pPr lvl="0" algn="ctr"/>
                  <a14:m>
                    <m:oMathPara xmlns:m="http://schemas.openxmlformats.org/officeDocument/2006/math">
                      <m:oMathParaPr>
                        <m:jc m:val="centerGroup"/>
                      </m:oMathParaPr>
                      <m:oMath xmlns:m="http://schemas.openxmlformats.org/officeDocument/2006/math">
                        <m:sSub>
                          <m:sSubPr>
                            <m:ctrlPr>
                              <a:rPr lang="en-US" sz="1400" b="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𝜆</m:t>
                            </m:r>
                          </m:e>
                          <m:sub/>
                        </m:sSub>
                        <m:r>
                          <a:rPr lang="en-US" sz="1400" b="0" i="1" smtClean="0">
                            <a:solidFill>
                              <a:schemeClr val="accent2"/>
                            </a:solidFill>
                            <a:latin typeface="Cambria Math" panose="02040503050406030204" pitchFamily="18" charset="0"/>
                            <a:ea typeface="Cambria Math" panose="02040503050406030204" pitchFamily="18" charset="0"/>
                          </a:rPr>
                          <m:t>, </m:t>
                        </m:r>
                        <m:sSubSup>
                          <m:sSubSupPr>
                            <m:ctrlPr>
                              <a:rPr lang="en-US" sz="1400" b="0" i="1" smtClean="0">
                                <a:solidFill>
                                  <a:schemeClr val="accent2"/>
                                </a:solidFill>
                                <a:latin typeface="Cambria Math" panose="02040503050406030204" pitchFamily="18" charset="0"/>
                                <a:ea typeface="Cambria Math" panose="02040503050406030204" pitchFamily="18" charset="0"/>
                              </a:rPr>
                            </m:ctrlPr>
                          </m:sSubSupPr>
                          <m:e>
                            <m:r>
                              <a:rPr lang="en-US" sz="1400" b="0" i="1" smtClean="0">
                                <a:solidFill>
                                  <a:schemeClr val="accent2"/>
                                </a:solidFill>
                                <a:latin typeface="Cambria Math" panose="02040503050406030204" pitchFamily="18" charset="0"/>
                                <a:ea typeface="Cambria Math" panose="02040503050406030204" pitchFamily="18" charset="0"/>
                              </a:rPr>
                              <m:t>𝜎</m:t>
                            </m:r>
                          </m:e>
                          <m:sub>
                            <m:r>
                              <a:rPr lang="en-US" sz="1400" b="0" i="1" smtClean="0">
                                <a:solidFill>
                                  <a:schemeClr val="accent2"/>
                                </a:solidFill>
                                <a:latin typeface="Cambria Math" panose="02040503050406030204" pitchFamily="18" charset="0"/>
                                <a:ea typeface="Cambria Math" panose="02040503050406030204" pitchFamily="18" charset="0"/>
                              </a:rPr>
                              <m:t>2</m:t>
                            </m:r>
                          </m:sub>
                          <m:sup>
                            <m:r>
                              <a:rPr lang="en-US" sz="1400" b="0" i="1" smtClean="0">
                                <a:solidFill>
                                  <a:schemeClr val="accent2"/>
                                </a:solidFill>
                                <a:latin typeface="Cambria Math" panose="02040503050406030204" pitchFamily="18" charset="0"/>
                                <a:ea typeface="Cambria Math" panose="02040503050406030204" pitchFamily="18" charset="0"/>
                              </a:rPr>
                              <m:t>2</m:t>
                            </m:r>
                          </m:sup>
                        </m:sSubSup>
                      </m:oMath>
                    </m:oMathPara>
                  </a14:m>
                  <a:endParaRPr lang="en-US" sz="1400" dirty="0">
                    <a:solidFill>
                      <a:schemeClr val="accent2"/>
                    </a:solidFill>
                  </a:endParaRPr>
                </a:p>
              </p:txBody>
            </p:sp>
          </mc:Choice>
          <mc:Fallback xmlns="">
            <p:sp>
              <p:nvSpPr>
                <p:cNvPr id="33" name="Rectangle 32">
                  <a:extLst>
                    <a:ext uri="{FF2B5EF4-FFF2-40B4-BE49-F238E27FC236}">
                      <a16:creationId xmlns:a16="http://schemas.microsoft.com/office/drawing/2014/main" id="{7AE0AE9D-85A7-43C1-A218-E787DE527DEE}"/>
                    </a:ext>
                  </a:extLst>
                </p:cNvPr>
                <p:cNvSpPr>
                  <a:spLocks noRot="1" noChangeAspect="1" noMove="1" noResize="1" noEditPoints="1" noAdjustHandles="1" noChangeArrowheads="1" noChangeShapeType="1" noTextEdit="1"/>
                </p:cNvSpPr>
                <p:nvPr/>
              </p:nvSpPr>
              <p:spPr>
                <a:xfrm>
                  <a:off x="10699196" y="2020434"/>
                  <a:ext cx="1171481" cy="882833"/>
                </a:xfrm>
                <a:prstGeom prst="rect">
                  <a:avLst/>
                </a:prstGeom>
                <a:blipFill>
                  <a:blip r:embed="rId12"/>
                  <a:stretch>
                    <a:fillRect t="-1149" r="-2308"/>
                  </a:stretch>
                </a:blipFill>
              </p:spPr>
              <p:txBody>
                <a:bodyPr/>
                <a:lstStyle/>
                <a:p>
                  <a:r>
                    <a:rPr lang="en-US">
                      <a:noFill/>
                    </a:rPr>
                    <a:t> </a:t>
                  </a:r>
                </a:p>
              </p:txBody>
            </p:sp>
          </mc:Fallback>
        </mc:AlternateContent>
        <p:grpSp>
          <p:nvGrpSpPr>
            <p:cNvPr id="37" name="Group 36">
              <a:extLst>
                <a:ext uri="{FF2B5EF4-FFF2-40B4-BE49-F238E27FC236}">
                  <a16:creationId xmlns:a16="http://schemas.microsoft.com/office/drawing/2014/main" id="{7938ECD1-EAD6-48DC-87D4-13C1019E0044}"/>
                </a:ext>
              </a:extLst>
            </p:cNvPr>
            <p:cNvGrpSpPr/>
            <p:nvPr/>
          </p:nvGrpSpPr>
          <p:grpSpPr>
            <a:xfrm>
              <a:off x="1823011" y="1722400"/>
              <a:ext cx="829679" cy="681669"/>
              <a:chOff x="9664697" y="1497178"/>
              <a:chExt cx="1079914" cy="909418"/>
            </a:xfrm>
          </p:grpSpPr>
          <p:sp>
            <p:nvSpPr>
              <p:cNvPr id="38" name="Rectangle 37">
                <a:extLst>
                  <a:ext uri="{FF2B5EF4-FFF2-40B4-BE49-F238E27FC236}">
                    <a16:creationId xmlns:a16="http://schemas.microsoft.com/office/drawing/2014/main" id="{6263B722-222A-4C5A-9585-715555DFF2C6}"/>
                  </a:ext>
                </a:extLst>
              </p:cNvPr>
              <p:cNvSpPr/>
              <p:nvPr/>
            </p:nvSpPr>
            <p:spPr>
              <a:xfrm>
                <a:off x="9664697" y="1497178"/>
                <a:ext cx="1079914" cy="90941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9" name="Graphic 38" descr="Coins outline">
                <a:extLst>
                  <a:ext uri="{FF2B5EF4-FFF2-40B4-BE49-F238E27FC236}">
                    <a16:creationId xmlns:a16="http://schemas.microsoft.com/office/drawing/2014/main" id="{D2787ACF-9296-460A-B695-33478E8153F0}"/>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9902047" y="1679854"/>
                <a:ext cx="589485" cy="589485"/>
              </a:xfrm>
              <a:prstGeom prst="rect">
                <a:avLst/>
              </a:prstGeom>
            </p:spPr>
          </p:pic>
        </p:grpSp>
        <p:grpSp>
          <p:nvGrpSpPr>
            <p:cNvPr id="40" name="Group 39">
              <a:extLst>
                <a:ext uri="{FF2B5EF4-FFF2-40B4-BE49-F238E27FC236}">
                  <a16:creationId xmlns:a16="http://schemas.microsoft.com/office/drawing/2014/main" id="{098A4B2B-12E8-4045-AF82-C4C99401E2D3}"/>
                </a:ext>
              </a:extLst>
            </p:cNvPr>
            <p:cNvGrpSpPr/>
            <p:nvPr/>
          </p:nvGrpSpPr>
          <p:grpSpPr>
            <a:xfrm>
              <a:off x="9809198" y="1639790"/>
              <a:ext cx="829679" cy="681669"/>
              <a:chOff x="9664697" y="1497178"/>
              <a:chExt cx="1079914" cy="909418"/>
            </a:xfrm>
          </p:grpSpPr>
          <p:sp>
            <p:nvSpPr>
              <p:cNvPr id="41" name="Rectangle 40">
                <a:extLst>
                  <a:ext uri="{FF2B5EF4-FFF2-40B4-BE49-F238E27FC236}">
                    <a16:creationId xmlns:a16="http://schemas.microsoft.com/office/drawing/2014/main" id="{B3165A8E-308B-4318-A065-FD27B9546AF6}"/>
                  </a:ext>
                </a:extLst>
              </p:cNvPr>
              <p:cNvSpPr/>
              <p:nvPr/>
            </p:nvSpPr>
            <p:spPr>
              <a:xfrm>
                <a:off x="9664697" y="1497178"/>
                <a:ext cx="1079914" cy="90941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2" name="Graphic 41" descr="Coins outline">
                <a:extLst>
                  <a:ext uri="{FF2B5EF4-FFF2-40B4-BE49-F238E27FC236}">
                    <a16:creationId xmlns:a16="http://schemas.microsoft.com/office/drawing/2014/main" id="{DB676E18-D2C6-41D2-B9E1-89B760EA3284}"/>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9902047" y="1679854"/>
                <a:ext cx="589485" cy="589485"/>
              </a:xfrm>
              <a:prstGeom prst="rect">
                <a:avLst/>
              </a:prstGeom>
            </p:spPr>
          </p:pic>
        </p:grpSp>
        <mc:AlternateContent xmlns:mc="http://schemas.openxmlformats.org/markup-compatibility/2006" xmlns:a14="http://schemas.microsoft.com/office/drawing/2010/main">
          <mc:Choice Requires="a14">
            <p:sp>
              <p:nvSpPr>
                <p:cNvPr id="36" name="Rectangle 35">
                  <a:extLst>
                    <a:ext uri="{FF2B5EF4-FFF2-40B4-BE49-F238E27FC236}">
                      <a16:creationId xmlns:a16="http://schemas.microsoft.com/office/drawing/2014/main" id="{78BDA1DD-0ADC-4119-9217-75F0B5B58734}"/>
                    </a:ext>
                  </a:extLst>
                </p:cNvPr>
                <p:cNvSpPr/>
                <p:nvPr/>
              </p:nvSpPr>
              <p:spPr>
                <a:xfrm>
                  <a:off x="2394502" y="2058219"/>
                  <a:ext cx="2093218" cy="1521607"/>
                </a:xfrm>
                <a:prstGeom prst="rect">
                  <a:avLst/>
                </a:prstGeom>
              </p:spPr>
              <p:txBody>
                <a:bodyPr wrap="none">
                  <a:spAutoFit/>
                </a:bodyPr>
                <a:lstStyle/>
                <a:p>
                  <a:pPr lvl="0" algn="ctr"/>
                  <a14:m>
                    <m:oMathPara xmlns:m="http://schemas.openxmlformats.org/officeDocument/2006/math">
                      <m:oMathParaPr>
                        <m:jc m:val="centerGroup"/>
                      </m:oMathParaPr>
                      <m:oMath xmlns:m="http://schemas.openxmlformats.org/officeDocument/2006/math">
                        <m:sSub>
                          <m:sSubPr>
                            <m:ctrlPr>
                              <a:rPr lang="en-US" sz="140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𝑎</m:t>
                            </m:r>
                          </m:e>
                          <m:sub>
                            <m:r>
                              <a:rPr lang="en-US" sz="1400" i="1">
                                <a:solidFill>
                                  <a:schemeClr val="accent2"/>
                                </a:solidFill>
                                <a:latin typeface="Cambria Math" panose="02040503050406030204" pitchFamily="18" charset="0"/>
                                <a:ea typeface="Cambria Math" panose="02040503050406030204" pitchFamily="18" charset="0"/>
                              </a:rPr>
                              <m:t>1</m:t>
                            </m:r>
                          </m:sub>
                        </m:sSub>
                        <m:d>
                          <m:dPr>
                            <m:ctrlPr>
                              <a:rPr lang="en-US" sz="1400" b="0" i="1" smtClean="0">
                                <a:solidFill>
                                  <a:schemeClr val="accent2"/>
                                </a:solidFill>
                                <a:latin typeface="Cambria Math" panose="02040503050406030204" pitchFamily="18" charset="0"/>
                                <a:ea typeface="Cambria Math" panose="02040503050406030204" pitchFamily="18" charset="0"/>
                              </a:rPr>
                            </m:ctrlPr>
                          </m:dPr>
                          <m:e>
                            <m:r>
                              <a:rPr lang="en-US" sz="1400" b="0" i="1" smtClean="0">
                                <a:solidFill>
                                  <a:schemeClr val="accent2"/>
                                </a:solidFill>
                                <a:latin typeface="Cambria Math" panose="02040503050406030204" pitchFamily="18" charset="0"/>
                                <a:ea typeface="Cambria Math" panose="02040503050406030204" pitchFamily="18" charset="0"/>
                              </a:rPr>
                              <m:t>𝑧</m:t>
                            </m:r>
                          </m:e>
                        </m:d>
                      </m:oMath>
                    </m:oMathPara>
                  </a14:m>
                  <a:endParaRPr lang="en-US" sz="1400" b="0" dirty="0">
                    <a:solidFill>
                      <a:schemeClr val="accent2"/>
                    </a:solidFill>
                    <a:ea typeface="Cambria Math" panose="02040503050406030204" pitchFamily="18" charset="0"/>
                  </a:endParaRPr>
                </a:p>
                <a:p>
                  <a:pPr lvl="0" algn="ctr"/>
                  <a14:m>
                    <m:oMathPara xmlns:m="http://schemas.openxmlformats.org/officeDocument/2006/math">
                      <m:oMathParaPr>
                        <m:jc m:val="centerGroup"/>
                      </m:oMathParaPr>
                      <m:oMath xmlns:m="http://schemas.openxmlformats.org/officeDocument/2006/math">
                        <m:r>
                          <a:rPr lang="en-US" sz="1400" i="1">
                            <a:solidFill>
                              <a:schemeClr val="accent2"/>
                            </a:solidFill>
                            <a:latin typeface="Cambria Math" panose="02040503050406030204" pitchFamily="18" charset="0"/>
                            <a:ea typeface="Cambria Math" panose="02040503050406030204" pitchFamily="18" charset="0"/>
                          </a:rPr>
                          <m:t>𝜆</m:t>
                        </m:r>
                        <m:r>
                          <a:rPr lang="en-US" sz="1400" i="1">
                            <a:solidFill>
                              <a:schemeClr val="accent2"/>
                            </a:solidFill>
                            <a:latin typeface="Cambria Math" panose="02040503050406030204" pitchFamily="18" charset="0"/>
                            <a:ea typeface="Cambria Math" panose="02040503050406030204" pitchFamily="18" charset="0"/>
                          </a:rPr>
                          <m:t>+</m:t>
                        </m:r>
                        <m:r>
                          <a:rPr lang="en-US" sz="1400" i="1">
                            <a:solidFill>
                              <a:schemeClr val="accent2"/>
                            </a:solidFill>
                            <a:latin typeface="Cambria Math" panose="02040503050406030204" pitchFamily="18" charset="0"/>
                            <a:ea typeface="Cambria Math" panose="02040503050406030204" pitchFamily="18" charset="0"/>
                          </a:rPr>
                          <m:t>𝜖</m:t>
                        </m:r>
                        <m:sSub>
                          <m:sSubPr>
                            <m:ctrlPr>
                              <a:rPr lang="en-US" sz="1400" b="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𝜙</m:t>
                            </m:r>
                          </m:e>
                          <m:sub>
                            <m:r>
                              <a:rPr lang="en-US" sz="1400" b="0" i="1" smtClean="0">
                                <a:solidFill>
                                  <a:schemeClr val="accent2"/>
                                </a:solidFill>
                                <a:latin typeface="Cambria Math" panose="02040503050406030204" pitchFamily="18" charset="0"/>
                                <a:ea typeface="Cambria Math" panose="02040503050406030204" pitchFamily="18" charset="0"/>
                              </a:rPr>
                              <m:t>1</m:t>
                            </m:r>
                          </m:sub>
                        </m:sSub>
                        <m:d>
                          <m:dPr>
                            <m:ctrlPr>
                              <a:rPr lang="en-US" sz="1400" b="0" i="1" smtClean="0">
                                <a:solidFill>
                                  <a:schemeClr val="accent2"/>
                                </a:solidFill>
                                <a:latin typeface="Cambria Math" panose="02040503050406030204" pitchFamily="18" charset="0"/>
                                <a:ea typeface="Cambria Math" panose="02040503050406030204" pitchFamily="18" charset="0"/>
                              </a:rPr>
                            </m:ctrlPr>
                          </m:dPr>
                          <m:e>
                            <m:f>
                              <m:fPr>
                                <m:ctrlPr>
                                  <a:rPr lang="en-US" sz="1400" b="0" i="1" smtClean="0">
                                    <a:solidFill>
                                      <a:schemeClr val="accent2"/>
                                    </a:solidFill>
                                    <a:latin typeface="Cambria Math" panose="02040503050406030204" pitchFamily="18" charset="0"/>
                                    <a:ea typeface="Cambria Math" panose="02040503050406030204" pitchFamily="18" charset="0"/>
                                  </a:rPr>
                                </m:ctrlPr>
                              </m:fPr>
                              <m:num>
                                <m:r>
                                  <a:rPr lang="en-US" sz="1400" b="0" i="1" smtClean="0">
                                    <a:solidFill>
                                      <a:schemeClr val="accent2"/>
                                    </a:solidFill>
                                    <a:latin typeface="Cambria Math" panose="02040503050406030204" pitchFamily="18" charset="0"/>
                                    <a:ea typeface="Cambria Math" panose="02040503050406030204" pitchFamily="18" charset="0"/>
                                  </a:rPr>
                                  <m:t>𝑧</m:t>
                                </m:r>
                              </m:num>
                              <m:den>
                                <m:r>
                                  <a:rPr lang="en-US" sz="1400" b="0" i="1" smtClean="0">
                                    <a:solidFill>
                                      <a:schemeClr val="accent2"/>
                                    </a:solidFill>
                                    <a:latin typeface="Cambria Math" panose="02040503050406030204" pitchFamily="18" charset="0"/>
                                    <a:ea typeface="Cambria Math" panose="02040503050406030204" pitchFamily="18" charset="0"/>
                                  </a:rPr>
                                  <m:t>𝜏</m:t>
                                </m:r>
                              </m:den>
                            </m:f>
                          </m:e>
                        </m:d>
                        <m:r>
                          <a:rPr lang="en-US" sz="1400" b="0" i="1" smtClean="0">
                            <a:solidFill>
                              <a:schemeClr val="accent2"/>
                            </a:solidFill>
                            <a:latin typeface="Cambria Math" panose="02040503050406030204" pitchFamily="18" charset="0"/>
                            <a:ea typeface="Cambria Math" panose="02040503050406030204" pitchFamily="18" charset="0"/>
                          </a:rPr>
                          <m:t> </m:t>
                        </m:r>
                      </m:oMath>
                    </m:oMathPara>
                  </a14:m>
                  <a:endParaRPr lang="en-US" sz="1400" dirty="0">
                    <a:solidFill>
                      <a:schemeClr val="accent2"/>
                    </a:solidFill>
                  </a:endParaRPr>
                </a:p>
                <a:p>
                  <a:pPr lvl="0" algn="ctr"/>
                  <a14:m>
                    <m:oMathPara xmlns:m="http://schemas.openxmlformats.org/officeDocument/2006/math">
                      <m:oMathParaPr>
                        <m:jc m:val="centerGroup"/>
                      </m:oMathParaPr>
                      <m:oMath xmlns:m="http://schemas.openxmlformats.org/officeDocument/2006/math">
                        <m:sSubSup>
                          <m:sSubSupPr>
                            <m:ctrlPr>
                              <a:rPr lang="en-US" sz="1400" i="1">
                                <a:solidFill>
                                  <a:schemeClr val="accent2"/>
                                </a:solidFill>
                                <a:latin typeface="Cambria Math" panose="02040503050406030204" pitchFamily="18" charset="0"/>
                                <a:ea typeface="Cambria Math" panose="02040503050406030204" pitchFamily="18" charset="0"/>
                              </a:rPr>
                            </m:ctrlPr>
                          </m:sSubSupPr>
                          <m:e>
                            <m:r>
                              <a:rPr lang="en-US" sz="1400" i="1">
                                <a:solidFill>
                                  <a:schemeClr val="accent2"/>
                                </a:solidFill>
                                <a:latin typeface="Cambria Math" panose="02040503050406030204" pitchFamily="18" charset="0"/>
                                <a:ea typeface="Cambria Math" panose="02040503050406030204" pitchFamily="18" charset="0"/>
                              </a:rPr>
                              <m:t>𝜎</m:t>
                            </m:r>
                          </m:e>
                          <m:sub>
                            <m:r>
                              <a:rPr lang="en-US" sz="1400" i="1">
                                <a:solidFill>
                                  <a:schemeClr val="accent2"/>
                                </a:solidFill>
                                <a:latin typeface="Cambria Math" panose="02040503050406030204" pitchFamily="18" charset="0"/>
                                <a:ea typeface="Cambria Math" panose="02040503050406030204" pitchFamily="18" charset="0"/>
                              </a:rPr>
                              <m:t>1</m:t>
                            </m:r>
                          </m:sub>
                          <m:sup>
                            <m:r>
                              <a:rPr lang="en-US" sz="1400" i="1">
                                <a:solidFill>
                                  <a:schemeClr val="accent2"/>
                                </a:solidFill>
                                <a:latin typeface="Cambria Math" panose="02040503050406030204" pitchFamily="18" charset="0"/>
                                <a:ea typeface="Cambria Math" panose="02040503050406030204" pitchFamily="18" charset="0"/>
                              </a:rPr>
                              <m:t>2</m:t>
                            </m:r>
                          </m:sup>
                        </m:sSubSup>
                        <m:r>
                          <a:rPr lang="en-US" sz="1400" b="0" i="1" smtClean="0">
                            <a:solidFill>
                              <a:schemeClr val="accent2"/>
                            </a:solidFill>
                            <a:latin typeface="Cambria Math" panose="02040503050406030204" pitchFamily="18" charset="0"/>
                            <a:ea typeface="Cambria Math" panose="02040503050406030204" pitchFamily="18" charset="0"/>
                          </a:rPr>
                          <m:t>+</m:t>
                        </m:r>
                        <m:sSub>
                          <m:sSubPr>
                            <m:ctrlPr>
                              <a:rPr lang="en-US" sz="1400" b="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𝜓</m:t>
                            </m:r>
                          </m:e>
                          <m:sub>
                            <m:r>
                              <a:rPr lang="en-US" sz="1400" b="0" i="1" smtClean="0">
                                <a:solidFill>
                                  <a:schemeClr val="accent2"/>
                                </a:solidFill>
                                <a:latin typeface="Cambria Math" panose="02040503050406030204" pitchFamily="18" charset="0"/>
                                <a:ea typeface="Cambria Math" panose="02040503050406030204" pitchFamily="18" charset="0"/>
                              </a:rPr>
                              <m:t>1</m:t>
                            </m:r>
                          </m:sub>
                        </m:sSub>
                        <m:d>
                          <m:dPr>
                            <m:ctrlPr>
                              <a:rPr lang="en-US" sz="1400" i="1">
                                <a:solidFill>
                                  <a:schemeClr val="accent2"/>
                                </a:solidFill>
                                <a:latin typeface="Cambria Math" panose="02040503050406030204" pitchFamily="18" charset="0"/>
                                <a:ea typeface="Cambria Math" panose="02040503050406030204" pitchFamily="18" charset="0"/>
                              </a:rPr>
                            </m:ctrlPr>
                          </m:dPr>
                          <m:e>
                            <m:r>
                              <a:rPr lang="en-US" sz="1400" i="1">
                                <a:solidFill>
                                  <a:schemeClr val="accent2"/>
                                </a:solidFill>
                                <a:latin typeface="Cambria Math" panose="02040503050406030204" pitchFamily="18" charset="0"/>
                                <a:ea typeface="Cambria Math" panose="02040503050406030204" pitchFamily="18" charset="0"/>
                              </a:rPr>
                              <m:t>𝑧</m:t>
                            </m:r>
                            <m:r>
                              <a:rPr lang="en-US" sz="1400" b="0" i="1" smtClean="0">
                                <a:solidFill>
                                  <a:schemeClr val="accent2"/>
                                </a:solidFill>
                                <a:latin typeface="Cambria Math" panose="02040503050406030204" pitchFamily="18" charset="0"/>
                                <a:ea typeface="Cambria Math" panose="02040503050406030204" pitchFamily="18" charset="0"/>
                              </a:rPr>
                              <m:t>, </m:t>
                            </m:r>
                            <m:r>
                              <a:rPr lang="en-US" sz="1400" b="0" i="1" smtClean="0">
                                <a:solidFill>
                                  <a:schemeClr val="accent2"/>
                                </a:solidFill>
                                <a:latin typeface="Cambria Math" panose="02040503050406030204" pitchFamily="18" charset="0"/>
                                <a:ea typeface="Cambria Math" panose="02040503050406030204" pitchFamily="18" charset="0"/>
                              </a:rPr>
                              <m:t>𝜖</m:t>
                            </m:r>
                            <m:r>
                              <a:rPr lang="en-US" sz="1400" b="0" i="1" smtClean="0">
                                <a:solidFill>
                                  <a:schemeClr val="accent2"/>
                                </a:solidFill>
                                <a:latin typeface="Cambria Math" panose="02040503050406030204" pitchFamily="18" charset="0"/>
                                <a:ea typeface="Cambria Math" panose="02040503050406030204" pitchFamily="18" charset="0"/>
                              </a:rPr>
                              <m:t>, </m:t>
                            </m:r>
                            <m:r>
                              <a:rPr lang="en-US" sz="1400" b="0" i="1" smtClean="0">
                                <a:solidFill>
                                  <a:schemeClr val="accent2"/>
                                </a:solidFill>
                                <a:latin typeface="Cambria Math" panose="02040503050406030204" pitchFamily="18" charset="0"/>
                                <a:ea typeface="Cambria Math" panose="02040503050406030204" pitchFamily="18" charset="0"/>
                              </a:rPr>
                              <m:t>𝜏</m:t>
                            </m:r>
                          </m:e>
                        </m:d>
                      </m:oMath>
                    </m:oMathPara>
                  </a14:m>
                  <a:endParaRPr lang="en-US" sz="1400" dirty="0">
                    <a:solidFill>
                      <a:schemeClr val="accent2"/>
                    </a:solidFill>
                  </a:endParaRPr>
                </a:p>
              </p:txBody>
            </p:sp>
          </mc:Choice>
          <mc:Fallback xmlns="">
            <p:sp>
              <p:nvSpPr>
                <p:cNvPr id="36" name="Rectangle 35">
                  <a:extLst>
                    <a:ext uri="{FF2B5EF4-FFF2-40B4-BE49-F238E27FC236}">
                      <a16:creationId xmlns:a16="http://schemas.microsoft.com/office/drawing/2014/main" id="{78BDA1DD-0ADC-4119-9217-75F0B5B58734}"/>
                    </a:ext>
                  </a:extLst>
                </p:cNvPr>
                <p:cNvSpPr>
                  <a:spLocks noRot="1" noChangeAspect="1" noMove="1" noResize="1" noEditPoints="1" noAdjustHandles="1" noChangeArrowheads="1" noChangeShapeType="1" noTextEdit="1"/>
                </p:cNvSpPr>
                <p:nvPr/>
              </p:nvSpPr>
              <p:spPr>
                <a:xfrm>
                  <a:off x="2394502" y="2058219"/>
                  <a:ext cx="2093218" cy="1521607"/>
                </a:xfrm>
                <a:prstGeom prst="rect">
                  <a:avLst/>
                </a:prstGeom>
                <a:blipFill>
                  <a:blip r:embed="rId15"/>
                  <a:stretch>
                    <a:fillRect b="-268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4" name="Rectangle 43">
                  <a:extLst>
                    <a:ext uri="{FF2B5EF4-FFF2-40B4-BE49-F238E27FC236}">
                      <a16:creationId xmlns:a16="http://schemas.microsoft.com/office/drawing/2014/main" id="{AD098023-118C-43C6-9C9C-82C72561FE34}"/>
                    </a:ext>
                  </a:extLst>
                </p:cNvPr>
                <p:cNvSpPr/>
                <p:nvPr/>
              </p:nvSpPr>
              <p:spPr>
                <a:xfrm>
                  <a:off x="8147396" y="2020434"/>
                  <a:ext cx="2099393" cy="1522254"/>
                </a:xfrm>
                <a:prstGeom prst="rect">
                  <a:avLst/>
                </a:prstGeom>
              </p:spPr>
              <p:txBody>
                <a:bodyPr wrap="none">
                  <a:spAutoFit/>
                </a:bodyPr>
                <a:lstStyle/>
                <a:p>
                  <a:pPr lvl="0" algn="ctr"/>
                  <a14:m>
                    <m:oMathPara xmlns:m="http://schemas.openxmlformats.org/officeDocument/2006/math">
                      <m:oMathParaPr>
                        <m:jc m:val="centerGroup"/>
                      </m:oMathParaPr>
                      <m:oMath xmlns:m="http://schemas.openxmlformats.org/officeDocument/2006/math">
                        <m:sSub>
                          <m:sSubPr>
                            <m:ctrlPr>
                              <a:rPr lang="en-US" sz="140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𝑎</m:t>
                            </m:r>
                          </m:e>
                          <m:sub>
                            <m:r>
                              <a:rPr lang="en-US" sz="1400" b="0" i="1" smtClean="0">
                                <a:solidFill>
                                  <a:schemeClr val="accent2"/>
                                </a:solidFill>
                                <a:latin typeface="Cambria Math" panose="02040503050406030204" pitchFamily="18" charset="0"/>
                                <a:ea typeface="Cambria Math" panose="02040503050406030204" pitchFamily="18" charset="0"/>
                              </a:rPr>
                              <m:t>2</m:t>
                            </m:r>
                          </m:sub>
                        </m:sSub>
                        <m:d>
                          <m:dPr>
                            <m:ctrlPr>
                              <a:rPr lang="en-US" sz="1400" b="0" i="1" smtClean="0">
                                <a:solidFill>
                                  <a:schemeClr val="accent2"/>
                                </a:solidFill>
                                <a:latin typeface="Cambria Math" panose="02040503050406030204" pitchFamily="18" charset="0"/>
                                <a:ea typeface="Cambria Math" panose="02040503050406030204" pitchFamily="18" charset="0"/>
                              </a:rPr>
                            </m:ctrlPr>
                          </m:dPr>
                          <m:e>
                            <m:r>
                              <a:rPr lang="en-US" sz="1400" b="0" i="1" smtClean="0">
                                <a:solidFill>
                                  <a:schemeClr val="accent2"/>
                                </a:solidFill>
                                <a:latin typeface="Cambria Math" panose="02040503050406030204" pitchFamily="18" charset="0"/>
                                <a:ea typeface="Cambria Math" panose="02040503050406030204" pitchFamily="18" charset="0"/>
                              </a:rPr>
                              <m:t>𝑧</m:t>
                            </m:r>
                          </m:e>
                        </m:d>
                      </m:oMath>
                    </m:oMathPara>
                  </a14:m>
                  <a:endParaRPr lang="en-US" sz="1400" b="0" dirty="0">
                    <a:solidFill>
                      <a:schemeClr val="accent2"/>
                    </a:solidFill>
                    <a:ea typeface="Cambria Math" panose="02040503050406030204" pitchFamily="18" charset="0"/>
                  </a:endParaRPr>
                </a:p>
                <a:p>
                  <a:pPr lvl="0" algn="ctr"/>
                  <a14:m>
                    <m:oMathPara xmlns:m="http://schemas.openxmlformats.org/officeDocument/2006/math">
                      <m:oMathParaPr>
                        <m:jc m:val="centerGroup"/>
                      </m:oMathParaPr>
                      <m:oMath xmlns:m="http://schemas.openxmlformats.org/officeDocument/2006/math">
                        <m:r>
                          <a:rPr lang="en-US" sz="1400" i="1">
                            <a:solidFill>
                              <a:schemeClr val="accent2"/>
                            </a:solidFill>
                            <a:latin typeface="Cambria Math" panose="02040503050406030204" pitchFamily="18" charset="0"/>
                            <a:ea typeface="Cambria Math" panose="02040503050406030204" pitchFamily="18" charset="0"/>
                          </a:rPr>
                          <m:t>𝜆</m:t>
                        </m:r>
                        <m:r>
                          <a:rPr lang="en-US" sz="1400" i="1">
                            <a:solidFill>
                              <a:schemeClr val="accent2"/>
                            </a:solidFill>
                            <a:latin typeface="Cambria Math" panose="02040503050406030204" pitchFamily="18" charset="0"/>
                            <a:ea typeface="Cambria Math" panose="02040503050406030204" pitchFamily="18" charset="0"/>
                          </a:rPr>
                          <m:t>+</m:t>
                        </m:r>
                        <m:r>
                          <a:rPr lang="en-US" sz="1400" i="1">
                            <a:solidFill>
                              <a:schemeClr val="accent2"/>
                            </a:solidFill>
                            <a:latin typeface="Cambria Math" panose="02040503050406030204" pitchFamily="18" charset="0"/>
                            <a:ea typeface="Cambria Math" panose="02040503050406030204" pitchFamily="18" charset="0"/>
                          </a:rPr>
                          <m:t>𝜖</m:t>
                        </m:r>
                        <m:sSub>
                          <m:sSubPr>
                            <m:ctrlPr>
                              <a:rPr lang="en-US" sz="1400" b="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𝜙</m:t>
                            </m:r>
                          </m:e>
                          <m:sub>
                            <m:r>
                              <a:rPr lang="en-US" sz="1400" b="0" i="1" smtClean="0">
                                <a:solidFill>
                                  <a:schemeClr val="accent2"/>
                                </a:solidFill>
                                <a:latin typeface="Cambria Math" panose="02040503050406030204" pitchFamily="18" charset="0"/>
                                <a:ea typeface="Cambria Math" panose="02040503050406030204" pitchFamily="18" charset="0"/>
                              </a:rPr>
                              <m:t>2</m:t>
                            </m:r>
                          </m:sub>
                        </m:sSub>
                        <m:d>
                          <m:dPr>
                            <m:ctrlPr>
                              <a:rPr lang="en-US" sz="1400" b="0" i="1" smtClean="0">
                                <a:solidFill>
                                  <a:schemeClr val="accent2"/>
                                </a:solidFill>
                                <a:latin typeface="Cambria Math" panose="02040503050406030204" pitchFamily="18" charset="0"/>
                                <a:ea typeface="Cambria Math" panose="02040503050406030204" pitchFamily="18" charset="0"/>
                              </a:rPr>
                            </m:ctrlPr>
                          </m:dPr>
                          <m:e>
                            <m:f>
                              <m:fPr>
                                <m:ctrlPr>
                                  <a:rPr lang="en-US" sz="1400" b="0" i="1" smtClean="0">
                                    <a:solidFill>
                                      <a:schemeClr val="accent2"/>
                                    </a:solidFill>
                                    <a:latin typeface="Cambria Math" panose="02040503050406030204" pitchFamily="18" charset="0"/>
                                    <a:ea typeface="Cambria Math" panose="02040503050406030204" pitchFamily="18" charset="0"/>
                                  </a:rPr>
                                </m:ctrlPr>
                              </m:fPr>
                              <m:num>
                                <m:r>
                                  <a:rPr lang="en-US" sz="1400" b="0" i="1" smtClean="0">
                                    <a:solidFill>
                                      <a:schemeClr val="accent2"/>
                                    </a:solidFill>
                                    <a:latin typeface="Cambria Math" panose="02040503050406030204" pitchFamily="18" charset="0"/>
                                    <a:ea typeface="Cambria Math" panose="02040503050406030204" pitchFamily="18" charset="0"/>
                                  </a:rPr>
                                  <m:t>𝑧</m:t>
                                </m:r>
                              </m:num>
                              <m:den>
                                <m:r>
                                  <a:rPr lang="en-US" sz="1400" b="0" i="1" smtClean="0">
                                    <a:solidFill>
                                      <a:schemeClr val="accent2"/>
                                    </a:solidFill>
                                    <a:latin typeface="Cambria Math" panose="02040503050406030204" pitchFamily="18" charset="0"/>
                                    <a:ea typeface="Cambria Math" panose="02040503050406030204" pitchFamily="18" charset="0"/>
                                  </a:rPr>
                                  <m:t>𝜏</m:t>
                                </m:r>
                              </m:den>
                            </m:f>
                          </m:e>
                        </m:d>
                        <m:r>
                          <a:rPr lang="en-US" sz="1400" b="0" i="1" smtClean="0">
                            <a:solidFill>
                              <a:schemeClr val="accent2"/>
                            </a:solidFill>
                            <a:latin typeface="Cambria Math" panose="02040503050406030204" pitchFamily="18" charset="0"/>
                            <a:ea typeface="Cambria Math" panose="02040503050406030204" pitchFamily="18" charset="0"/>
                          </a:rPr>
                          <m:t> </m:t>
                        </m:r>
                      </m:oMath>
                    </m:oMathPara>
                  </a14:m>
                  <a:endParaRPr lang="en-US" sz="1400" dirty="0">
                    <a:solidFill>
                      <a:schemeClr val="accent2"/>
                    </a:solidFill>
                  </a:endParaRPr>
                </a:p>
                <a:p>
                  <a:pPr lvl="0" algn="ctr"/>
                  <a14:m>
                    <m:oMathPara xmlns:m="http://schemas.openxmlformats.org/officeDocument/2006/math">
                      <m:oMathParaPr>
                        <m:jc m:val="centerGroup"/>
                      </m:oMathParaPr>
                      <m:oMath xmlns:m="http://schemas.openxmlformats.org/officeDocument/2006/math">
                        <m:sSubSup>
                          <m:sSubSupPr>
                            <m:ctrlPr>
                              <a:rPr lang="en-US" sz="1400" i="1">
                                <a:solidFill>
                                  <a:schemeClr val="accent2"/>
                                </a:solidFill>
                                <a:latin typeface="Cambria Math" panose="02040503050406030204" pitchFamily="18" charset="0"/>
                                <a:ea typeface="Cambria Math" panose="02040503050406030204" pitchFamily="18" charset="0"/>
                              </a:rPr>
                            </m:ctrlPr>
                          </m:sSubSupPr>
                          <m:e>
                            <m:r>
                              <a:rPr lang="en-US" sz="1400" i="1">
                                <a:solidFill>
                                  <a:schemeClr val="accent2"/>
                                </a:solidFill>
                                <a:latin typeface="Cambria Math" panose="02040503050406030204" pitchFamily="18" charset="0"/>
                                <a:ea typeface="Cambria Math" panose="02040503050406030204" pitchFamily="18" charset="0"/>
                              </a:rPr>
                              <m:t>𝜎</m:t>
                            </m:r>
                          </m:e>
                          <m:sub>
                            <m:r>
                              <a:rPr lang="en-US" sz="1400" b="0" i="1" smtClean="0">
                                <a:solidFill>
                                  <a:schemeClr val="accent2"/>
                                </a:solidFill>
                                <a:latin typeface="Cambria Math" panose="02040503050406030204" pitchFamily="18" charset="0"/>
                                <a:ea typeface="Cambria Math" panose="02040503050406030204" pitchFamily="18" charset="0"/>
                              </a:rPr>
                              <m:t>2</m:t>
                            </m:r>
                          </m:sub>
                          <m:sup>
                            <m:r>
                              <a:rPr lang="en-US" sz="1400" i="1">
                                <a:solidFill>
                                  <a:schemeClr val="accent2"/>
                                </a:solidFill>
                                <a:latin typeface="Cambria Math" panose="02040503050406030204" pitchFamily="18" charset="0"/>
                                <a:ea typeface="Cambria Math" panose="02040503050406030204" pitchFamily="18" charset="0"/>
                              </a:rPr>
                              <m:t>2</m:t>
                            </m:r>
                          </m:sup>
                        </m:sSubSup>
                        <m:r>
                          <a:rPr lang="en-US" sz="1400" b="0" i="1" smtClean="0">
                            <a:solidFill>
                              <a:schemeClr val="accent2"/>
                            </a:solidFill>
                            <a:latin typeface="Cambria Math" panose="02040503050406030204" pitchFamily="18" charset="0"/>
                            <a:ea typeface="Cambria Math" panose="02040503050406030204" pitchFamily="18" charset="0"/>
                          </a:rPr>
                          <m:t>+</m:t>
                        </m:r>
                        <m:sSub>
                          <m:sSubPr>
                            <m:ctrlPr>
                              <a:rPr lang="en-US" sz="1400" b="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𝜓</m:t>
                            </m:r>
                          </m:e>
                          <m:sub>
                            <m:r>
                              <a:rPr lang="en-US" sz="1400" b="0" i="1" smtClean="0">
                                <a:solidFill>
                                  <a:schemeClr val="accent2"/>
                                </a:solidFill>
                                <a:latin typeface="Cambria Math" panose="02040503050406030204" pitchFamily="18" charset="0"/>
                                <a:ea typeface="Cambria Math" panose="02040503050406030204" pitchFamily="18" charset="0"/>
                              </a:rPr>
                              <m:t>2</m:t>
                            </m:r>
                          </m:sub>
                        </m:sSub>
                        <m:d>
                          <m:dPr>
                            <m:ctrlPr>
                              <a:rPr lang="en-US" sz="1400" i="1">
                                <a:solidFill>
                                  <a:schemeClr val="accent2"/>
                                </a:solidFill>
                                <a:latin typeface="Cambria Math" panose="02040503050406030204" pitchFamily="18" charset="0"/>
                                <a:ea typeface="Cambria Math" panose="02040503050406030204" pitchFamily="18" charset="0"/>
                              </a:rPr>
                            </m:ctrlPr>
                          </m:dPr>
                          <m:e>
                            <m:r>
                              <a:rPr lang="en-US" sz="1400" i="1">
                                <a:solidFill>
                                  <a:schemeClr val="accent2"/>
                                </a:solidFill>
                                <a:latin typeface="Cambria Math" panose="02040503050406030204" pitchFamily="18" charset="0"/>
                                <a:ea typeface="Cambria Math" panose="02040503050406030204" pitchFamily="18" charset="0"/>
                              </a:rPr>
                              <m:t>𝑧</m:t>
                            </m:r>
                            <m:r>
                              <a:rPr lang="en-US" sz="1400" b="0" i="1" smtClean="0">
                                <a:solidFill>
                                  <a:schemeClr val="accent2"/>
                                </a:solidFill>
                                <a:latin typeface="Cambria Math" panose="02040503050406030204" pitchFamily="18" charset="0"/>
                                <a:ea typeface="Cambria Math" panose="02040503050406030204" pitchFamily="18" charset="0"/>
                              </a:rPr>
                              <m:t>, </m:t>
                            </m:r>
                            <m:r>
                              <a:rPr lang="en-US" sz="1400" b="0" i="1" smtClean="0">
                                <a:solidFill>
                                  <a:schemeClr val="accent2"/>
                                </a:solidFill>
                                <a:latin typeface="Cambria Math" panose="02040503050406030204" pitchFamily="18" charset="0"/>
                                <a:ea typeface="Cambria Math" panose="02040503050406030204" pitchFamily="18" charset="0"/>
                              </a:rPr>
                              <m:t>𝜖</m:t>
                            </m:r>
                            <m:r>
                              <a:rPr lang="en-US" sz="1400" b="0" i="1" smtClean="0">
                                <a:solidFill>
                                  <a:schemeClr val="accent2"/>
                                </a:solidFill>
                                <a:latin typeface="Cambria Math" panose="02040503050406030204" pitchFamily="18" charset="0"/>
                                <a:ea typeface="Cambria Math" panose="02040503050406030204" pitchFamily="18" charset="0"/>
                              </a:rPr>
                              <m:t>, </m:t>
                            </m:r>
                            <m:r>
                              <a:rPr lang="en-US" sz="1400" b="0" i="1" smtClean="0">
                                <a:solidFill>
                                  <a:schemeClr val="accent2"/>
                                </a:solidFill>
                                <a:latin typeface="Cambria Math" panose="02040503050406030204" pitchFamily="18" charset="0"/>
                                <a:ea typeface="Cambria Math" panose="02040503050406030204" pitchFamily="18" charset="0"/>
                              </a:rPr>
                              <m:t>𝜏</m:t>
                            </m:r>
                          </m:e>
                        </m:d>
                      </m:oMath>
                    </m:oMathPara>
                  </a14:m>
                  <a:endParaRPr lang="en-US" sz="1400" dirty="0">
                    <a:solidFill>
                      <a:schemeClr val="accent2"/>
                    </a:solidFill>
                  </a:endParaRPr>
                </a:p>
              </p:txBody>
            </p:sp>
          </mc:Choice>
          <mc:Fallback xmlns="">
            <p:sp>
              <p:nvSpPr>
                <p:cNvPr id="44" name="Rectangle 43">
                  <a:extLst>
                    <a:ext uri="{FF2B5EF4-FFF2-40B4-BE49-F238E27FC236}">
                      <a16:creationId xmlns:a16="http://schemas.microsoft.com/office/drawing/2014/main" id="{AD098023-118C-43C6-9C9C-82C72561FE34}"/>
                    </a:ext>
                  </a:extLst>
                </p:cNvPr>
                <p:cNvSpPr>
                  <a:spLocks noRot="1" noChangeAspect="1" noMove="1" noResize="1" noEditPoints="1" noAdjustHandles="1" noChangeArrowheads="1" noChangeShapeType="1" noTextEdit="1"/>
                </p:cNvSpPr>
                <p:nvPr/>
              </p:nvSpPr>
              <p:spPr>
                <a:xfrm>
                  <a:off x="8147396" y="2020434"/>
                  <a:ext cx="2099393" cy="1522254"/>
                </a:xfrm>
                <a:prstGeom prst="rect">
                  <a:avLst/>
                </a:prstGeom>
                <a:blipFill>
                  <a:blip r:embed="rId16"/>
                  <a:stretch>
                    <a:fillRect b="-2685"/>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43" name="Rectangle 42">
                <a:extLst>
                  <a:ext uri="{FF2B5EF4-FFF2-40B4-BE49-F238E27FC236}">
                    <a16:creationId xmlns:a16="http://schemas.microsoft.com/office/drawing/2014/main" id="{B5250418-8302-4AEE-9894-0C99FC33F9AB}"/>
                  </a:ext>
                </a:extLst>
              </p:cNvPr>
              <p:cNvSpPr/>
              <p:nvPr/>
            </p:nvSpPr>
            <p:spPr>
              <a:xfrm>
                <a:off x="860156" y="2690852"/>
                <a:ext cx="9867004" cy="3662541"/>
              </a:xfrm>
              <a:prstGeom prst="rect">
                <a:avLst/>
              </a:prstGeom>
              <a:solidFill>
                <a:schemeClr val="accent3">
                  <a:lumMod val="20000"/>
                  <a:lumOff val="80000"/>
                </a:schemeClr>
              </a:solidFill>
              <a:ln w="19050">
                <a:solidFill>
                  <a:schemeClr val="accent1"/>
                </a:solidFill>
              </a:ln>
            </p:spPr>
            <p:txBody>
              <a:bodyPr wrap="square">
                <a:spAutoFit/>
              </a:bodyPr>
              <a:lstStyle/>
              <a:p>
                <a:r>
                  <a:rPr lang="en-US" sz="2000" dirty="0">
                    <a:solidFill>
                      <a:schemeClr val="accent2">
                        <a:lumMod val="75000"/>
                      </a:schemeClr>
                    </a:solidFill>
                  </a:rPr>
                  <a:t>Theorem </a:t>
                </a:r>
                <a:r>
                  <a:rPr lang="en-US" sz="1400" dirty="0">
                    <a:solidFill>
                      <a:schemeClr val="accent2">
                        <a:lumMod val="75000"/>
                      </a:schemeClr>
                    </a:solidFill>
                  </a:rPr>
                  <a:t>[Varma, M 21]</a:t>
                </a:r>
                <a:r>
                  <a:rPr lang="en-US" sz="2000" dirty="0">
                    <a:solidFill>
                      <a:schemeClr val="accent2">
                        <a:lumMod val="75000"/>
                      </a:schemeClr>
                    </a:solidFill>
                  </a:rPr>
                  <a:t>: Under mild assumptions on controls </a:t>
                </a:r>
                <a14:m>
                  <m:oMath xmlns:m="http://schemas.openxmlformats.org/officeDocument/2006/math">
                    <m:sSub>
                      <m:sSubPr>
                        <m:ctrlPr>
                          <a:rPr lang="en-US" sz="2000" i="1">
                            <a:solidFill>
                              <a:schemeClr val="accent2">
                                <a:lumMod val="75000"/>
                              </a:schemeClr>
                            </a:solidFill>
                            <a:latin typeface="Cambria Math" panose="02040503050406030204" pitchFamily="18" charset="0"/>
                          </a:rPr>
                        </m:ctrlPr>
                      </m:sSubPr>
                      <m:e>
                        <m:r>
                          <a:rPr lang="en-US" sz="2000" i="1">
                            <a:solidFill>
                              <a:schemeClr val="accent2">
                                <a:lumMod val="75000"/>
                              </a:schemeClr>
                            </a:solidFill>
                            <a:latin typeface="Cambria Math" panose="02040503050406030204" pitchFamily="18" charset="0"/>
                          </a:rPr>
                          <m:t>𝜙</m:t>
                        </m:r>
                      </m:e>
                      <m:sub>
                        <m:r>
                          <a:rPr lang="en-US" sz="2000" i="1">
                            <a:solidFill>
                              <a:schemeClr val="accent2">
                                <a:lumMod val="75000"/>
                              </a:schemeClr>
                            </a:solidFill>
                            <a:latin typeface="Cambria Math" panose="02040503050406030204" pitchFamily="18" charset="0"/>
                          </a:rPr>
                          <m:t>1</m:t>
                        </m:r>
                      </m:sub>
                    </m:sSub>
                    <m:d>
                      <m:dPr>
                        <m:ctrlPr>
                          <a:rPr lang="en-US" sz="2000" b="0" i="1" smtClean="0">
                            <a:solidFill>
                              <a:schemeClr val="accent2">
                                <a:lumMod val="75000"/>
                              </a:schemeClr>
                            </a:solidFill>
                            <a:latin typeface="Cambria Math" panose="02040503050406030204" pitchFamily="18" charset="0"/>
                          </a:rPr>
                        </m:ctrlPr>
                      </m:dPr>
                      <m:e>
                        <m:r>
                          <a:rPr lang="en-US" sz="2000" b="0" i="1" smtClean="0">
                            <a:solidFill>
                              <a:schemeClr val="accent2">
                                <a:lumMod val="75000"/>
                              </a:schemeClr>
                            </a:solidFill>
                            <a:latin typeface="Cambria Math" panose="02040503050406030204" pitchFamily="18" charset="0"/>
                          </a:rPr>
                          <m:t>⋅</m:t>
                        </m:r>
                      </m:e>
                    </m:d>
                  </m:oMath>
                </a14:m>
                <a:r>
                  <a:rPr lang="en-US" sz="2000" dirty="0">
                    <a:solidFill>
                      <a:schemeClr val="accent2">
                        <a:lumMod val="75000"/>
                      </a:schemeClr>
                    </a:solidFill>
                  </a:rPr>
                  <a:t> and </a:t>
                </a:r>
                <a14:m>
                  <m:oMath xmlns:m="http://schemas.openxmlformats.org/officeDocument/2006/math">
                    <m:sSub>
                      <m:sSubPr>
                        <m:ctrlPr>
                          <a:rPr lang="en-US" sz="2000" i="1">
                            <a:solidFill>
                              <a:schemeClr val="accent2">
                                <a:lumMod val="75000"/>
                              </a:schemeClr>
                            </a:solidFill>
                            <a:latin typeface="Cambria Math" panose="02040503050406030204" pitchFamily="18" charset="0"/>
                          </a:rPr>
                        </m:ctrlPr>
                      </m:sSubPr>
                      <m:e>
                        <m:r>
                          <a:rPr lang="en-US" sz="2000" i="1">
                            <a:solidFill>
                              <a:schemeClr val="accent2">
                                <a:lumMod val="75000"/>
                              </a:schemeClr>
                            </a:solidFill>
                            <a:latin typeface="Cambria Math" panose="02040503050406030204" pitchFamily="18" charset="0"/>
                          </a:rPr>
                          <m:t>𝜙</m:t>
                        </m:r>
                      </m:e>
                      <m:sub>
                        <m:r>
                          <a:rPr lang="en-US" sz="2000" b="0" i="1" smtClean="0">
                            <a:solidFill>
                              <a:schemeClr val="accent2">
                                <a:lumMod val="75000"/>
                              </a:schemeClr>
                            </a:solidFill>
                            <a:latin typeface="Cambria Math" panose="02040503050406030204" pitchFamily="18" charset="0"/>
                          </a:rPr>
                          <m:t>2</m:t>
                        </m:r>
                      </m:sub>
                    </m:sSub>
                    <m:d>
                      <m:dPr>
                        <m:ctrlPr>
                          <a:rPr lang="en-US" sz="2000" i="1">
                            <a:solidFill>
                              <a:schemeClr val="accent2">
                                <a:lumMod val="75000"/>
                              </a:schemeClr>
                            </a:solidFill>
                            <a:latin typeface="Cambria Math" panose="02040503050406030204" pitchFamily="18" charset="0"/>
                          </a:rPr>
                        </m:ctrlPr>
                      </m:dPr>
                      <m:e>
                        <m:r>
                          <a:rPr lang="en-US" sz="2000" i="1">
                            <a:solidFill>
                              <a:schemeClr val="accent2">
                                <a:lumMod val="75000"/>
                              </a:schemeClr>
                            </a:solidFill>
                            <a:latin typeface="Cambria Math" panose="02040503050406030204" pitchFamily="18" charset="0"/>
                          </a:rPr>
                          <m:t>⋅</m:t>
                        </m:r>
                      </m:e>
                    </m:d>
                  </m:oMath>
                </a14:m>
                <a:r>
                  <a:rPr lang="en-US" sz="2000" dirty="0">
                    <a:solidFill>
                      <a:schemeClr val="accent2">
                        <a:lumMod val="75000"/>
                      </a:schemeClr>
                    </a:solidFill>
                  </a:rPr>
                  <a:t>  </a:t>
                </a:r>
              </a:p>
              <a:p>
                <a:endParaRPr lang="en-US" sz="2000" dirty="0">
                  <a:solidFill>
                    <a:schemeClr val="accent2">
                      <a:lumMod val="75000"/>
                    </a:schemeClr>
                  </a:solidFill>
                </a:endParaRPr>
              </a:p>
              <a:p>
                <a:endParaRPr lang="en-US" sz="2400" dirty="0">
                  <a:solidFill>
                    <a:schemeClr val="accent2">
                      <a:lumMod val="75000"/>
                    </a:schemeClr>
                  </a:solidFill>
                </a:endParaRPr>
              </a:p>
              <a:p>
                <a:endParaRPr lang="en-US" sz="2400" dirty="0">
                  <a:solidFill>
                    <a:schemeClr val="accent2">
                      <a:lumMod val="75000"/>
                    </a:schemeClr>
                  </a:solidFill>
                </a:endParaRPr>
              </a:p>
              <a:p>
                <a:endParaRPr lang="en-US" sz="2400" dirty="0">
                  <a:solidFill>
                    <a:schemeClr val="accent2">
                      <a:lumMod val="75000"/>
                    </a:schemeClr>
                  </a:solidFill>
                </a:endParaRPr>
              </a:p>
              <a:p>
                <a:endParaRPr lang="en-US" sz="2400" dirty="0">
                  <a:solidFill>
                    <a:schemeClr val="accent2">
                      <a:lumMod val="75000"/>
                    </a:schemeClr>
                  </a:solidFill>
                </a:endParaRPr>
              </a:p>
              <a:p>
                <a:endParaRPr lang="en-US" sz="2400" dirty="0">
                  <a:solidFill>
                    <a:schemeClr val="accent2">
                      <a:lumMod val="75000"/>
                    </a:schemeClr>
                  </a:solidFill>
                </a:endParaRPr>
              </a:p>
              <a:p>
                <a:endParaRPr lang="en-US" sz="2400" dirty="0">
                  <a:solidFill>
                    <a:schemeClr val="accent2">
                      <a:lumMod val="75000"/>
                    </a:schemeClr>
                  </a:solidFill>
                </a:endParaRPr>
              </a:p>
              <a:p>
                <a:endParaRPr lang="en-US" sz="2400" dirty="0">
                  <a:solidFill>
                    <a:schemeClr val="accent2">
                      <a:lumMod val="75000"/>
                    </a:schemeClr>
                  </a:solidFill>
                </a:endParaRPr>
              </a:p>
              <a:p>
                <a:endParaRPr lang="en-US" sz="2400" dirty="0">
                  <a:solidFill>
                    <a:schemeClr val="accent2">
                      <a:lumMod val="75000"/>
                    </a:schemeClr>
                  </a:solidFill>
                </a:endParaRPr>
              </a:p>
            </p:txBody>
          </p:sp>
        </mc:Choice>
        <mc:Fallback xmlns="">
          <p:sp>
            <p:nvSpPr>
              <p:cNvPr id="43" name="Rectangle 42">
                <a:extLst>
                  <a:ext uri="{FF2B5EF4-FFF2-40B4-BE49-F238E27FC236}">
                    <a16:creationId xmlns:a16="http://schemas.microsoft.com/office/drawing/2014/main" id="{B5250418-8302-4AEE-9894-0C99FC33F9AB}"/>
                  </a:ext>
                </a:extLst>
              </p:cNvPr>
              <p:cNvSpPr>
                <a:spLocks noRot="1" noChangeAspect="1" noMove="1" noResize="1" noEditPoints="1" noAdjustHandles="1" noChangeArrowheads="1" noChangeShapeType="1" noTextEdit="1"/>
              </p:cNvSpPr>
              <p:nvPr/>
            </p:nvSpPr>
            <p:spPr>
              <a:xfrm>
                <a:off x="860156" y="2690852"/>
                <a:ext cx="9867004" cy="3662541"/>
              </a:xfrm>
              <a:prstGeom prst="rect">
                <a:avLst/>
              </a:prstGeom>
              <a:blipFill>
                <a:blip r:embed="rId17"/>
                <a:stretch>
                  <a:fillRect l="-555" t="-662"/>
                </a:stretch>
              </a:blipFill>
              <a:ln w="19050">
                <a:solidFill>
                  <a:schemeClr val="accent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graphicFrame>
            <p:nvGraphicFramePr>
              <p:cNvPr id="20" name="Table 20">
                <a:extLst>
                  <a:ext uri="{FF2B5EF4-FFF2-40B4-BE49-F238E27FC236}">
                    <a16:creationId xmlns:a16="http://schemas.microsoft.com/office/drawing/2014/main" id="{4BB81283-FAD5-4BDF-9ED8-2E4F8E35CA32}"/>
                  </a:ext>
                </a:extLst>
              </p:cNvPr>
              <p:cNvGraphicFramePr>
                <a:graphicFrameLocks noGrp="1"/>
              </p:cNvGraphicFramePr>
              <p:nvPr>
                <p:extLst>
                  <p:ext uri="{D42A27DB-BD31-4B8C-83A1-F6EECF244321}">
                    <p14:modId xmlns:p14="http://schemas.microsoft.com/office/powerpoint/2010/main" val="3004392848"/>
                  </p:ext>
                </p:extLst>
              </p:nvPr>
            </p:nvGraphicFramePr>
            <p:xfrm>
              <a:off x="1036320" y="3201228"/>
              <a:ext cx="9153606" cy="2998026"/>
            </p:xfrm>
            <a:graphic>
              <a:graphicData uri="http://schemas.openxmlformats.org/drawingml/2006/table">
                <a:tbl>
                  <a:tblPr firstRow="1" bandRow="1">
                    <a:tableStyleId>{F5AB1C69-6EDB-4FF4-983F-18BD219EF322}</a:tableStyleId>
                  </a:tblPr>
                  <a:tblGrid>
                    <a:gridCol w="3051202">
                      <a:extLst>
                        <a:ext uri="{9D8B030D-6E8A-4147-A177-3AD203B41FA5}">
                          <a16:colId xmlns:a16="http://schemas.microsoft.com/office/drawing/2014/main" val="2639385513"/>
                        </a:ext>
                      </a:extLst>
                    </a:gridCol>
                    <a:gridCol w="3051202">
                      <a:extLst>
                        <a:ext uri="{9D8B030D-6E8A-4147-A177-3AD203B41FA5}">
                          <a16:colId xmlns:a16="http://schemas.microsoft.com/office/drawing/2014/main" val="422373197"/>
                        </a:ext>
                      </a:extLst>
                    </a:gridCol>
                    <a:gridCol w="3051202">
                      <a:extLst>
                        <a:ext uri="{9D8B030D-6E8A-4147-A177-3AD203B41FA5}">
                          <a16:colId xmlns:a16="http://schemas.microsoft.com/office/drawing/2014/main" val="4104484568"/>
                        </a:ext>
                      </a:extLst>
                    </a:gridCol>
                  </a:tblGrid>
                  <a:tr h="370840">
                    <a:tc>
                      <a:txBody>
                        <a:bodyPr/>
                        <a:lstStyle/>
                        <a:p>
                          <a:pPr algn="ctr"/>
                          <a14:m>
                            <m:oMathPara xmlns:m="http://schemas.openxmlformats.org/officeDocument/2006/math">
                              <m:oMathParaPr>
                                <m:jc m:val="centerGroup"/>
                              </m:oMathParaPr>
                              <m:oMath xmlns:m="http://schemas.openxmlformats.org/officeDocument/2006/math">
                                <m:r>
                                  <a:rPr lang="en-US" sz="1800" b="0" smtClean="0">
                                    <a:solidFill>
                                      <a:srgbClr val="C0504D">
                                        <a:lumMod val="75000"/>
                                      </a:srgbClr>
                                    </a:solidFill>
                                    <a:latin typeface="Cambria Math" panose="02040503050406030204" pitchFamily="18" charset="0"/>
                                  </a:rPr>
                                  <m:t>𝜖𝜏</m:t>
                                </m:r>
                                <m:r>
                                  <a:rPr lang="en-US" sz="1800" b="0" smtClean="0">
                                    <a:solidFill>
                                      <a:srgbClr val="C0504D">
                                        <a:lumMod val="75000"/>
                                      </a:srgbClr>
                                    </a:solidFill>
                                    <a:latin typeface="Cambria Math" panose="02040503050406030204" pitchFamily="18" charset="0"/>
                                  </a:rPr>
                                  <m:t>→0</m:t>
                                </m:r>
                              </m:oMath>
                            </m:oMathPara>
                          </a14:m>
                          <a:endParaRPr lang="en-US" dirty="0"/>
                        </a:p>
                      </a:txBody>
                      <a:tcPr/>
                    </a:tc>
                    <a:tc>
                      <a:txBody>
                        <a:bodyPr/>
                        <a:lstStyle/>
                        <a:p>
                          <a:pPr algn="ctr"/>
                          <a14:m>
                            <m:oMath xmlns:m="http://schemas.openxmlformats.org/officeDocument/2006/math">
                              <m:r>
                                <a:rPr lang="en-US" sz="1800" smtClean="0">
                                  <a:solidFill>
                                    <a:srgbClr val="C0504D">
                                      <a:lumMod val="75000"/>
                                    </a:srgbClr>
                                  </a:solidFill>
                                  <a:latin typeface="Cambria Math" panose="02040503050406030204" pitchFamily="18" charset="0"/>
                                </a:rPr>
                                <m:t>𝜖𝜏</m:t>
                              </m:r>
                              <m:r>
                                <a:rPr lang="en-US" sz="1800" smtClean="0">
                                  <a:solidFill>
                                    <a:srgbClr val="C0504D">
                                      <a:lumMod val="75000"/>
                                    </a:srgbClr>
                                  </a:solidFill>
                                  <a:latin typeface="Cambria Math" panose="02040503050406030204" pitchFamily="18" charset="0"/>
                                </a:rPr>
                                <m:t>→</m:t>
                              </m:r>
                              <m:r>
                                <a:rPr lang="en-US" sz="1800" b="0" smtClean="0">
                                  <a:solidFill>
                                    <a:srgbClr val="C0504D">
                                      <a:lumMod val="75000"/>
                                    </a:srgbClr>
                                  </a:solidFill>
                                  <a:latin typeface="Cambria Math" panose="02040503050406030204" pitchFamily="18" charset="0"/>
                                </a:rPr>
                                <m:t>𝑙</m:t>
                              </m:r>
                            </m:oMath>
                          </a14:m>
                          <a:r>
                            <a:rPr lang="en-US" dirty="0"/>
                            <a:t> </a:t>
                          </a:r>
                          <a:r>
                            <a:rPr lang="en-US" sz="1800" b="0" dirty="0">
                              <a:solidFill>
                                <a:schemeClr val="accent2">
                                  <a:lumMod val="75000"/>
                                </a:schemeClr>
                              </a:solidFill>
                            </a:rPr>
                            <a:t>with</a:t>
                          </a:r>
                          <a:r>
                            <a:rPr lang="en-US" sz="1800" dirty="0">
                              <a:solidFill>
                                <a:schemeClr val="accent2">
                                  <a:lumMod val="75000"/>
                                </a:schemeClr>
                              </a:solidFill>
                            </a:rPr>
                            <a:t> </a:t>
                          </a:r>
                          <a14:m>
                            <m:oMath xmlns:m="http://schemas.openxmlformats.org/officeDocument/2006/math">
                              <m:r>
                                <a:rPr lang="en-US" sz="1800" b="0" smtClean="0">
                                  <a:solidFill>
                                    <a:srgbClr val="C0504D">
                                      <a:lumMod val="75000"/>
                                    </a:srgbClr>
                                  </a:solidFill>
                                  <a:latin typeface="Cambria Math" panose="02040503050406030204" pitchFamily="18" charset="0"/>
                                </a:rPr>
                                <m:t>0&lt;</m:t>
                              </m:r>
                              <m:r>
                                <a:rPr lang="en-US" sz="1800" b="0" smtClean="0">
                                  <a:solidFill>
                                    <a:srgbClr val="C0504D">
                                      <a:lumMod val="75000"/>
                                    </a:srgbClr>
                                  </a:solidFill>
                                  <a:latin typeface="Cambria Math" panose="02040503050406030204" pitchFamily="18" charset="0"/>
                                </a:rPr>
                                <m:t>𝑙</m:t>
                              </m:r>
                              <m:r>
                                <a:rPr lang="en-US" sz="1800" b="0" smtClean="0">
                                  <a:solidFill>
                                    <a:srgbClr val="C0504D">
                                      <a:lumMod val="75000"/>
                                    </a:srgbClr>
                                  </a:solidFill>
                                  <a:latin typeface="Cambria Math" panose="02040503050406030204" pitchFamily="18" charset="0"/>
                                </a:rPr>
                                <m:t>&lt;∞</m:t>
                              </m:r>
                            </m:oMath>
                          </a14:m>
                          <a:r>
                            <a:rPr lang="en-US" sz="1800" dirty="0">
                              <a:solidFill>
                                <a:schemeClr val="accent2">
                                  <a:lumMod val="75000"/>
                                </a:schemeClr>
                              </a:solidFill>
                            </a:rPr>
                            <a:t> </a:t>
                          </a:r>
                          <a:endParaRPr lang="en-US" dirty="0"/>
                        </a:p>
                      </a:txBody>
                      <a:tcPr/>
                    </a:tc>
                    <a:tc>
                      <a:txBody>
                        <a:bodyPr/>
                        <a:lstStyle/>
                        <a:p>
                          <a:pPr algn="ctr"/>
                          <a14:m>
                            <m:oMathPara xmlns:m="http://schemas.openxmlformats.org/officeDocument/2006/math">
                              <m:oMathParaPr>
                                <m:jc m:val="centerGroup"/>
                              </m:oMathParaPr>
                              <m:oMath xmlns:m="http://schemas.openxmlformats.org/officeDocument/2006/math">
                                <m:r>
                                  <a:rPr lang="en-US" sz="1800" smtClean="0">
                                    <a:solidFill>
                                      <a:srgbClr val="C0504D">
                                        <a:lumMod val="75000"/>
                                      </a:srgbClr>
                                    </a:solidFill>
                                    <a:latin typeface="Cambria Math" panose="02040503050406030204" pitchFamily="18" charset="0"/>
                                  </a:rPr>
                                  <m:t>𝜖𝜏</m:t>
                                </m:r>
                                <m:r>
                                  <a:rPr lang="en-US" sz="1800" smtClean="0">
                                    <a:solidFill>
                                      <a:srgbClr val="C0504D">
                                        <a:lumMod val="75000"/>
                                      </a:srgbClr>
                                    </a:solidFill>
                                    <a:latin typeface="Cambria Math" panose="02040503050406030204" pitchFamily="18" charset="0"/>
                                  </a:rPr>
                                  <m:t>→∞</m:t>
                                </m:r>
                              </m:oMath>
                            </m:oMathPara>
                          </a14:m>
                          <a:endParaRPr lang="en-US" dirty="0"/>
                        </a:p>
                      </a:txBody>
                      <a:tcPr/>
                    </a:tc>
                    <a:extLst>
                      <a:ext uri="{0D108BD9-81ED-4DB2-BD59-A6C34878D82A}">
                        <a16:rowId xmlns:a16="http://schemas.microsoft.com/office/drawing/2014/main" val="3728873458"/>
                      </a:ext>
                    </a:extLst>
                  </a:tr>
                  <a:tr h="370840">
                    <a:tc>
                      <a:txBody>
                        <a:bodyPr/>
                        <a:lstStyle/>
                        <a:p>
                          <a:pPr algn="ctr"/>
                          <a14:m>
                            <m:oMathPara xmlns:m="http://schemas.openxmlformats.org/officeDocument/2006/math">
                              <m:oMathParaPr>
                                <m:jc m:val="centerGroup"/>
                              </m:oMathParaPr>
                              <m:oMath xmlns:m="http://schemas.openxmlformats.org/officeDocument/2006/math">
                                <m:r>
                                  <a:rPr lang="en-US" sz="1800" smtClean="0">
                                    <a:solidFill>
                                      <a:schemeClr val="accent2">
                                        <a:lumMod val="75000"/>
                                      </a:schemeClr>
                                    </a:solidFill>
                                    <a:latin typeface="Cambria Math" panose="02040503050406030204" pitchFamily="18" charset="0"/>
                                  </a:rPr>
                                  <m:t>𝜖</m:t>
                                </m:r>
                                <m:r>
                                  <a:rPr lang="en-US" sz="1800" b="0" smtClean="0">
                                    <a:solidFill>
                                      <a:schemeClr val="accent2">
                                        <a:lumMod val="75000"/>
                                      </a:schemeClr>
                                    </a:solidFill>
                                    <a:latin typeface="Cambria Math" panose="02040503050406030204" pitchFamily="18" charset="0"/>
                                  </a:rPr>
                                  <m:t>𝑧</m:t>
                                </m:r>
                                <m:groupChr>
                                  <m:groupChrPr>
                                    <m:chr m:val="→"/>
                                    <m:vertJc m:val="bot"/>
                                    <m:ctrlPr>
                                      <a:rPr lang="en-US" sz="1800" i="1">
                                        <a:solidFill>
                                          <a:schemeClr val="accent2">
                                            <a:lumMod val="75000"/>
                                          </a:schemeClr>
                                        </a:solidFill>
                                        <a:latin typeface="Cambria Math" panose="02040503050406030204" pitchFamily="18" charset="0"/>
                                      </a:rPr>
                                    </m:ctrlPr>
                                  </m:groupChrPr>
                                  <m:e>
                                    <m:r>
                                      <m:rPr>
                                        <m:brk m:alnAt="2"/>
                                      </m:rPr>
                                      <a:rPr lang="en-US" sz="1800">
                                        <a:solidFill>
                                          <a:schemeClr val="accent2">
                                            <a:lumMod val="75000"/>
                                          </a:schemeClr>
                                        </a:solidFill>
                                        <a:latin typeface="Cambria Math" panose="02040503050406030204" pitchFamily="18" charset="0"/>
                                      </a:rPr>
                                      <m:t>𝑑</m:t>
                                    </m:r>
                                  </m:e>
                                </m:groupChr>
                                <m:r>
                                  <a:rPr lang="en-US" sz="1800" b="0" smtClean="0">
                                    <a:solidFill>
                                      <a:schemeClr val="accent2">
                                        <a:lumMod val="75000"/>
                                      </a:schemeClr>
                                    </a:solidFill>
                                    <a:latin typeface="Cambria Math" panose="02040503050406030204" pitchFamily="18" charset="0"/>
                                  </a:rPr>
                                  <m:t>𝐿𝑎𝑝𝑙𝑎𝑐𝑒</m:t>
                                </m:r>
                                <m:d>
                                  <m:dPr>
                                    <m:ctrlPr>
                                      <a:rPr lang="en-US" sz="1800" i="1">
                                        <a:solidFill>
                                          <a:schemeClr val="accent2">
                                            <a:lumMod val="75000"/>
                                          </a:schemeClr>
                                        </a:solidFill>
                                        <a:latin typeface="Cambria Math" panose="02040503050406030204" pitchFamily="18" charset="0"/>
                                      </a:rPr>
                                    </m:ctrlPr>
                                  </m:dPr>
                                  <m:e>
                                    <m:f>
                                      <m:fPr>
                                        <m:ctrlPr>
                                          <a:rPr lang="en-US" sz="1800" i="1">
                                            <a:solidFill>
                                              <a:schemeClr val="accent2">
                                                <a:lumMod val="75000"/>
                                              </a:schemeClr>
                                            </a:solidFill>
                                            <a:latin typeface="Cambria Math" panose="02040503050406030204" pitchFamily="18" charset="0"/>
                                          </a:rPr>
                                        </m:ctrlPr>
                                      </m:fPr>
                                      <m:num>
                                        <m:sSubSup>
                                          <m:sSubSupPr>
                                            <m:ctrlPr>
                                              <a:rPr lang="en-US" sz="1800" i="1">
                                                <a:solidFill>
                                                  <a:schemeClr val="accent2">
                                                    <a:lumMod val="75000"/>
                                                  </a:schemeClr>
                                                </a:solidFill>
                                                <a:latin typeface="Cambria Math" panose="02040503050406030204" pitchFamily="18" charset="0"/>
                                              </a:rPr>
                                            </m:ctrlPr>
                                          </m:sSubSupPr>
                                          <m:e>
                                            <m:r>
                                              <a:rPr lang="en-US" sz="1800">
                                                <a:solidFill>
                                                  <a:schemeClr val="accent2">
                                                    <a:lumMod val="75000"/>
                                                  </a:schemeClr>
                                                </a:solidFill>
                                                <a:latin typeface="Cambria Math" panose="02040503050406030204" pitchFamily="18" charset="0"/>
                                              </a:rPr>
                                              <m:t>𝜎</m:t>
                                            </m:r>
                                          </m:e>
                                          <m:sub>
                                            <m:r>
                                              <a:rPr lang="en-US" sz="1800" b="0" smtClean="0">
                                                <a:solidFill>
                                                  <a:schemeClr val="accent2">
                                                    <a:lumMod val="75000"/>
                                                  </a:schemeClr>
                                                </a:solidFill>
                                                <a:latin typeface="Cambria Math" panose="02040503050406030204" pitchFamily="18" charset="0"/>
                                              </a:rPr>
                                              <m:t>1</m:t>
                                            </m:r>
                                          </m:sub>
                                          <m:sup>
                                            <m:r>
                                              <a:rPr lang="en-US" sz="1800">
                                                <a:solidFill>
                                                  <a:schemeClr val="accent2">
                                                    <a:lumMod val="75000"/>
                                                  </a:schemeClr>
                                                </a:solidFill>
                                                <a:latin typeface="Cambria Math" panose="02040503050406030204" pitchFamily="18" charset="0"/>
                                              </a:rPr>
                                              <m:t>2</m:t>
                                            </m:r>
                                          </m:sup>
                                        </m:sSubSup>
                                        <m:r>
                                          <a:rPr lang="en-US" sz="1800">
                                            <a:solidFill>
                                              <a:schemeClr val="accent2">
                                                <a:lumMod val="75000"/>
                                              </a:schemeClr>
                                            </a:solidFill>
                                            <a:latin typeface="Cambria Math" panose="02040503050406030204" pitchFamily="18" charset="0"/>
                                          </a:rPr>
                                          <m:t>+</m:t>
                                        </m:r>
                                        <m:sSubSup>
                                          <m:sSubSupPr>
                                            <m:ctrlPr>
                                              <a:rPr lang="en-US" sz="1800" i="1">
                                                <a:solidFill>
                                                  <a:schemeClr val="accent2">
                                                    <a:lumMod val="75000"/>
                                                  </a:schemeClr>
                                                </a:solidFill>
                                                <a:latin typeface="Cambria Math" panose="02040503050406030204" pitchFamily="18" charset="0"/>
                                              </a:rPr>
                                            </m:ctrlPr>
                                          </m:sSubSupPr>
                                          <m:e>
                                            <m:r>
                                              <a:rPr lang="en-US" sz="1800">
                                                <a:solidFill>
                                                  <a:schemeClr val="accent2">
                                                    <a:lumMod val="75000"/>
                                                  </a:schemeClr>
                                                </a:solidFill>
                                                <a:latin typeface="Cambria Math" panose="02040503050406030204" pitchFamily="18" charset="0"/>
                                              </a:rPr>
                                              <m:t>𝜎</m:t>
                                            </m:r>
                                          </m:e>
                                          <m:sub>
                                            <m:r>
                                              <a:rPr lang="en-US" sz="1800" b="0" smtClean="0">
                                                <a:solidFill>
                                                  <a:schemeClr val="accent2">
                                                    <a:lumMod val="75000"/>
                                                  </a:schemeClr>
                                                </a:solidFill>
                                                <a:latin typeface="Cambria Math" panose="02040503050406030204" pitchFamily="18" charset="0"/>
                                              </a:rPr>
                                              <m:t>2</m:t>
                                            </m:r>
                                          </m:sub>
                                          <m:sup>
                                            <m:r>
                                              <a:rPr lang="en-US" sz="1800">
                                                <a:solidFill>
                                                  <a:schemeClr val="accent2">
                                                    <a:lumMod val="75000"/>
                                                  </a:schemeClr>
                                                </a:solidFill>
                                                <a:latin typeface="Cambria Math" panose="02040503050406030204" pitchFamily="18" charset="0"/>
                                              </a:rPr>
                                              <m:t>2</m:t>
                                            </m:r>
                                          </m:sup>
                                        </m:sSubSup>
                                      </m:num>
                                      <m:den>
                                        <m:r>
                                          <a:rPr lang="en-US" sz="1800">
                                            <a:solidFill>
                                              <a:schemeClr val="accent2">
                                                <a:lumMod val="75000"/>
                                              </a:schemeClr>
                                            </a:solidFill>
                                            <a:latin typeface="Cambria Math" panose="02040503050406030204" pitchFamily="18" charset="0"/>
                                          </a:rPr>
                                          <m:t>2</m:t>
                                        </m:r>
                                      </m:den>
                                    </m:f>
                                  </m:e>
                                </m:d>
                              </m:oMath>
                            </m:oMathPara>
                          </a14:m>
                          <a:endParaRPr lang="en-US" dirty="0"/>
                        </a:p>
                      </a:txBody>
                      <a:tcPr/>
                    </a:tc>
                    <a:tc>
                      <a:txBody>
                        <a:bodyPr/>
                        <a:lstStyle/>
                        <a:p>
                          <a:pPr algn="ctr"/>
                          <a14:m>
                            <m:oMathPara xmlns:m="http://schemas.openxmlformats.org/officeDocument/2006/math">
                              <m:oMathParaPr>
                                <m:jc m:val="centerGroup"/>
                              </m:oMathParaPr>
                              <m:oMath xmlns:m="http://schemas.openxmlformats.org/officeDocument/2006/math">
                                <m:m>
                                  <m:mPr>
                                    <m:mcs>
                                      <m:mc>
                                        <m:mcPr>
                                          <m:count m:val="1"/>
                                          <m:mcJc m:val="center"/>
                                        </m:mcPr>
                                      </m:mc>
                                    </m:mcs>
                                    <m:ctrlPr>
                                      <a:rPr lang="en-US" sz="1800" i="1" smtClean="0">
                                        <a:solidFill>
                                          <a:schemeClr val="accent2">
                                            <a:lumMod val="75000"/>
                                          </a:schemeClr>
                                        </a:solidFill>
                                        <a:latin typeface="Cambria Math" panose="02040503050406030204" pitchFamily="18" charset="0"/>
                                      </a:rPr>
                                    </m:ctrlPr>
                                  </m:mPr>
                                  <m:mr>
                                    <m:e>
                                      <m:r>
                                        <a:rPr lang="en-US" sz="1800" i="1">
                                          <a:solidFill>
                                            <a:schemeClr val="accent2">
                                              <a:lumMod val="75000"/>
                                            </a:schemeClr>
                                          </a:solidFill>
                                          <a:latin typeface="Cambria Math" panose="02040503050406030204" pitchFamily="18" charset="0"/>
                                        </a:rPr>
                                        <m:t>𝜖</m:t>
                                      </m:r>
                                      <m:r>
                                        <a:rPr lang="en-US" sz="1800" i="1">
                                          <a:solidFill>
                                            <a:schemeClr val="accent2">
                                              <a:lumMod val="75000"/>
                                            </a:schemeClr>
                                          </a:solidFill>
                                          <a:latin typeface="Cambria Math" panose="02040503050406030204" pitchFamily="18" charset="0"/>
                                        </a:rPr>
                                        <m:t>𝑧</m:t>
                                      </m:r>
                                      <m:groupChr>
                                        <m:groupChrPr>
                                          <m:chr m:val="→"/>
                                          <m:vertJc m:val="bot"/>
                                          <m:ctrlPr>
                                            <a:rPr lang="en-US" sz="1800" i="1">
                                              <a:solidFill>
                                                <a:schemeClr val="accent2">
                                                  <a:lumMod val="75000"/>
                                                </a:schemeClr>
                                              </a:solidFill>
                                              <a:latin typeface="Cambria Math" panose="02040503050406030204" pitchFamily="18" charset="0"/>
                                            </a:rPr>
                                          </m:ctrlPr>
                                        </m:groupChrPr>
                                        <m:e>
                                          <m:r>
                                            <m:rPr>
                                              <m:brk m:alnAt="2"/>
                                            </m:rPr>
                                            <a:rPr lang="en-US" sz="1800" i="1">
                                              <a:solidFill>
                                                <a:schemeClr val="accent2">
                                                  <a:lumMod val="75000"/>
                                                </a:schemeClr>
                                              </a:solidFill>
                                              <a:latin typeface="Cambria Math" panose="02040503050406030204" pitchFamily="18" charset="0"/>
                                            </a:rPr>
                                            <m:t>𝑑</m:t>
                                          </m:r>
                                        </m:e>
                                      </m:groupChr>
                                      <m:r>
                                        <a:rPr lang="en-US" sz="1800" b="0" i="1" smtClean="0">
                                          <a:solidFill>
                                            <a:schemeClr val="accent2">
                                              <a:lumMod val="75000"/>
                                            </a:schemeClr>
                                          </a:solidFill>
                                          <a:latin typeface="Cambria Math" panose="02040503050406030204" pitchFamily="18" charset="0"/>
                                        </a:rPr>
                                        <m:t>𝐺𝑖𝑏𝑏𝑠</m:t>
                                      </m:r>
                                      <m:d>
                                        <m:dPr>
                                          <m:ctrlPr>
                                            <a:rPr lang="en-US" sz="1800" i="1">
                                              <a:solidFill>
                                                <a:schemeClr val="accent2">
                                                  <a:lumMod val="75000"/>
                                                </a:schemeClr>
                                              </a:solidFill>
                                              <a:latin typeface="Cambria Math" panose="02040503050406030204" pitchFamily="18" charset="0"/>
                                            </a:rPr>
                                          </m:ctrlPr>
                                        </m:dPr>
                                        <m:e>
                                          <m:r>
                                            <a:rPr lang="en-US" sz="1800" b="0" i="1" smtClean="0">
                                              <a:solidFill>
                                                <a:schemeClr val="accent2">
                                                  <a:lumMod val="75000"/>
                                                </a:schemeClr>
                                              </a:solidFill>
                                              <a:latin typeface="Cambria Math" panose="02040503050406030204" pitchFamily="18" charset="0"/>
                                            </a:rPr>
                                            <m:t>𝑔</m:t>
                                          </m:r>
                                        </m:e>
                                      </m:d>
                                      <m:r>
                                        <a:rPr lang="en-US" sz="1800" b="0" i="1" smtClean="0">
                                          <a:solidFill>
                                            <a:schemeClr val="accent2">
                                              <a:lumMod val="75000"/>
                                            </a:schemeClr>
                                          </a:solidFill>
                                          <a:latin typeface="Cambria Math" panose="02040503050406030204" pitchFamily="18" charset="0"/>
                                        </a:rPr>
                                        <m:t>∝</m:t>
                                      </m:r>
                                      <m:sSup>
                                        <m:sSupPr>
                                          <m:ctrlPr>
                                            <a:rPr lang="en-US" sz="1800" b="0" i="1" smtClean="0">
                                              <a:solidFill>
                                                <a:schemeClr val="accent2">
                                                  <a:lumMod val="75000"/>
                                                </a:schemeClr>
                                              </a:solidFill>
                                              <a:latin typeface="Cambria Math" panose="02040503050406030204" pitchFamily="18" charset="0"/>
                                            </a:rPr>
                                          </m:ctrlPr>
                                        </m:sSupPr>
                                        <m:e>
                                          <m:r>
                                            <a:rPr lang="en-US" sz="1800" b="0" i="1" smtClean="0">
                                              <a:solidFill>
                                                <a:schemeClr val="accent2">
                                                  <a:lumMod val="75000"/>
                                                </a:schemeClr>
                                              </a:solidFill>
                                              <a:latin typeface="Cambria Math" panose="02040503050406030204" pitchFamily="18" charset="0"/>
                                            </a:rPr>
                                            <m:t>𝑒</m:t>
                                          </m:r>
                                        </m:e>
                                        <m:sup>
                                          <m:r>
                                            <a:rPr lang="en-US" sz="1800" b="0" i="1" smtClean="0">
                                              <a:solidFill>
                                                <a:schemeClr val="accent2">
                                                  <a:lumMod val="75000"/>
                                                </a:schemeClr>
                                              </a:solidFill>
                                              <a:latin typeface="Cambria Math" panose="02040503050406030204" pitchFamily="18" charset="0"/>
                                            </a:rPr>
                                            <m:t>−</m:t>
                                          </m:r>
                                          <m:nary>
                                            <m:naryPr>
                                              <m:ctrlPr>
                                                <a:rPr lang="en-US" sz="1800" b="0" i="1" smtClean="0">
                                                  <a:solidFill>
                                                    <a:schemeClr val="accent2">
                                                      <a:lumMod val="75000"/>
                                                    </a:schemeClr>
                                                  </a:solidFill>
                                                  <a:latin typeface="Cambria Math" panose="02040503050406030204" pitchFamily="18" charset="0"/>
                                                </a:rPr>
                                              </m:ctrlPr>
                                            </m:naryPr>
                                            <m:sub>
                                              <m:r>
                                                <m:rPr>
                                                  <m:brk m:alnAt="23"/>
                                                </m:rPr>
                                                <a:rPr lang="en-US" sz="1800" b="0" i="1" smtClean="0">
                                                  <a:solidFill>
                                                    <a:schemeClr val="accent2">
                                                      <a:lumMod val="75000"/>
                                                    </a:schemeClr>
                                                  </a:solidFill>
                                                  <a:latin typeface="Cambria Math" panose="02040503050406030204" pitchFamily="18" charset="0"/>
                                                </a:rPr>
                                                <m:t>0</m:t>
                                              </m:r>
                                            </m:sub>
                                            <m:sup>
                                              <m:r>
                                                <a:rPr lang="en-US" sz="1800" b="0" i="1" smtClean="0">
                                                  <a:solidFill>
                                                    <a:schemeClr val="accent2">
                                                      <a:lumMod val="75000"/>
                                                    </a:schemeClr>
                                                  </a:solidFill>
                                                  <a:latin typeface="Cambria Math" panose="02040503050406030204" pitchFamily="18" charset="0"/>
                                                </a:rPr>
                                                <m:t>𝑥</m:t>
                                              </m:r>
                                            </m:sup>
                                            <m:e>
                                              <m:r>
                                                <a:rPr lang="en-US" sz="1800" b="0" i="1" smtClean="0">
                                                  <a:solidFill>
                                                    <a:schemeClr val="accent2">
                                                      <a:lumMod val="75000"/>
                                                    </a:schemeClr>
                                                  </a:solidFill>
                                                  <a:latin typeface="Cambria Math" panose="02040503050406030204" pitchFamily="18" charset="0"/>
                                                </a:rPr>
                                                <m:t>𝑔</m:t>
                                              </m:r>
                                              <m:d>
                                                <m:dPr>
                                                  <m:ctrlPr>
                                                    <a:rPr lang="en-US" sz="1800" b="0" i="1" smtClean="0">
                                                      <a:solidFill>
                                                        <a:schemeClr val="accent2">
                                                          <a:lumMod val="75000"/>
                                                        </a:schemeClr>
                                                      </a:solidFill>
                                                      <a:latin typeface="Cambria Math" panose="02040503050406030204" pitchFamily="18" charset="0"/>
                                                    </a:rPr>
                                                  </m:ctrlPr>
                                                </m:dPr>
                                                <m:e>
                                                  <m:r>
                                                    <a:rPr lang="en-US" sz="1800" b="0" i="1" smtClean="0">
                                                      <a:solidFill>
                                                        <a:schemeClr val="accent2">
                                                          <a:lumMod val="75000"/>
                                                        </a:schemeClr>
                                                      </a:solidFill>
                                                      <a:latin typeface="Cambria Math" panose="02040503050406030204" pitchFamily="18" charset="0"/>
                                                    </a:rPr>
                                                    <m:t>𝑦</m:t>
                                                  </m:r>
                                                </m:e>
                                              </m:d>
                                              <m:r>
                                                <a:rPr lang="en-US" sz="1800" b="0" i="1" smtClean="0">
                                                  <a:solidFill>
                                                    <a:schemeClr val="accent2">
                                                      <a:lumMod val="75000"/>
                                                    </a:schemeClr>
                                                  </a:solidFill>
                                                  <a:latin typeface="Cambria Math" panose="02040503050406030204" pitchFamily="18" charset="0"/>
                                                </a:rPr>
                                                <m:t>𝑑𝑦</m:t>
                                              </m:r>
                                            </m:e>
                                          </m:nary>
                                        </m:sup>
                                      </m:sSup>
                                    </m:e>
                                  </m:mr>
                                  <m:mr>
                                    <m:e>
                                      <m:r>
                                        <a:rPr lang="en-US" sz="1800" b="0" i="1" smtClean="0">
                                          <a:solidFill>
                                            <a:schemeClr val="accent2">
                                              <a:lumMod val="75000"/>
                                            </a:schemeClr>
                                          </a:solidFill>
                                          <a:latin typeface="Cambria Math" panose="02040503050406030204" pitchFamily="18" charset="0"/>
                                        </a:rPr>
                                        <m:t>𝑔</m:t>
                                      </m:r>
                                      <m:d>
                                        <m:dPr>
                                          <m:ctrlPr>
                                            <a:rPr lang="en-US" sz="1800" b="0" i="1" smtClean="0">
                                              <a:solidFill>
                                                <a:schemeClr val="accent2">
                                                  <a:lumMod val="75000"/>
                                                </a:schemeClr>
                                              </a:solidFill>
                                              <a:latin typeface="Cambria Math" panose="02040503050406030204" pitchFamily="18" charset="0"/>
                                            </a:rPr>
                                          </m:ctrlPr>
                                        </m:dPr>
                                        <m:e>
                                          <m:r>
                                            <a:rPr lang="en-US" sz="1800" b="0" i="1" smtClean="0">
                                              <a:solidFill>
                                                <a:schemeClr val="accent2">
                                                  <a:lumMod val="75000"/>
                                                </a:schemeClr>
                                              </a:solidFill>
                                              <a:latin typeface="Cambria Math" panose="02040503050406030204" pitchFamily="18" charset="0"/>
                                            </a:rPr>
                                            <m:t>𝑥</m:t>
                                          </m:r>
                                        </m:e>
                                      </m:d>
                                      <m:r>
                                        <a:rPr lang="en-US" sz="1800" b="0" i="1" smtClean="0">
                                          <a:solidFill>
                                            <a:schemeClr val="accent2">
                                              <a:lumMod val="75000"/>
                                            </a:schemeClr>
                                          </a:solidFill>
                                          <a:latin typeface="Cambria Math" panose="02040503050406030204" pitchFamily="18" charset="0"/>
                                        </a:rPr>
                                        <m:t>= </m:t>
                                      </m:r>
                                      <m:f>
                                        <m:fPr>
                                          <m:ctrlPr>
                                            <a:rPr lang="en-US" sz="1800" i="1">
                                              <a:solidFill>
                                                <a:schemeClr val="accent2">
                                                  <a:lumMod val="75000"/>
                                                </a:schemeClr>
                                              </a:solidFill>
                                              <a:latin typeface="Cambria Math" panose="02040503050406030204" pitchFamily="18" charset="0"/>
                                            </a:rPr>
                                          </m:ctrlPr>
                                        </m:fPr>
                                        <m:num>
                                          <m:sSub>
                                            <m:sSubPr>
                                              <m:ctrlPr>
                                                <a:rPr lang="en-US" sz="1800" b="0" i="1" smtClean="0">
                                                  <a:solidFill>
                                                    <a:schemeClr val="accent2">
                                                      <a:lumMod val="75000"/>
                                                    </a:schemeClr>
                                                  </a:solidFill>
                                                  <a:latin typeface="Cambria Math" panose="02040503050406030204" pitchFamily="18" charset="0"/>
                                                </a:rPr>
                                              </m:ctrlPr>
                                            </m:sSubPr>
                                            <m:e>
                                              <m:r>
                                                <a:rPr lang="en-US" sz="1800" b="0" i="1" smtClean="0">
                                                  <a:solidFill>
                                                    <a:schemeClr val="accent2">
                                                      <a:lumMod val="75000"/>
                                                    </a:schemeClr>
                                                  </a:solidFill>
                                                  <a:latin typeface="Cambria Math" panose="02040503050406030204" pitchFamily="18" charset="0"/>
                                                </a:rPr>
                                                <m:t>𝜙</m:t>
                                              </m:r>
                                            </m:e>
                                            <m:sub>
                                              <m:r>
                                                <a:rPr lang="en-US" sz="1800" b="0" i="1" smtClean="0">
                                                  <a:solidFill>
                                                    <a:schemeClr val="accent2">
                                                      <a:lumMod val="75000"/>
                                                    </a:schemeClr>
                                                  </a:solidFill>
                                                  <a:latin typeface="Cambria Math" panose="02040503050406030204" pitchFamily="18" charset="0"/>
                                                </a:rPr>
                                                <m:t>2</m:t>
                                              </m:r>
                                            </m:sub>
                                          </m:sSub>
                                          <m:d>
                                            <m:dPr>
                                              <m:ctrlPr>
                                                <a:rPr lang="en-US" sz="1800" b="0" i="1" smtClean="0">
                                                  <a:solidFill>
                                                    <a:schemeClr val="accent2">
                                                      <a:lumMod val="75000"/>
                                                    </a:schemeClr>
                                                  </a:solidFill>
                                                  <a:latin typeface="Cambria Math" panose="02040503050406030204" pitchFamily="18" charset="0"/>
                                                </a:rPr>
                                              </m:ctrlPr>
                                            </m:dPr>
                                            <m:e>
                                              <m:f>
                                                <m:fPr>
                                                  <m:ctrlPr>
                                                    <a:rPr lang="en-US" sz="1800" b="0" i="1" smtClean="0">
                                                      <a:solidFill>
                                                        <a:schemeClr val="accent2">
                                                          <a:lumMod val="75000"/>
                                                        </a:schemeClr>
                                                      </a:solidFill>
                                                      <a:latin typeface="Cambria Math" panose="02040503050406030204" pitchFamily="18" charset="0"/>
                                                    </a:rPr>
                                                  </m:ctrlPr>
                                                </m:fPr>
                                                <m:num>
                                                  <m:r>
                                                    <a:rPr lang="en-US" sz="1800" b="0" i="1" smtClean="0">
                                                      <a:solidFill>
                                                        <a:schemeClr val="accent2">
                                                          <a:lumMod val="75000"/>
                                                        </a:schemeClr>
                                                      </a:solidFill>
                                                      <a:latin typeface="Cambria Math" panose="02040503050406030204" pitchFamily="18" charset="0"/>
                                                    </a:rPr>
                                                    <m:t>𝑥</m:t>
                                                  </m:r>
                                                </m:num>
                                                <m:den>
                                                  <m:r>
                                                    <a:rPr lang="en-US" sz="1800" b="0" i="1" smtClean="0">
                                                      <a:solidFill>
                                                        <a:schemeClr val="accent2">
                                                          <a:lumMod val="75000"/>
                                                        </a:schemeClr>
                                                      </a:solidFill>
                                                      <a:latin typeface="Cambria Math" panose="02040503050406030204" pitchFamily="18" charset="0"/>
                                                    </a:rPr>
                                                    <m:t>𝑙</m:t>
                                                  </m:r>
                                                </m:den>
                                              </m:f>
                                            </m:e>
                                          </m:d>
                                          <m:r>
                                            <a:rPr lang="en-US" sz="1800" b="0" i="1" smtClean="0">
                                              <a:solidFill>
                                                <a:schemeClr val="accent2">
                                                  <a:lumMod val="75000"/>
                                                </a:schemeClr>
                                              </a:solidFill>
                                              <a:latin typeface="Cambria Math" panose="02040503050406030204" pitchFamily="18" charset="0"/>
                                            </a:rPr>
                                            <m:t>−</m:t>
                                          </m:r>
                                          <m:sSub>
                                            <m:sSubPr>
                                              <m:ctrlPr>
                                                <a:rPr lang="en-US" sz="1800" b="0" i="1" smtClean="0">
                                                  <a:solidFill>
                                                    <a:schemeClr val="accent2">
                                                      <a:lumMod val="75000"/>
                                                    </a:schemeClr>
                                                  </a:solidFill>
                                                  <a:latin typeface="Cambria Math" panose="02040503050406030204" pitchFamily="18" charset="0"/>
                                                </a:rPr>
                                              </m:ctrlPr>
                                            </m:sSubPr>
                                            <m:e>
                                              <m:r>
                                                <a:rPr lang="en-US" sz="1800" b="0" i="1" smtClean="0">
                                                  <a:solidFill>
                                                    <a:schemeClr val="accent2">
                                                      <a:lumMod val="75000"/>
                                                    </a:schemeClr>
                                                  </a:solidFill>
                                                  <a:latin typeface="Cambria Math" panose="02040503050406030204" pitchFamily="18" charset="0"/>
                                                </a:rPr>
                                                <m:t>𝜙</m:t>
                                              </m:r>
                                            </m:e>
                                            <m:sub>
                                              <m:r>
                                                <a:rPr lang="en-US" sz="1800" b="0" i="1" smtClean="0">
                                                  <a:solidFill>
                                                    <a:schemeClr val="accent2">
                                                      <a:lumMod val="75000"/>
                                                    </a:schemeClr>
                                                  </a:solidFill>
                                                  <a:latin typeface="Cambria Math" panose="02040503050406030204" pitchFamily="18" charset="0"/>
                                                </a:rPr>
                                                <m:t>1</m:t>
                                              </m:r>
                                            </m:sub>
                                          </m:sSub>
                                          <m:d>
                                            <m:dPr>
                                              <m:ctrlPr>
                                                <a:rPr lang="en-US" sz="1800" b="0" i="1" smtClean="0">
                                                  <a:solidFill>
                                                    <a:schemeClr val="accent2">
                                                      <a:lumMod val="75000"/>
                                                    </a:schemeClr>
                                                  </a:solidFill>
                                                  <a:latin typeface="Cambria Math" panose="02040503050406030204" pitchFamily="18" charset="0"/>
                                                </a:rPr>
                                              </m:ctrlPr>
                                            </m:dPr>
                                            <m:e>
                                              <m:f>
                                                <m:fPr>
                                                  <m:ctrlPr>
                                                    <a:rPr lang="en-US" sz="1800" b="0" i="1" smtClean="0">
                                                      <a:solidFill>
                                                        <a:schemeClr val="accent2">
                                                          <a:lumMod val="75000"/>
                                                        </a:schemeClr>
                                                      </a:solidFill>
                                                      <a:latin typeface="Cambria Math" panose="02040503050406030204" pitchFamily="18" charset="0"/>
                                                    </a:rPr>
                                                  </m:ctrlPr>
                                                </m:fPr>
                                                <m:num>
                                                  <m:r>
                                                    <a:rPr lang="en-US" sz="1800" b="0" i="1" smtClean="0">
                                                      <a:solidFill>
                                                        <a:schemeClr val="accent2">
                                                          <a:lumMod val="75000"/>
                                                        </a:schemeClr>
                                                      </a:solidFill>
                                                      <a:latin typeface="Cambria Math" panose="02040503050406030204" pitchFamily="18" charset="0"/>
                                                    </a:rPr>
                                                    <m:t>𝑥</m:t>
                                                  </m:r>
                                                </m:num>
                                                <m:den>
                                                  <m:r>
                                                    <a:rPr lang="en-US" sz="1800" b="0" i="1" smtClean="0">
                                                      <a:solidFill>
                                                        <a:schemeClr val="accent2">
                                                          <a:lumMod val="75000"/>
                                                        </a:schemeClr>
                                                      </a:solidFill>
                                                      <a:latin typeface="Cambria Math" panose="02040503050406030204" pitchFamily="18" charset="0"/>
                                                    </a:rPr>
                                                    <m:t>𝑙</m:t>
                                                  </m:r>
                                                </m:den>
                                              </m:f>
                                            </m:e>
                                          </m:d>
                                        </m:num>
                                        <m:den>
                                          <m:d>
                                            <m:dPr>
                                              <m:ctrlPr>
                                                <a:rPr lang="en-US" sz="1800" b="0" i="1" smtClean="0">
                                                  <a:solidFill>
                                                    <a:schemeClr val="accent2">
                                                      <a:lumMod val="75000"/>
                                                    </a:schemeClr>
                                                  </a:solidFill>
                                                  <a:latin typeface="Cambria Math" panose="02040503050406030204" pitchFamily="18" charset="0"/>
                                                </a:rPr>
                                              </m:ctrlPr>
                                            </m:dPr>
                                            <m:e>
                                              <m:sSubSup>
                                                <m:sSubSupPr>
                                                  <m:ctrlPr>
                                                    <a:rPr lang="en-US" sz="1800" i="1" smtClean="0">
                                                      <a:solidFill>
                                                        <a:schemeClr val="accent2">
                                                          <a:lumMod val="75000"/>
                                                        </a:schemeClr>
                                                      </a:solidFill>
                                                      <a:latin typeface="Cambria Math" panose="02040503050406030204" pitchFamily="18" charset="0"/>
                                                    </a:rPr>
                                                  </m:ctrlPr>
                                                </m:sSubSupPr>
                                                <m:e>
                                                  <m:r>
                                                    <a:rPr lang="en-US" sz="1800">
                                                      <a:solidFill>
                                                        <a:schemeClr val="accent2">
                                                          <a:lumMod val="75000"/>
                                                        </a:schemeClr>
                                                      </a:solidFill>
                                                      <a:latin typeface="Cambria Math" panose="02040503050406030204" pitchFamily="18" charset="0"/>
                                                    </a:rPr>
                                                    <m:t>𝜎</m:t>
                                                  </m:r>
                                                </m:e>
                                                <m:sub>
                                                  <m:r>
                                                    <a:rPr lang="en-US" sz="1800" b="0" smtClean="0">
                                                      <a:solidFill>
                                                        <a:schemeClr val="accent2">
                                                          <a:lumMod val="75000"/>
                                                        </a:schemeClr>
                                                      </a:solidFill>
                                                      <a:latin typeface="Cambria Math" panose="02040503050406030204" pitchFamily="18" charset="0"/>
                                                    </a:rPr>
                                                    <m:t>1</m:t>
                                                  </m:r>
                                                </m:sub>
                                                <m:sup>
                                                  <m:r>
                                                    <a:rPr lang="en-US" sz="1800">
                                                      <a:solidFill>
                                                        <a:schemeClr val="accent2">
                                                          <a:lumMod val="75000"/>
                                                        </a:schemeClr>
                                                      </a:solidFill>
                                                      <a:latin typeface="Cambria Math" panose="02040503050406030204" pitchFamily="18" charset="0"/>
                                                    </a:rPr>
                                                    <m:t>2</m:t>
                                                  </m:r>
                                                </m:sup>
                                              </m:sSubSup>
                                              <m:r>
                                                <a:rPr lang="en-US" sz="1800">
                                                  <a:solidFill>
                                                    <a:schemeClr val="accent2">
                                                      <a:lumMod val="75000"/>
                                                    </a:schemeClr>
                                                  </a:solidFill>
                                                  <a:latin typeface="Cambria Math" panose="02040503050406030204" pitchFamily="18" charset="0"/>
                                                </a:rPr>
                                                <m:t>+</m:t>
                                              </m:r>
                                              <m:sSubSup>
                                                <m:sSubSupPr>
                                                  <m:ctrlPr>
                                                    <a:rPr lang="en-US" sz="1800" i="1">
                                                      <a:solidFill>
                                                        <a:schemeClr val="accent2">
                                                          <a:lumMod val="75000"/>
                                                        </a:schemeClr>
                                                      </a:solidFill>
                                                      <a:latin typeface="Cambria Math" panose="02040503050406030204" pitchFamily="18" charset="0"/>
                                                    </a:rPr>
                                                  </m:ctrlPr>
                                                </m:sSubSupPr>
                                                <m:e>
                                                  <m:r>
                                                    <a:rPr lang="en-US" sz="1800">
                                                      <a:solidFill>
                                                        <a:schemeClr val="accent2">
                                                          <a:lumMod val="75000"/>
                                                        </a:schemeClr>
                                                      </a:solidFill>
                                                      <a:latin typeface="Cambria Math" panose="02040503050406030204" pitchFamily="18" charset="0"/>
                                                    </a:rPr>
                                                    <m:t>𝜎</m:t>
                                                  </m:r>
                                                </m:e>
                                                <m:sub>
                                                  <m:r>
                                                    <a:rPr lang="en-US" sz="1800" b="0" smtClean="0">
                                                      <a:solidFill>
                                                        <a:schemeClr val="accent2">
                                                          <a:lumMod val="75000"/>
                                                        </a:schemeClr>
                                                      </a:solidFill>
                                                      <a:latin typeface="Cambria Math" panose="02040503050406030204" pitchFamily="18" charset="0"/>
                                                    </a:rPr>
                                                    <m:t>2</m:t>
                                                  </m:r>
                                                </m:sub>
                                                <m:sup>
                                                  <m:r>
                                                    <a:rPr lang="en-US" sz="1800">
                                                      <a:solidFill>
                                                        <a:schemeClr val="accent2">
                                                          <a:lumMod val="75000"/>
                                                        </a:schemeClr>
                                                      </a:solidFill>
                                                      <a:latin typeface="Cambria Math" panose="02040503050406030204" pitchFamily="18" charset="0"/>
                                                    </a:rPr>
                                                    <m:t>2</m:t>
                                                  </m:r>
                                                </m:sup>
                                              </m:sSubSup>
                                            </m:e>
                                          </m:d>
                                          <m:r>
                                            <a:rPr lang="en-US" sz="1800" b="0" i="1" smtClean="0">
                                              <a:solidFill>
                                                <a:schemeClr val="accent2">
                                                  <a:lumMod val="75000"/>
                                                </a:schemeClr>
                                              </a:solidFill>
                                              <a:latin typeface="Cambria Math" panose="02040503050406030204" pitchFamily="18" charset="0"/>
                                            </a:rPr>
                                            <m:t>/2</m:t>
                                          </m:r>
                                        </m:den>
                                      </m:f>
                                    </m:e>
                                  </m:mr>
                                </m:m>
                              </m:oMath>
                            </m:oMathPara>
                          </a14:m>
                          <a:endParaRPr lang="en-US" sz="1800" i="1" dirty="0">
                            <a:solidFill>
                              <a:schemeClr val="accent2">
                                <a:lumMod val="75000"/>
                              </a:schemeClr>
                            </a:solidFill>
                          </a:endParaRPr>
                        </a:p>
                        <a:p>
                          <a:pPr algn="ctr"/>
                          <a:endParaRPr lang="en-US" sz="1800" i="1" dirty="0">
                            <a:solidFill>
                              <a:schemeClr val="accent2">
                                <a:lumMod val="75000"/>
                              </a:schemeClr>
                            </a:solidFill>
                          </a:endParaRPr>
                        </a:p>
                        <a:p>
                          <a:pPr algn="ctr"/>
                          <a14:m>
                            <m:oMathPara xmlns:m="http://schemas.openxmlformats.org/officeDocument/2006/math">
                              <m:oMathParaPr>
                                <m:jc m:val="centerGroup"/>
                              </m:oMathParaPr>
                              <m:oMath xmlns:m="http://schemas.openxmlformats.org/officeDocument/2006/math">
                                <m:m>
                                  <m:mPr>
                                    <m:mcs>
                                      <m:mc>
                                        <m:mcPr>
                                          <m:count m:val="1"/>
                                          <m:mcJc m:val="center"/>
                                        </m:mcPr>
                                      </m:mc>
                                    </m:mcs>
                                    <m:ctrlPr>
                                      <a:rPr lang="en-US" sz="1800" i="1" smtClean="0">
                                        <a:solidFill>
                                          <a:schemeClr val="accent2">
                                            <a:lumMod val="75000"/>
                                          </a:schemeClr>
                                        </a:solidFill>
                                        <a:latin typeface="Cambria Math" panose="02040503050406030204" pitchFamily="18" charset="0"/>
                                      </a:rPr>
                                    </m:ctrlPr>
                                  </m:mPr>
                                  <m:mr>
                                    <m:e>
                                      <m:f>
                                        <m:fPr>
                                          <m:ctrlPr>
                                            <a:rPr lang="en-US" sz="1800" b="0" i="1" smtClean="0">
                                              <a:solidFill>
                                                <a:schemeClr val="accent2">
                                                  <a:lumMod val="75000"/>
                                                </a:schemeClr>
                                              </a:solidFill>
                                              <a:latin typeface="Cambria Math" panose="02040503050406030204" pitchFamily="18" charset="0"/>
                                            </a:rPr>
                                          </m:ctrlPr>
                                        </m:fPr>
                                        <m:num>
                                          <m:r>
                                            <a:rPr lang="en-US" sz="1800" i="1">
                                              <a:solidFill>
                                                <a:schemeClr val="accent2">
                                                  <a:lumMod val="75000"/>
                                                </a:schemeClr>
                                              </a:solidFill>
                                              <a:latin typeface="Cambria Math" panose="02040503050406030204" pitchFamily="18" charset="0"/>
                                            </a:rPr>
                                            <m:t>𝑧</m:t>
                                          </m:r>
                                        </m:num>
                                        <m:den>
                                          <m:r>
                                            <a:rPr lang="en-US" sz="1800" b="0" i="1" smtClean="0">
                                              <a:solidFill>
                                                <a:schemeClr val="accent2">
                                                  <a:lumMod val="75000"/>
                                                </a:schemeClr>
                                              </a:solidFill>
                                              <a:latin typeface="Cambria Math" panose="02040503050406030204" pitchFamily="18" charset="0"/>
                                            </a:rPr>
                                            <m:t>𝜏</m:t>
                                          </m:r>
                                        </m:den>
                                      </m:f>
                                      <m:groupChr>
                                        <m:groupChrPr>
                                          <m:chr m:val="→"/>
                                          <m:vertJc m:val="bot"/>
                                          <m:ctrlPr>
                                            <a:rPr lang="en-US" sz="1800" i="1">
                                              <a:solidFill>
                                                <a:schemeClr val="accent2">
                                                  <a:lumMod val="75000"/>
                                                </a:schemeClr>
                                              </a:solidFill>
                                              <a:latin typeface="Cambria Math" panose="02040503050406030204" pitchFamily="18" charset="0"/>
                                            </a:rPr>
                                          </m:ctrlPr>
                                        </m:groupChrPr>
                                        <m:e>
                                          <m:r>
                                            <m:rPr>
                                              <m:brk m:alnAt="2"/>
                                            </m:rPr>
                                            <a:rPr lang="en-US" sz="1800" i="1">
                                              <a:solidFill>
                                                <a:schemeClr val="accent2">
                                                  <a:lumMod val="75000"/>
                                                </a:schemeClr>
                                              </a:solidFill>
                                              <a:latin typeface="Cambria Math" panose="02040503050406030204" pitchFamily="18" charset="0"/>
                                            </a:rPr>
                                            <m:t>𝑑</m:t>
                                          </m:r>
                                        </m:e>
                                      </m:groupChr>
                                      <m:r>
                                        <a:rPr lang="en-US" sz="1800" b="0" i="1" smtClean="0">
                                          <a:solidFill>
                                            <a:schemeClr val="accent2">
                                              <a:lumMod val="75000"/>
                                            </a:schemeClr>
                                          </a:solidFill>
                                          <a:latin typeface="Cambria Math" panose="02040503050406030204" pitchFamily="18" charset="0"/>
                                        </a:rPr>
                                        <m:t>𝐺𝑖𝑏𝑏𝑠</m:t>
                                      </m:r>
                                      <m:d>
                                        <m:dPr>
                                          <m:ctrlPr>
                                            <a:rPr lang="en-US" sz="1800" i="1">
                                              <a:solidFill>
                                                <a:schemeClr val="accent2">
                                                  <a:lumMod val="75000"/>
                                                </a:schemeClr>
                                              </a:solidFill>
                                              <a:latin typeface="Cambria Math" panose="02040503050406030204" pitchFamily="18" charset="0"/>
                                            </a:rPr>
                                          </m:ctrlPr>
                                        </m:dPr>
                                        <m:e>
                                          <m:acc>
                                            <m:accPr>
                                              <m:chr m:val="̃"/>
                                              <m:ctrlPr>
                                                <a:rPr lang="en-US" sz="1800" i="1" smtClean="0">
                                                  <a:solidFill>
                                                    <a:schemeClr val="accent2">
                                                      <a:lumMod val="75000"/>
                                                    </a:schemeClr>
                                                  </a:solidFill>
                                                  <a:latin typeface="Cambria Math" panose="02040503050406030204" pitchFamily="18" charset="0"/>
                                                </a:rPr>
                                              </m:ctrlPr>
                                            </m:accPr>
                                            <m:e>
                                              <m:r>
                                                <a:rPr lang="en-US" sz="1800" b="0" i="1" smtClean="0">
                                                  <a:solidFill>
                                                    <a:schemeClr val="accent2">
                                                      <a:lumMod val="75000"/>
                                                    </a:schemeClr>
                                                  </a:solidFill>
                                                  <a:latin typeface="Cambria Math" panose="02040503050406030204" pitchFamily="18" charset="0"/>
                                                </a:rPr>
                                                <m:t>𝑔</m:t>
                                              </m:r>
                                            </m:e>
                                          </m:acc>
                                        </m:e>
                                      </m:d>
                                      <m:r>
                                        <a:rPr lang="en-US" sz="1800" b="0" i="1" smtClean="0">
                                          <a:solidFill>
                                            <a:schemeClr val="accent2">
                                              <a:lumMod val="75000"/>
                                            </a:schemeClr>
                                          </a:solidFill>
                                          <a:latin typeface="Cambria Math" panose="02040503050406030204" pitchFamily="18" charset="0"/>
                                        </a:rPr>
                                        <m:t>∝</m:t>
                                      </m:r>
                                      <m:sSup>
                                        <m:sSupPr>
                                          <m:ctrlPr>
                                            <a:rPr lang="en-US" sz="1800" b="0" i="1" smtClean="0">
                                              <a:solidFill>
                                                <a:schemeClr val="accent2">
                                                  <a:lumMod val="75000"/>
                                                </a:schemeClr>
                                              </a:solidFill>
                                              <a:latin typeface="Cambria Math" panose="02040503050406030204" pitchFamily="18" charset="0"/>
                                            </a:rPr>
                                          </m:ctrlPr>
                                        </m:sSupPr>
                                        <m:e>
                                          <m:r>
                                            <a:rPr lang="en-US" sz="1800" b="0" i="1" smtClean="0">
                                              <a:solidFill>
                                                <a:schemeClr val="accent2">
                                                  <a:lumMod val="75000"/>
                                                </a:schemeClr>
                                              </a:solidFill>
                                              <a:latin typeface="Cambria Math" panose="02040503050406030204" pitchFamily="18" charset="0"/>
                                            </a:rPr>
                                            <m:t>𝑒</m:t>
                                          </m:r>
                                        </m:e>
                                        <m:sup>
                                          <m:r>
                                            <a:rPr lang="en-US" sz="1800" b="0" i="1" smtClean="0">
                                              <a:solidFill>
                                                <a:schemeClr val="accent2">
                                                  <a:lumMod val="75000"/>
                                                </a:schemeClr>
                                              </a:solidFill>
                                              <a:latin typeface="Cambria Math" panose="02040503050406030204" pitchFamily="18" charset="0"/>
                                            </a:rPr>
                                            <m:t>−</m:t>
                                          </m:r>
                                          <m:r>
                                            <a:rPr lang="en-US" sz="1800" b="0" i="1" smtClean="0">
                                              <a:solidFill>
                                                <a:schemeClr val="accent2">
                                                  <a:lumMod val="75000"/>
                                                </a:schemeClr>
                                              </a:solidFill>
                                              <a:latin typeface="Cambria Math" panose="02040503050406030204" pitchFamily="18" charset="0"/>
                                            </a:rPr>
                                            <m:t>𝑙</m:t>
                                          </m:r>
                                          <m:nary>
                                            <m:naryPr>
                                              <m:ctrlPr>
                                                <a:rPr lang="en-US" sz="1800" b="0" i="1" smtClean="0">
                                                  <a:solidFill>
                                                    <a:schemeClr val="accent2">
                                                      <a:lumMod val="75000"/>
                                                    </a:schemeClr>
                                                  </a:solidFill>
                                                  <a:latin typeface="Cambria Math" panose="02040503050406030204" pitchFamily="18" charset="0"/>
                                                </a:rPr>
                                              </m:ctrlPr>
                                            </m:naryPr>
                                            <m:sub>
                                              <m:r>
                                                <m:rPr>
                                                  <m:brk m:alnAt="23"/>
                                                </m:rPr>
                                                <a:rPr lang="en-US" sz="1800" b="0" i="1" smtClean="0">
                                                  <a:solidFill>
                                                    <a:schemeClr val="accent2">
                                                      <a:lumMod val="75000"/>
                                                    </a:schemeClr>
                                                  </a:solidFill>
                                                  <a:latin typeface="Cambria Math" panose="02040503050406030204" pitchFamily="18" charset="0"/>
                                                </a:rPr>
                                                <m:t>0</m:t>
                                              </m:r>
                                            </m:sub>
                                            <m:sup>
                                              <m:r>
                                                <a:rPr lang="en-US" sz="1800" b="0" i="1" smtClean="0">
                                                  <a:solidFill>
                                                    <a:schemeClr val="accent2">
                                                      <a:lumMod val="75000"/>
                                                    </a:schemeClr>
                                                  </a:solidFill>
                                                  <a:latin typeface="Cambria Math" panose="02040503050406030204" pitchFamily="18" charset="0"/>
                                                </a:rPr>
                                                <m:t>𝑥</m:t>
                                              </m:r>
                                            </m:sup>
                                            <m:e>
                                              <m:acc>
                                                <m:accPr>
                                                  <m:chr m:val="̃"/>
                                                  <m:ctrlPr>
                                                    <a:rPr lang="en-US" sz="1800" i="1" smtClean="0">
                                                      <a:solidFill>
                                                        <a:schemeClr val="accent2">
                                                          <a:lumMod val="75000"/>
                                                        </a:schemeClr>
                                                      </a:solidFill>
                                                      <a:latin typeface="Cambria Math" panose="02040503050406030204" pitchFamily="18" charset="0"/>
                                                    </a:rPr>
                                                  </m:ctrlPr>
                                                </m:accPr>
                                                <m:e>
                                                  <m:r>
                                                    <a:rPr lang="en-US" sz="1800" b="0" i="1" smtClean="0">
                                                      <a:solidFill>
                                                        <a:schemeClr val="accent2">
                                                          <a:lumMod val="75000"/>
                                                        </a:schemeClr>
                                                      </a:solidFill>
                                                      <a:latin typeface="Cambria Math" panose="02040503050406030204" pitchFamily="18" charset="0"/>
                                                    </a:rPr>
                                                    <m:t>𝑔</m:t>
                                                  </m:r>
                                                </m:e>
                                              </m:acc>
                                              <m:d>
                                                <m:dPr>
                                                  <m:ctrlPr>
                                                    <a:rPr lang="en-US" sz="1800" b="0" i="1" smtClean="0">
                                                      <a:solidFill>
                                                        <a:schemeClr val="accent2">
                                                          <a:lumMod val="75000"/>
                                                        </a:schemeClr>
                                                      </a:solidFill>
                                                      <a:latin typeface="Cambria Math" panose="02040503050406030204" pitchFamily="18" charset="0"/>
                                                    </a:rPr>
                                                  </m:ctrlPr>
                                                </m:dPr>
                                                <m:e>
                                                  <m:r>
                                                    <a:rPr lang="en-US" sz="1800" b="0" i="1" smtClean="0">
                                                      <a:solidFill>
                                                        <a:schemeClr val="accent2">
                                                          <a:lumMod val="75000"/>
                                                        </a:schemeClr>
                                                      </a:solidFill>
                                                      <a:latin typeface="Cambria Math" panose="02040503050406030204" pitchFamily="18" charset="0"/>
                                                    </a:rPr>
                                                    <m:t>𝑦</m:t>
                                                  </m:r>
                                                </m:e>
                                              </m:d>
                                              <m:r>
                                                <a:rPr lang="en-US" sz="1800" b="0" i="1" smtClean="0">
                                                  <a:solidFill>
                                                    <a:schemeClr val="accent2">
                                                      <a:lumMod val="75000"/>
                                                    </a:schemeClr>
                                                  </a:solidFill>
                                                  <a:latin typeface="Cambria Math" panose="02040503050406030204" pitchFamily="18" charset="0"/>
                                                </a:rPr>
                                                <m:t>𝑑𝑦</m:t>
                                              </m:r>
                                            </m:e>
                                          </m:nary>
                                        </m:sup>
                                      </m:sSup>
                                    </m:e>
                                  </m:mr>
                                  <m:mr>
                                    <m:e>
                                      <m:acc>
                                        <m:accPr>
                                          <m:chr m:val="̃"/>
                                          <m:ctrlPr>
                                            <a:rPr lang="en-US" sz="1800" i="1" smtClean="0">
                                              <a:solidFill>
                                                <a:schemeClr val="accent2">
                                                  <a:lumMod val="75000"/>
                                                </a:schemeClr>
                                              </a:solidFill>
                                              <a:latin typeface="Cambria Math" panose="02040503050406030204" pitchFamily="18" charset="0"/>
                                            </a:rPr>
                                          </m:ctrlPr>
                                        </m:accPr>
                                        <m:e>
                                          <m:r>
                                            <a:rPr lang="en-US" sz="1800" b="0" i="1" smtClean="0">
                                              <a:solidFill>
                                                <a:schemeClr val="accent2">
                                                  <a:lumMod val="75000"/>
                                                </a:schemeClr>
                                              </a:solidFill>
                                              <a:latin typeface="Cambria Math" panose="02040503050406030204" pitchFamily="18" charset="0"/>
                                            </a:rPr>
                                            <m:t>𝑔</m:t>
                                          </m:r>
                                        </m:e>
                                      </m:acc>
                                      <m:d>
                                        <m:dPr>
                                          <m:ctrlPr>
                                            <a:rPr lang="en-US" sz="1800" b="0" i="1" smtClean="0">
                                              <a:solidFill>
                                                <a:schemeClr val="accent2">
                                                  <a:lumMod val="75000"/>
                                                </a:schemeClr>
                                              </a:solidFill>
                                              <a:latin typeface="Cambria Math" panose="02040503050406030204" pitchFamily="18" charset="0"/>
                                            </a:rPr>
                                          </m:ctrlPr>
                                        </m:dPr>
                                        <m:e>
                                          <m:r>
                                            <a:rPr lang="en-US" sz="1800" b="0" i="1" smtClean="0">
                                              <a:solidFill>
                                                <a:schemeClr val="accent2">
                                                  <a:lumMod val="75000"/>
                                                </a:schemeClr>
                                              </a:solidFill>
                                              <a:latin typeface="Cambria Math" panose="02040503050406030204" pitchFamily="18" charset="0"/>
                                            </a:rPr>
                                            <m:t>𝑥</m:t>
                                          </m:r>
                                        </m:e>
                                      </m:d>
                                      <m:r>
                                        <a:rPr lang="en-US" sz="1800" b="0" i="1" smtClean="0">
                                          <a:solidFill>
                                            <a:schemeClr val="accent2">
                                              <a:lumMod val="75000"/>
                                            </a:schemeClr>
                                          </a:solidFill>
                                          <a:latin typeface="Cambria Math" panose="02040503050406030204" pitchFamily="18" charset="0"/>
                                        </a:rPr>
                                        <m:t>= </m:t>
                                      </m:r>
                                      <m:f>
                                        <m:fPr>
                                          <m:ctrlPr>
                                            <a:rPr lang="en-US" sz="1800" i="1">
                                              <a:solidFill>
                                                <a:schemeClr val="accent2">
                                                  <a:lumMod val="75000"/>
                                                </a:schemeClr>
                                              </a:solidFill>
                                              <a:latin typeface="Cambria Math" panose="02040503050406030204" pitchFamily="18" charset="0"/>
                                            </a:rPr>
                                          </m:ctrlPr>
                                        </m:fPr>
                                        <m:num>
                                          <m:sSub>
                                            <m:sSubPr>
                                              <m:ctrlPr>
                                                <a:rPr lang="en-US" sz="1800" b="0" i="1" smtClean="0">
                                                  <a:solidFill>
                                                    <a:schemeClr val="accent2">
                                                      <a:lumMod val="75000"/>
                                                    </a:schemeClr>
                                                  </a:solidFill>
                                                  <a:latin typeface="Cambria Math" panose="02040503050406030204" pitchFamily="18" charset="0"/>
                                                </a:rPr>
                                              </m:ctrlPr>
                                            </m:sSubPr>
                                            <m:e>
                                              <m:r>
                                                <a:rPr lang="en-US" sz="1800" b="0" i="1" smtClean="0">
                                                  <a:solidFill>
                                                    <a:schemeClr val="accent2">
                                                      <a:lumMod val="75000"/>
                                                    </a:schemeClr>
                                                  </a:solidFill>
                                                  <a:latin typeface="Cambria Math" panose="02040503050406030204" pitchFamily="18" charset="0"/>
                                                </a:rPr>
                                                <m:t>𝜙</m:t>
                                              </m:r>
                                            </m:e>
                                            <m:sub>
                                              <m:r>
                                                <a:rPr lang="en-US" sz="1800" b="0" i="1" smtClean="0">
                                                  <a:solidFill>
                                                    <a:schemeClr val="accent2">
                                                      <a:lumMod val="75000"/>
                                                    </a:schemeClr>
                                                  </a:solidFill>
                                                  <a:latin typeface="Cambria Math" panose="02040503050406030204" pitchFamily="18" charset="0"/>
                                                </a:rPr>
                                                <m:t>2</m:t>
                                              </m:r>
                                            </m:sub>
                                          </m:sSub>
                                          <m:d>
                                            <m:dPr>
                                              <m:ctrlPr>
                                                <a:rPr lang="en-US" sz="1800" b="0" i="1" smtClean="0">
                                                  <a:solidFill>
                                                    <a:schemeClr val="accent2">
                                                      <a:lumMod val="75000"/>
                                                    </a:schemeClr>
                                                  </a:solidFill>
                                                  <a:latin typeface="Cambria Math" panose="02040503050406030204" pitchFamily="18" charset="0"/>
                                                </a:rPr>
                                              </m:ctrlPr>
                                            </m:dPr>
                                            <m:e>
                                              <m:r>
                                                <a:rPr lang="en-US" sz="1800" b="0" i="1" smtClean="0">
                                                  <a:solidFill>
                                                    <a:schemeClr val="accent2">
                                                      <a:lumMod val="75000"/>
                                                    </a:schemeClr>
                                                  </a:solidFill>
                                                  <a:latin typeface="Cambria Math" panose="02040503050406030204" pitchFamily="18" charset="0"/>
                                                </a:rPr>
                                                <m:t>𝑥</m:t>
                                              </m:r>
                                            </m:e>
                                          </m:d>
                                          <m:r>
                                            <a:rPr lang="en-US" sz="1800" b="0" i="1" smtClean="0">
                                              <a:solidFill>
                                                <a:schemeClr val="accent2">
                                                  <a:lumMod val="75000"/>
                                                </a:schemeClr>
                                              </a:solidFill>
                                              <a:latin typeface="Cambria Math" panose="02040503050406030204" pitchFamily="18" charset="0"/>
                                            </a:rPr>
                                            <m:t>−</m:t>
                                          </m:r>
                                          <m:sSub>
                                            <m:sSubPr>
                                              <m:ctrlPr>
                                                <a:rPr lang="en-US" sz="1800" b="0" i="1" smtClean="0">
                                                  <a:solidFill>
                                                    <a:schemeClr val="accent2">
                                                      <a:lumMod val="75000"/>
                                                    </a:schemeClr>
                                                  </a:solidFill>
                                                  <a:latin typeface="Cambria Math" panose="02040503050406030204" pitchFamily="18" charset="0"/>
                                                </a:rPr>
                                              </m:ctrlPr>
                                            </m:sSubPr>
                                            <m:e>
                                              <m:r>
                                                <a:rPr lang="en-US" sz="1800" b="0" i="1" smtClean="0">
                                                  <a:solidFill>
                                                    <a:schemeClr val="accent2">
                                                      <a:lumMod val="75000"/>
                                                    </a:schemeClr>
                                                  </a:solidFill>
                                                  <a:latin typeface="Cambria Math" panose="02040503050406030204" pitchFamily="18" charset="0"/>
                                                </a:rPr>
                                                <m:t>𝜙</m:t>
                                              </m:r>
                                            </m:e>
                                            <m:sub>
                                              <m:r>
                                                <a:rPr lang="en-US" sz="1800" b="0" i="1" smtClean="0">
                                                  <a:solidFill>
                                                    <a:schemeClr val="accent2">
                                                      <a:lumMod val="75000"/>
                                                    </a:schemeClr>
                                                  </a:solidFill>
                                                  <a:latin typeface="Cambria Math" panose="02040503050406030204" pitchFamily="18" charset="0"/>
                                                </a:rPr>
                                                <m:t>1</m:t>
                                              </m:r>
                                            </m:sub>
                                          </m:sSub>
                                          <m:d>
                                            <m:dPr>
                                              <m:ctrlPr>
                                                <a:rPr lang="en-US" sz="1800" b="0" i="1" smtClean="0">
                                                  <a:solidFill>
                                                    <a:schemeClr val="accent2">
                                                      <a:lumMod val="75000"/>
                                                    </a:schemeClr>
                                                  </a:solidFill>
                                                  <a:latin typeface="Cambria Math" panose="02040503050406030204" pitchFamily="18" charset="0"/>
                                                </a:rPr>
                                              </m:ctrlPr>
                                            </m:dPr>
                                            <m:e>
                                              <m:r>
                                                <a:rPr lang="en-US" sz="1800" b="0" i="1" smtClean="0">
                                                  <a:solidFill>
                                                    <a:schemeClr val="accent2">
                                                      <a:lumMod val="75000"/>
                                                    </a:schemeClr>
                                                  </a:solidFill>
                                                  <a:latin typeface="Cambria Math" panose="02040503050406030204" pitchFamily="18" charset="0"/>
                                                </a:rPr>
                                                <m:t>𝑥</m:t>
                                              </m:r>
                                            </m:e>
                                          </m:d>
                                        </m:num>
                                        <m:den>
                                          <m:d>
                                            <m:dPr>
                                              <m:ctrlPr>
                                                <a:rPr lang="en-US" sz="1800" b="0" i="1" smtClean="0">
                                                  <a:solidFill>
                                                    <a:schemeClr val="accent2">
                                                      <a:lumMod val="75000"/>
                                                    </a:schemeClr>
                                                  </a:solidFill>
                                                  <a:latin typeface="Cambria Math" panose="02040503050406030204" pitchFamily="18" charset="0"/>
                                                </a:rPr>
                                              </m:ctrlPr>
                                            </m:dPr>
                                            <m:e>
                                              <m:sSubSup>
                                                <m:sSubSupPr>
                                                  <m:ctrlPr>
                                                    <a:rPr lang="en-US" sz="1800" i="1" smtClean="0">
                                                      <a:solidFill>
                                                        <a:schemeClr val="accent2">
                                                          <a:lumMod val="75000"/>
                                                        </a:schemeClr>
                                                      </a:solidFill>
                                                      <a:latin typeface="Cambria Math" panose="02040503050406030204" pitchFamily="18" charset="0"/>
                                                    </a:rPr>
                                                  </m:ctrlPr>
                                                </m:sSubSupPr>
                                                <m:e>
                                                  <m:r>
                                                    <a:rPr lang="en-US" sz="1800">
                                                      <a:solidFill>
                                                        <a:schemeClr val="accent2">
                                                          <a:lumMod val="75000"/>
                                                        </a:schemeClr>
                                                      </a:solidFill>
                                                      <a:latin typeface="Cambria Math" panose="02040503050406030204" pitchFamily="18" charset="0"/>
                                                    </a:rPr>
                                                    <m:t>𝜎</m:t>
                                                  </m:r>
                                                </m:e>
                                                <m:sub>
                                                  <m:r>
                                                    <a:rPr lang="en-US" sz="1800" b="0" smtClean="0">
                                                      <a:solidFill>
                                                        <a:schemeClr val="accent2">
                                                          <a:lumMod val="75000"/>
                                                        </a:schemeClr>
                                                      </a:solidFill>
                                                      <a:latin typeface="Cambria Math" panose="02040503050406030204" pitchFamily="18" charset="0"/>
                                                    </a:rPr>
                                                    <m:t>1</m:t>
                                                  </m:r>
                                                </m:sub>
                                                <m:sup>
                                                  <m:r>
                                                    <a:rPr lang="en-US" sz="1800">
                                                      <a:solidFill>
                                                        <a:schemeClr val="accent2">
                                                          <a:lumMod val="75000"/>
                                                        </a:schemeClr>
                                                      </a:solidFill>
                                                      <a:latin typeface="Cambria Math" panose="02040503050406030204" pitchFamily="18" charset="0"/>
                                                    </a:rPr>
                                                    <m:t>2</m:t>
                                                  </m:r>
                                                </m:sup>
                                              </m:sSubSup>
                                              <m:r>
                                                <a:rPr lang="en-US" sz="1800">
                                                  <a:solidFill>
                                                    <a:schemeClr val="accent2">
                                                      <a:lumMod val="75000"/>
                                                    </a:schemeClr>
                                                  </a:solidFill>
                                                  <a:latin typeface="Cambria Math" panose="02040503050406030204" pitchFamily="18" charset="0"/>
                                                </a:rPr>
                                                <m:t>+</m:t>
                                              </m:r>
                                              <m:sSubSup>
                                                <m:sSubSupPr>
                                                  <m:ctrlPr>
                                                    <a:rPr lang="en-US" sz="1800" i="1">
                                                      <a:solidFill>
                                                        <a:schemeClr val="accent2">
                                                          <a:lumMod val="75000"/>
                                                        </a:schemeClr>
                                                      </a:solidFill>
                                                      <a:latin typeface="Cambria Math" panose="02040503050406030204" pitchFamily="18" charset="0"/>
                                                    </a:rPr>
                                                  </m:ctrlPr>
                                                </m:sSubSupPr>
                                                <m:e>
                                                  <m:r>
                                                    <a:rPr lang="en-US" sz="1800">
                                                      <a:solidFill>
                                                        <a:schemeClr val="accent2">
                                                          <a:lumMod val="75000"/>
                                                        </a:schemeClr>
                                                      </a:solidFill>
                                                      <a:latin typeface="Cambria Math" panose="02040503050406030204" pitchFamily="18" charset="0"/>
                                                    </a:rPr>
                                                    <m:t>𝜎</m:t>
                                                  </m:r>
                                                </m:e>
                                                <m:sub>
                                                  <m:r>
                                                    <a:rPr lang="en-US" sz="1800" b="0" smtClean="0">
                                                      <a:solidFill>
                                                        <a:schemeClr val="accent2">
                                                          <a:lumMod val="75000"/>
                                                        </a:schemeClr>
                                                      </a:solidFill>
                                                      <a:latin typeface="Cambria Math" panose="02040503050406030204" pitchFamily="18" charset="0"/>
                                                    </a:rPr>
                                                    <m:t>2</m:t>
                                                  </m:r>
                                                </m:sub>
                                                <m:sup>
                                                  <m:r>
                                                    <a:rPr lang="en-US" sz="1800">
                                                      <a:solidFill>
                                                        <a:schemeClr val="accent2">
                                                          <a:lumMod val="75000"/>
                                                        </a:schemeClr>
                                                      </a:solidFill>
                                                      <a:latin typeface="Cambria Math" panose="02040503050406030204" pitchFamily="18" charset="0"/>
                                                    </a:rPr>
                                                    <m:t>2</m:t>
                                                  </m:r>
                                                </m:sup>
                                              </m:sSubSup>
                                            </m:e>
                                          </m:d>
                                          <m:r>
                                            <a:rPr lang="en-US" sz="1800" b="0" i="1" smtClean="0">
                                              <a:solidFill>
                                                <a:schemeClr val="accent2">
                                                  <a:lumMod val="75000"/>
                                                </a:schemeClr>
                                              </a:solidFill>
                                              <a:latin typeface="Cambria Math" panose="02040503050406030204" pitchFamily="18" charset="0"/>
                                            </a:rPr>
                                            <m:t>/2</m:t>
                                          </m:r>
                                        </m:den>
                                      </m:f>
                                    </m:e>
                                  </m:mr>
                                </m:m>
                              </m:oMath>
                            </m:oMathPara>
                          </a14:m>
                          <a:endParaRPr lang="en-US" i="1" dirty="0"/>
                        </a:p>
                      </a:txBody>
                      <a:tcPr/>
                    </a:tc>
                    <a:tc>
                      <a:txBody>
                        <a:bodyPr/>
                        <a:lstStyle/>
                        <a:p>
                          <a:pPr algn="ctr"/>
                          <a14:m>
                            <m:oMathPara xmlns:m="http://schemas.openxmlformats.org/officeDocument/2006/math">
                              <m:oMathParaPr>
                                <m:jc m:val="centerGroup"/>
                              </m:oMathParaPr>
                              <m:oMath xmlns:m="http://schemas.openxmlformats.org/officeDocument/2006/math">
                                <m:f>
                                  <m:fPr>
                                    <m:ctrlPr>
                                      <a:rPr lang="en-US" sz="1800" b="0" i="1" smtClean="0">
                                        <a:solidFill>
                                          <a:schemeClr val="accent2">
                                            <a:lumMod val="75000"/>
                                          </a:schemeClr>
                                        </a:solidFill>
                                        <a:latin typeface="Cambria Math" panose="02040503050406030204" pitchFamily="18" charset="0"/>
                                      </a:rPr>
                                    </m:ctrlPr>
                                  </m:fPr>
                                  <m:num>
                                    <m:r>
                                      <a:rPr lang="en-US" sz="1800">
                                        <a:solidFill>
                                          <a:schemeClr val="accent2">
                                            <a:lumMod val="75000"/>
                                          </a:schemeClr>
                                        </a:solidFill>
                                        <a:latin typeface="Cambria Math" panose="02040503050406030204" pitchFamily="18" charset="0"/>
                                      </a:rPr>
                                      <m:t>𝑧</m:t>
                                    </m:r>
                                  </m:num>
                                  <m:den>
                                    <m:r>
                                      <a:rPr lang="en-US" sz="1800" b="0" smtClean="0">
                                        <a:solidFill>
                                          <a:schemeClr val="accent2">
                                            <a:lumMod val="75000"/>
                                          </a:schemeClr>
                                        </a:solidFill>
                                        <a:latin typeface="Cambria Math" panose="02040503050406030204" pitchFamily="18" charset="0"/>
                                      </a:rPr>
                                      <m:t>𝜏</m:t>
                                    </m:r>
                                  </m:den>
                                </m:f>
                                <m:groupChr>
                                  <m:groupChrPr>
                                    <m:chr m:val="→"/>
                                    <m:vertJc m:val="bot"/>
                                    <m:ctrlPr>
                                      <a:rPr lang="en-US" sz="1800" i="1">
                                        <a:solidFill>
                                          <a:schemeClr val="accent2">
                                            <a:lumMod val="75000"/>
                                          </a:schemeClr>
                                        </a:solidFill>
                                        <a:latin typeface="Cambria Math" panose="02040503050406030204" pitchFamily="18" charset="0"/>
                                      </a:rPr>
                                    </m:ctrlPr>
                                  </m:groupChrPr>
                                  <m:e>
                                    <m:r>
                                      <m:rPr>
                                        <m:brk m:alnAt="2"/>
                                      </m:rPr>
                                      <a:rPr lang="en-US" sz="1800">
                                        <a:solidFill>
                                          <a:schemeClr val="accent2">
                                            <a:lumMod val="75000"/>
                                          </a:schemeClr>
                                        </a:solidFill>
                                        <a:latin typeface="Cambria Math" panose="02040503050406030204" pitchFamily="18" charset="0"/>
                                      </a:rPr>
                                      <m:t>𝑑</m:t>
                                    </m:r>
                                  </m:e>
                                </m:groupChr>
                                <m:r>
                                  <a:rPr lang="en-US" sz="1800" b="0" smtClean="0">
                                    <a:solidFill>
                                      <a:schemeClr val="accent2">
                                        <a:lumMod val="75000"/>
                                      </a:schemeClr>
                                    </a:solidFill>
                                    <a:latin typeface="Cambria Math" panose="02040503050406030204" pitchFamily="18" charset="0"/>
                                  </a:rPr>
                                  <m:t>𝑈𝑛𝑖𝑓𝑜𝑟𝑚</m:t>
                                </m:r>
                                <m:d>
                                  <m:dPr>
                                    <m:ctrlPr>
                                      <a:rPr lang="en-US" sz="1800" i="1">
                                        <a:solidFill>
                                          <a:schemeClr val="accent2">
                                            <a:lumMod val="75000"/>
                                          </a:schemeClr>
                                        </a:solidFill>
                                        <a:latin typeface="Cambria Math" panose="02040503050406030204" pitchFamily="18" charset="0"/>
                                      </a:rPr>
                                    </m:ctrlPr>
                                  </m:dPr>
                                  <m:e>
                                    <m:r>
                                      <a:rPr lang="en-US" sz="1800" b="0" i="1" smtClean="0">
                                        <a:solidFill>
                                          <a:schemeClr val="accent2">
                                            <a:lumMod val="75000"/>
                                          </a:schemeClr>
                                        </a:solidFill>
                                        <a:latin typeface="Cambria Math" panose="02040503050406030204" pitchFamily="18" charset="0"/>
                                      </a:rPr>
                                      <m:t>⋅</m:t>
                                    </m:r>
                                  </m:e>
                                </m:d>
                              </m:oMath>
                            </m:oMathPara>
                          </a14:m>
                          <a:br>
                            <a:rPr lang="en-US" dirty="0"/>
                          </a:br>
                          <a:endParaRPr lang="en-US" sz="2000" b="1" dirty="0">
                            <a:solidFill>
                              <a:schemeClr val="accent4">
                                <a:lumMod val="75000"/>
                              </a:schemeClr>
                            </a:solidFill>
                          </a:endParaRPr>
                        </a:p>
                      </a:txBody>
                      <a:tcPr/>
                    </a:tc>
                    <a:extLst>
                      <a:ext uri="{0D108BD9-81ED-4DB2-BD59-A6C34878D82A}">
                        <a16:rowId xmlns:a16="http://schemas.microsoft.com/office/drawing/2014/main" val="4093171558"/>
                      </a:ext>
                    </a:extLst>
                  </a:tr>
                </a:tbl>
              </a:graphicData>
            </a:graphic>
          </p:graphicFrame>
        </mc:Choice>
        <mc:Fallback xmlns="">
          <p:graphicFrame>
            <p:nvGraphicFramePr>
              <p:cNvPr id="20" name="Table 20">
                <a:extLst>
                  <a:ext uri="{FF2B5EF4-FFF2-40B4-BE49-F238E27FC236}">
                    <a16:creationId xmlns:a16="http://schemas.microsoft.com/office/drawing/2014/main" id="{4BB81283-FAD5-4BDF-9ED8-2E4F8E35CA32}"/>
                  </a:ext>
                </a:extLst>
              </p:cNvPr>
              <p:cNvGraphicFramePr>
                <a:graphicFrameLocks noGrp="1"/>
              </p:cNvGraphicFramePr>
              <p:nvPr>
                <p:extLst>
                  <p:ext uri="{D42A27DB-BD31-4B8C-83A1-F6EECF244321}">
                    <p14:modId xmlns:p14="http://schemas.microsoft.com/office/powerpoint/2010/main" val="3004392848"/>
                  </p:ext>
                </p:extLst>
              </p:nvPr>
            </p:nvGraphicFramePr>
            <p:xfrm>
              <a:off x="1036320" y="3201228"/>
              <a:ext cx="9153606" cy="3051366"/>
            </p:xfrm>
            <a:graphic>
              <a:graphicData uri="http://schemas.openxmlformats.org/drawingml/2006/table">
                <a:tbl>
                  <a:tblPr firstRow="1" bandRow="1">
                    <a:tableStyleId>{F5AB1C69-6EDB-4FF4-983F-18BD219EF322}</a:tableStyleId>
                  </a:tblPr>
                  <a:tblGrid>
                    <a:gridCol w="3051202">
                      <a:extLst>
                        <a:ext uri="{9D8B030D-6E8A-4147-A177-3AD203B41FA5}">
                          <a16:colId xmlns:a16="http://schemas.microsoft.com/office/drawing/2014/main" val="2639385513"/>
                        </a:ext>
                      </a:extLst>
                    </a:gridCol>
                    <a:gridCol w="3051202">
                      <a:extLst>
                        <a:ext uri="{9D8B030D-6E8A-4147-A177-3AD203B41FA5}">
                          <a16:colId xmlns:a16="http://schemas.microsoft.com/office/drawing/2014/main" val="422373197"/>
                        </a:ext>
                      </a:extLst>
                    </a:gridCol>
                    <a:gridCol w="3051202">
                      <a:extLst>
                        <a:ext uri="{9D8B030D-6E8A-4147-A177-3AD203B41FA5}">
                          <a16:colId xmlns:a16="http://schemas.microsoft.com/office/drawing/2014/main" val="4104484568"/>
                        </a:ext>
                      </a:extLst>
                    </a:gridCol>
                  </a:tblGrid>
                  <a:tr h="370840">
                    <a:tc>
                      <a:txBody>
                        <a:bodyPr/>
                        <a:lstStyle/>
                        <a:p>
                          <a:endParaRPr lang="en-US"/>
                        </a:p>
                      </a:txBody>
                      <a:tcPr>
                        <a:blipFill>
                          <a:blip r:embed="rId18"/>
                          <a:stretch>
                            <a:fillRect l="-399" t="-8197" r="-200599" b="-724590"/>
                          </a:stretch>
                        </a:blipFill>
                      </a:tcPr>
                    </a:tc>
                    <a:tc>
                      <a:txBody>
                        <a:bodyPr/>
                        <a:lstStyle/>
                        <a:p>
                          <a:endParaRPr lang="en-US"/>
                        </a:p>
                      </a:txBody>
                      <a:tcPr>
                        <a:blipFill>
                          <a:blip r:embed="rId18"/>
                          <a:stretch>
                            <a:fillRect l="-100600" t="-8197" r="-101000" b="-724590"/>
                          </a:stretch>
                        </a:blipFill>
                      </a:tcPr>
                    </a:tc>
                    <a:tc>
                      <a:txBody>
                        <a:bodyPr/>
                        <a:lstStyle/>
                        <a:p>
                          <a:endParaRPr lang="en-US"/>
                        </a:p>
                      </a:txBody>
                      <a:tcPr>
                        <a:blipFill>
                          <a:blip r:embed="rId18"/>
                          <a:stretch>
                            <a:fillRect l="-200200" t="-8197" r="-798" b="-724590"/>
                          </a:stretch>
                        </a:blipFill>
                      </a:tcPr>
                    </a:tc>
                    <a:extLst>
                      <a:ext uri="{0D108BD9-81ED-4DB2-BD59-A6C34878D82A}">
                        <a16:rowId xmlns:a16="http://schemas.microsoft.com/office/drawing/2014/main" val="3728873458"/>
                      </a:ext>
                    </a:extLst>
                  </a:tr>
                  <a:tr h="2680526">
                    <a:tc>
                      <a:txBody>
                        <a:bodyPr/>
                        <a:lstStyle/>
                        <a:p>
                          <a:endParaRPr lang="en-US"/>
                        </a:p>
                      </a:txBody>
                      <a:tcPr>
                        <a:blipFill>
                          <a:blip r:embed="rId18"/>
                          <a:stretch>
                            <a:fillRect l="-399" t="-15000" r="-200599" b="-455"/>
                          </a:stretch>
                        </a:blipFill>
                      </a:tcPr>
                    </a:tc>
                    <a:tc>
                      <a:txBody>
                        <a:bodyPr/>
                        <a:lstStyle/>
                        <a:p>
                          <a:endParaRPr lang="en-US"/>
                        </a:p>
                      </a:txBody>
                      <a:tcPr>
                        <a:blipFill>
                          <a:blip r:embed="rId18"/>
                          <a:stretch>
                            <a:fillRect l="-100600" t="-15000" r="-101000" b="-455"/>
                          </a:stretch>
                        </a:blipFill>
                      </a:tcPr>
                    </a:tc>
                    <a:tc>
                      <a:txBody>
                        <a:bodyPr/>
                        <a:lstStyle/>
                        <a:p>
                          <a:endParaRPr lang="en-US"/>
                        </a:p>
                      </a:txBody>
                      <a:tcPr>
                        <a:blipFill>
                          <a:blip r:embed="rId18"/>
                          <a:stretch>
                            <a:fillRect l="-200200" t="-15000" r="-798" b="-455"/>
                          </a:stretch>
                        </a:blipFill>
                      </a:tcPr>
                    </a:tc>
                    <a:extLst>
                      <a:ext uri="{0D108BD9-81ED-4DB2-BD59-A6C34878D82A}">
                        <a16:rowId xmlns:a16="http://schemas.microsoft.com/office/drawing/2014/main" val="4093171558"/>
                      </a:ext>
                    </a:extLst>
                  </a:tr>
                </a:tbl>
              </a:graphicData>
            </a:graphic>
          </p:graphicFrame>
        </mc:Fallback>
      </mc:AlternateContent>
      <p:sp>
        <p:nvSpPr>
          <p:cNvPr id="21" name="Rectangle 20">
            <a:extLst>
              <a:ext uri="{FF2B5EF4-FFF2-40B4-BE49-F238E27FC236}">
                <a16:creationId xmlns:a16="http://schemas.microsoft.com/office/drawing/2014/main" id="{138D3961-AB9E-43B0-A804-39587E7AD6B8}"/>
              </a:ext>
            </a:extLst>
          </p:cNvPr>
          <p:cNvSpPr/>
          <p:nvPr/>
        </p:nvSpPr>
        <p:spPr>
          <a:xfrm>
            <a:off x="991891" y="3139235"/>
            <a:ext cx="3107410" cy="3152165"/>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6ED96D15-3165-4100-844B-50B728D7DD8E}"/>
              </a:ext>
            </a:extLst>
          </p:cNvPr>
          <p:cNvSpPr/>
          <p:nvPr/>
        </p:nvSpPr>
        <p:spPr>
          <a:xfrm>
            <a:off x="7102144" y="3088773"/>
            <a:ext cx="3107410" cy="3152165"/>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6CAE6B3F-0D3E-4FE9-A55B-CED3E00F981C}"/>
              </a:ext>
            </a:extLst>
          </p:cNvPr>
          <p:cNvSpPr/>
          <p:nvPr/>
        </p:nvSpPr>
        <p:spPr>
          <a:xfrm>
            <a:off x="4088365" y="3052359"/>
            <a:ext cx="3107410" cy="1790861"/>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EC1969B0-A6BE-4C17-909A-366844F8ED07}"/>
              </a:ext>
            </a:extLst>
          </p:cNvPr>
          <p:cNvSpPr/>
          <p:nvPr/>
        </p:nvSpPr>
        <p:spPr>
          <a:xfrm>
            <a:off x="4099301" y="4837106"/>
            <a:ext cx="3107410" cy="1479176"/>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44422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1" nodeType="clickEffect">
                                  <p:stCondLst>
                                    <p:cond delay="0"/>
                                  </p:stCondLst>
                                  <p:childTnLst>
                                    <p:set>
                                      <p:cBhvr>
                                        <p:cTn id="26" dur="1" fill="hold">
                                          <p:stCondLst>
                                            <p:cond delay="0"/>
                                          </p:stCondLst>
                                        </p:cTn>
                                        <p:tgtEl>
                                          <p:spTgt spid="21"/>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grpId="1" nodeType="clickEffect">
                                  <p:stCondLst>
                                    <p:cond delay="0"/>
                                  </p:stCondLst>
                                  <p:childTnLst>
                                    <p:set>
                                      <p:cBhvr>
                                        <p:cTn id="30" dur="1" fill="hold">
                                          <p:stCondLst>
                                            <p:cond delay="0"/>
                                          </p:stCondLst>
                                        </p:cTn>
                                        <p:tgtEl>
                                          <p:spTgt spid="45"/>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46"/>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grpId="1" nodeType="clickEffect">
                                  <p:stCondLst>
                                    <p:cond delay="0"/>
                                  </p:stCondLst>
                                  <p:childTnLst>
                                    <p:set>
                                      <p:cBhvr>
                                        <p:cTn id="38" dur="1" fill="hold">
                                          <p:stCondLst>
                                            <p:cond delay="0"/>
                                          </p:stCondLst>
                                        </p:cTn>
                                        <p:tgtEl>
                                          <p:spTgt spid="4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21" grpId="0" animBg="1"/>
      <p:bldP spid="21" grpId="1" animBg="1"/>
      <p:bldP spid="45" grpId="0" animBg="1"/>
      <p:bldP spid="45" grpId="1" animBg="1"/>
      <p:bldP spid="46" grpId="0" animBg="1"/>
      <p:bldP spid="46" grpId="1" animBg="1"/>
      <p:bldP spid="47" grpId="0" animBg="1"/>
      <p:bldP spid="47" grpId="1" animBg="1"/>
    </p:bld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9D14460-554E-41F1-9140-A49D677D12AE}"/>
              </a:ext>
            </a:extLst>
          </p:cNvPr>
          <p:cNvSpPr>
            <a:spLocks noGrp="1"/>
          </p:cNvSpPr>
          <p:nvPr>
            <p:ph idx="1"/>
          </p:nvPr>
        </p:nvSpPr>
        <p:spPr>
          <a:xfrm>
            <a:off x="821410" y="783394"/>
            <a:ext cx="10334270" cy="2439370"/>
          </a:xfrm>
        </p:spPr>
        <p:txBody>
          <a:bodyPr>
            <a:normAutofit/>
          </a:bodyPr>
          <a:lstStyle/>
          <a:p>
            <a:pPr>
              <a:buFont typeface="Arial" panose="020B0604020202020204" pitchFamily="34" charset="0"/>
              <a:buChar char="•"/>
            </a:pPr>
            <a:r>
              <a:rPr lang="en-US" dirty="0"/>
              <a:t>Classical single server queue is usually studied under static arrivals. Now consider dynamic arrivals</a:t>
            </a:r>
          </a:p>
          <a:p>
            <a:pPr>
              <a:buFont typeface="Arial" panose="020B0604020202020204" pitchFamily="34" charset="0"/>
              <a:buChar char="•"/>
            </a:pPr>
            <a:endParaRPr lang="en-US" dirty="0"/>
          </a:p>
          <a:p>
            <a:pPr>
              <a:buFont typeface="Arial" panose="020B0604020202020204" pitchFamily="34" charset="0"/>
              <a:buChar char="•"/>
            </a:pPr>
            <a:endParaRPr lang="en-US" dirty="0"/>
          </a:p>
        </p:txBody>
      </p:sp>
      <p:sp>
        <p:nvSpPr>
          <p:cNvPr id="3" name="Slide Number Placeholder 2">
            <a:extLst>
              <a:ext uri="{FF2B5EF4-FFF2-40B4-BE49-F238E27FC236}">
                <a16:creationId xmlns:a16="http://schemas.microsoft.com/office/drawing/2014/main" id="{83E7078A-499F-4291-A262-644FC378AF79}"/>
              </a:ext>
            </a:extLst>
          </p:cNvPr>
          <p:cNvSpPr>
            <a:spLocks noGrp="1"/>
          </p:cNvSpPr>
          <p:nvPr>
            <p:ph type="sldNum" sz="quarter" idx="12"/>
          </p:nvPr>
        </p:nvSpPr>
        <p:spPr/>
        <p:txBody>
          <a:bodyPr/>
          <a:lstStyle/>
          <a:p>
            <a:fld id="{3A98EE3D-8CD1-4C3F-BD1C-C98C9596463C}" type="slidenum">
              <a:rPr lang="en-US" smtClean="0"/>
              <a:t>12</a:t>
            </a:fld>
            <a:endParaRPr lang="en-US" dirty="0"/>
          </a:p>
        </p:txBody>
      </p:sp>
      <p:sp>
        <p:nvSpPr>
          <p:cNvPr id="4" name="Title 3">
            <a:extLst>
              <a:ext uri="{FF2B5EF4-FFF2-40B4-BE49-F238E27FC236}">
                <a16:creationId xmlns:a16="http://schemas.microsoft.com/office/drawing/2014/main" id="{5140C90C-6746-4E64-AD32-48D32DEEA429}"/>
              </a:ext>
            </a:extLst>
          </p:cNvPr>
          <p:cNvSpPr>
            <a:spLocks noGrp="1"/>
          </p:cNvSpPr>
          <p:nvPr>
            <p:ph type="title"/>
          </p:nvPr>
        </p:nvSpPr>
        <p:spPr>
          <a:xfrm>
            <a:off x="891153" y="-133935"/>
            <a:ext cx="10264527" cy="1369074"/>
          </a:xfrm>
        </p:spPr>
        <p:txBody>
          <a:bodyPr/>
          <a:lstStyle/>
          <a:p>
            <a:r>
              <a:rPr lang="en-US" dirty="0"/>
              <a:t>Classical QUEUE with Dynamic Arrivals</a:t>
            </a:r>
          </a:p>
        </p:txBody>
      </p:sp>
      <p:pic>
        <p:nvPicPr>
          <p:cNvPr id="6" name="Graphic 5" descr="Man">
            <a:extLst>
              <a:ext uri="{FF2B5EF4-FFF2-40B4-BE49-F238E27FC236}">
                <a16:creationId xmlns:a16="http://schemas.microsoft.com/office/drawing/2014/main" id="{82D5086E-6C6C-465C-AE43-ECD6896C645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911715" y="1484784"/>
            <a:ext cx="617408" cy="632976"/>
          </a:xfrm>
          <a:prstGeom prst="rect">
            <a:avLst/>
          </a:prstGeom>
        </p:spPr>
      </p:pic>
      <p:cxnSp>
        <p:nvCxnSpPr>
          <p:cNvPr id="7" name="Straight Connector 6">
            <a:extLst>
              <a:ext uri="{FF2B5EF4-FFF2-40B4-BE49-F238E27FC236}">
                <a16:creationId xmlns:a16="http://schemas.microsoft.com/office/drawing/2014/main" id="{E840691C-ED15-45BD-8FB5-19C8184E289B}"/>
              </a:ext>
            </a:extLst>
          </p:cNvPr>
          <p:cNvCxnSpPr>
            <a:cxnSpLocks/>
          </p:cNvCxnSpPr>
          <p:nvPr/>
        </p:nvCxnSpPr>
        <p:spPr>
          <a:xfrm>
            <a:off x="4008516" y="1457051"/>
            <a:ext cx="1708536"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BB2DF069-6B8D-4667-A919-B10964F77927}"/>
              </a:ext>
            </a:extLst>
          </p:cNvPr>
          <p:cNvCxnSpPr>
            <a:cxnSpLocks/>
          </p:cNvCxnSpPr>
          <p:nvPr/>
        </p:nvCxnSpPr>
        <p:spPr>
          <a:xfrm>
            <a:off x="4011046" y="1457051"/>
            <a:ext cx="0" cy="681852"/>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CA4645B-A204-4539-A885-63B5F84EE6EC}"/>
              </a:ext>
            </a:extLst>
          </p:cNvPr>
          <p:cNvCxnSpPr>
            <a:cxnSpLocks/>
          </p:cNvCxnSpPr>
          <p:nvPr/>
        </p:nvCxnSpPr>
        <p:spPr>
          <a:xfrm flipV="1">
            <a:off x="4008516" y="2138903"/>
            <a:ext cx="1708536" cy="989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 name="Graphic 9" descr="Man">
            <a:extLst>
              <a:ext uri="{FF2B5EF4-FFF2-40B4-BE49-F238E27FC236}">
                <a16:creationId xmlns:a16="http://schemas.microsoft.com/office/drawing/2014/main" id="{82686CA3-4A61-46BE-A4C2-03B3D0B3619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262919" y="1481807"/>
            <a:ext cx="617408" cy="632976"/>
          </a:xfrm>
          <a:prstGeom prst="rect">
            <a:avLst/>
          </a:prstGeom>
        </p:spPr>
      </p:pic>
      <p:pic>
        <p:nvPicPr>
          <p:cNvPr id="11" name="Graphic 10" descr="Man">
            <a:extLst>
              <a:ext uri="{FF2B5EF4-FFF2-40B4-BE49-F238E27FC236}">
                <a16:creationId xmlns:a16="http://schemas.microsoft.com/office/drawing/2014/main" id="{724C5149-7CF9-41E9-8EDD-001B3036637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628561" y="1484784"/>
            <a:ext cx="617408" cy="632976"/>
          </a:xfrm>
          <a:prstGeom prst="rect">
            <a:avLst/>
          </a:prstGeom>
        </p:spPr>
      </p:pic>
      <p:sp>
        <p:nvSpPr>
          <p:cNvPr id="12" name="Oval 11">
            <a:extLst>
              <a:ext uri="{FF2B5EF4-FFF2-40B4-BE49-F238E27FC236}">
                <a16:creationId xmlns:a16="http://schemas.microsoft.com/office/drawing/2014/main" id="{AFF747C6-4768-4411-9F0A-920191DAC119}"/>
              </a:ext>
            </a:extLst>
          </p:cNvPr>
          <p:cNvSpPr/>
          <p:nvPr/>
        </p:nvSpPr>
        <p:spPr>
          <a:xfrm>
            <a:off x="3289376" y="1455823"/>
            <a:ext cx="701123" cy="71526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Graphic 12" descr="School boy with solid fill">
            <a:extLst>
              <a:ext uri="{FF2B5EF4-FFF2-40B4-BE49-F238E27FC236}">
                <a16:creationId xmlns:a16="http://schemas.microsoft.com/office/drawing/2014/main" id="{A189ECEB-7D18-4AEB-B142-199EDE5EA41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345604" y="1481807"/>
            <a:ext cx="600619" cy="615763"/>
          </a:xfrm>
          <a:prstGeom prst="rect">
            <a:avLst/>
          </a:prstGeom>
        </p:spPr>
      </p:pic>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08ECA963-BFF8-4F2B-8B9E-E731F8BE49DC}"/>
                  </a:ext>
                </a:extLst>
              </p:cNvPr>
              <p:cNvSpPr txBox="1"/>
              <p:nvPr/>
            </p:nvSpPr>
            <p:spPr>
              <a:xfrm>
                <a:off x="2525172" y="1875344"/>
                <a:ext cx="344022" cy="707886"/>
              </a:xfrm>
              <a:prstGeom prst="rect">
                <a:avLst/>
              </a:prstGeom>
              <a:noFill/>
            </p:spPr>
            <p:txBody>
              <a:bodyPr wrap="square">
                <a:spAutoFit/>
              </a:bodyPr>
              <a:lstStyle/>
              <a:p>
                <a:pPr lvl="0"/>
                <a14:m>
                  <m:oMathPara xmlns:m="http://schemas.openxmlformats.org/officeDocument/2006/math">
                    <m:oMathParaPr>
                      <m:jc m:val="centerGroup"/>
                    </m:oMathParaPr>
                    <m:oMath xmlns:m="http://schemas.openxmlformats.org/officeDocument/2006/math">
                      <m:r>
                        <a:rPr lang="en-US" sz="2000" b="0" i="1" smtClean="0">
                          <a:solidFill>
                            <a:schemeClr val="accent2"/>
                          </a:solidFill>
                          <a:latin typeface="Cambria Math" panose="02040503050406030204" pitchFamily="18" charset="0"/>
                          <a:ea typeface="Cambria Math" panose="02040503050406030204" pitchFamily="18" charset="0"/>
                        </a:rPr>
                        <m:t>𝑠</m:t>
                      </m:r>
                      <m:d>
                        <m:dPr>
                          <m:ctrlPr>
                            <a:rPr lang="en-US" sz="2000" b="0" i="1" smtClean="0">
                              <a:solidFill>
                                <a:schemeClr val="accent2"/>
                              </a:solidFill>
                              <a:latin typeface="Cambria Math" panose="02040503050406030204" pitchFamily="18" charset="0"/>
                              <a:ea typeface="Cambria Math" panose="02040503050406030204" pitchFamily="18" charset="0"/>
                            </a:rPr>
                          </m:ctrlPr>
                        </m:dPr>
                        <m:e>
                          <m:r>
                            <a:rPr lang="en-US" sz="2000" b="0" i="1" smtClean="0">
                              <a:solidFill>
                                <a:schemeClr val="accent2"/>
                              </a:solidFill>
                              <a:latin typeface="Cambria Math" panose="02040503050406030204" pitchFamily="18" charset="0"/>
                              <a:ea typeface="Cambria Math" panose="02040503050406030204" pitchFamily="18" charset="0"/>
                            </a:rPr>
                            <m:t>𝑘</m:t>
                          </m:r>
                        </m:e>
                      </m:d>
                    </m:oMath>
                  </m:oMathPara>
                </a14:m>
                <a:endParaRPr lang="en-US" sz="2000" b="0" dirty="0">
                  <a:solidFill>
                    <a:schemeClr val="accent2"/>
                  </a:solidFill>
                  <a:ea typeface="Cambria Math" panose="02040503050406030204" pitchFamily="18" charset="0"/>
                </a:endParaRPr>
              </a:p>
              <a:p>
                <a:pPr lvl="0"/>
                <a14:m>
                  <m:oMathPara xmlns:m="http://schemas.openxmlformats.org/officeDocument/2006/math">
                    <m:oMathParaPr>
                      <m:jc m:val="centerGroup"/>
                    </m:oMathParaPr>
                    <m:oMath xmlns:m="http://schemas.openxmlformats.org/officeDocument/2006/math">
                      <m:r>
                        <a:rPr lang="en-US" sz="2000" b="0" i="1" smtClean="0">
                          <a:solidFill>
                            <a:schemeClr val="accent2"/>
                          </a:solidFill>
                          <a:latin typeface="Cambria Math" panose="02040503050406030204" pitchFamily="18" charset="0"/>
                        </a:rPr>
                        <m:t>𝜇</m:t>
                      </m:r>
                      <m:r>
                        <a:rPr lang="en-US" sz="2000" b="0" i="1" smtClean="0">
                          <a:solidFill>
                            <a:schemeClr val="accent2"/>
                          </a:solidFill>
                          <a:latin typeface="Cambria Math" panose="02040503050406030204" pitchFamily="18" charset="0"/>
                        </a:rPr>
                        <m:t>, </m:t>
                      </m:r>
                      <m:sSubSup>
                        <m:sSubSupPr>
                          <m:ctrlPr>
                            <a:rPr lang="en-US" sz="2000" b="0" i="1" smtClean="0">
                              <a:solidFill>
                                <a:schemeClr val="accent2"/>
                              </a:solidFill>
                              <a:latin typeface="Cambria Math" panose="02040503050406030204" pitchFamily="18" charset="0"/>
                            </a:rPr>
                          </m:ctrlPr>
                        </m:sSubSupPr>
                        <m:e>
                          <m:r>
                            <a:rPr lang="en-US" sz="2000" b="0" i="1" smtClean="0">
                              <a:solidFill>
                                <a:schemeClr val="accent2"/>
                              </a:solidFill>
                              <a:latin typeface="Cambria Math" panose="02040503050406030204" pitchFamily="18" charset="0"/>
                            </a:rPr>
                            <m:t>𝜎</m:t>
                          </m:r>
                        </m:e>
                        <m:sub>
                          <m:r>
                            <a:rPr lang="en-US" sz="2000" b="0" i="1" smtClean="0">
                              <a:solidFill>
                                <a:schemeClr val="accent2"/>
                              </a:solidFill>
                              <a:latin typeface="Cambria Math" panose="02040503050406030204" pitchFamily="18" charset="0"/>
                            </a:rPr>
                            <m:t>𝑠</m:t>
                          </m:r>
                        </m:sub>
                        <m:sup>
                          <m:r>
                            <a:rPr lang="en-US" sz="2000" b="0" i="1" smtClean="0">
                              <a:solidFill>
                                <a:schemeClr val="accent2"/>
                              </a:solidFill>
                              <a:latin typeface="Cambria Math" panose="02040503050406030204" pitchFamily="18" charset="0"/>
                            </a:rPr>
                            <m:t>2</m:t>
                          </m:r>
                        </m:sup>
                      </m:sSubSup>
                    </m:oMath>
                  </m:oMathPara>
                </a14:m>
                <a:endParaRPr lang="en-US" sz="2000" dirty="0">
                  <a:solidFill>
                    <a:schemeClr val="accent2"/>
                  </a:solidFill>
                </a:endParaRPr>
              </a:p>
            </p:txBody>
          </p:sp>
        </mc:Choice>
        <mc:Fallback xmlns="">
          <p:sp>
            <p:nvSpPr>
              <p:cNvPr id="14" name="TextBox 13">
                <a:extLst>
                  <a:ext uri="{FF2B5EF4-FFF2-40B4-BE49-F238E27FC236}">
                    <a16:creationId xmlns:a16="http://schemas.microsoft.com/office/drawing/2014/main" id="{08ECA963-BFF8-4F2B-8B9E-E731F8BE49DC}"/>
                  </a:ext>
                </a:extLst>
              </p:cNvPr>
              <p:cNvSpPr txBox="1">
                <a:spLocks noRot="1" noChangeAspect="1" noMove="1" noResize="1" noEditPoints="1" noAdjustHandles="1" noChangeArrowheads="1" noChangeShapeType="1" noTextEdit="1"/>
              </p:cNvSpPr>
              <p:nvPr/>
            </p:nvSpPr>
            <p:spPr>
              <a:xfrm>
                <a:off x="2525172" y="1875344"/>
                <a:ext cx="344022" cy="707886"/>
              </a:xfrm>
              <a:prstGeom prst="rect">
                <a:avLst/>
              </a:prstGeom>
              <a:blipFill>
                <a:blip r:embed="rId7"/>
                <a:stretch>
                  <a:fillRect r="-86207" b="-3509"/>
                </a:stretch>
              </a:blipFill>
            </p:spPr>
            <p:txBody>
              <a:bodyPr/>
              <a:lstStyle/>
              <a:p>
                <a:r>
                  <a:rPr lang="en-US">
                    <a:noFill/>
                  </a:rPr>
                  <a:t> </a:t>
                </a:r>
              </a:p>
            </p:txBody>
          </p:sp>
        </mc:Fallback>
      </mc:AlternateContent>
      <p:pic>
        <p:nvPicPr>
          <p:cNvPr id="15" name="Content Placeholder 4" descr="Line arrow: Straight">
            <a:extLst>
              <a:ext uri="{FF2B5EF4-FFF2-40B4-BE49-F238E27FC236}">
                <a16:creationId xmlns:a16="http://schemas.microsoft.com/office/drawing/2014/main" id="{1D3791AB-8BBD-4FD6-A8A5-1DF9C1CF3679}"/>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2547409" y="1473201"/>
            <a:ext cx="617408" cy="632976"/>
          </a:xfrm>
          <a:prstGeom prst="rect">
            <a:avLst/>
          </a:prstGeom>
        </p:spPr>
      </p:pic>
      <p:grpSp>
        <p:nvGrpSpPr>
          <p:cNvPr id="27" name="Group 26">
            <a:extLst>
              <a:ext uri="{FF2B5EF4-FFF2-40B4-BE49-F238E27FC236}">
                <a16:creationId xmlns:a16="http://schemas.microsoft.com/office/drawing/2014/main" id="{68871A73-D675-4C08-8086-FC6E92015FD9}"/>
              </a:ext>
            </a:extLst>
          </p:cNvPr>
          <p:cNvGrpSpPr/>
          <p:nvPr/>
        </p:nvGrpSpPr>
        <p:grpSpPr>
          <a:xfrm>
            <a:off x="5472202" y="1474469"/>
            <a:ext cx="1885155" cy="1267788"/>
            <a:chOff x="5472202" y="1641704"/>
            <a:chExt cx="1885155" cy="1267788"/>
          </a:xfrm>
        </p:grpSpPr>
        <p:pic>
          <p:nvPicPr>
            <p:cNvPr id="5" name="Content Placeholder 4" descr="Line arrow: Straight">
              <a:extLst>
                <a:ext uri="{FF2B5EF4-FFF2-40B4-BE49-F238E27FC236}">
                  <a16:creationId xmlns:a16="http://schemas.microsoft.com/office/drawing/2014/main" id="{9818E507-BE2E-41BE-925E-0838AA65FF59}"/>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998501" y="1641704"/>
              <a:ext cx="617408" cy="632976"/>
            </a:xfrm>
            <a:prstGeom prst="rect">
              <a:avLst/>
            </a:prstGeom>
          </p:spPr>
        </p:pic>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38C07BA1-21A4-4FD1-9911-C1311A4569F9}"/>
                    </a:ext>
                  </a:extLst>
                </p:cNvPr>
                <p:cNvSpPr txBox="1"/>
                <p:nvPr/>
              </p:nvSpPr>
              <p:spPr>
                <a:xfrm>
                  <a:off x="5472202" y="1893829"/>
                  <a:ext cx="1885155" cy="1015663"/>
                </a:xfrm>
                <a:prstGeom prst="rect">
                  <a:avLst/>
                </a:prstGeom>
                <a:noFill/>
              </p:spPr>
              <p:txBody>
                <a:bodyPr wrap="square">
                  <a:spAutoFit/>
                </a:bodyPr>
                <a:lstStyle/>
                <a:p>
                  <a:pPr lvl="0"/>
                  <a14:m>
                    <m:oMathPara xmlns:m="http://schemas.openxmlformats.org/officeDocument/2006/math">
                      <m:oMathParaPr>
                        <m:jc m:val="centerGroup"/>
                      </m:oMathParaPr>
                      <m:oMath xmlns:m="http://schemas.openxmlformats.org/officeDocument/2006/math">
                        <m:r>
                          <a:rPr lang="en-US" sz="2000" b="0" i="1" smtClean="0">
                            <a:solidFill>
                              <a:schemeClr val="accent2"/>
                            </a:solidFill>
                            <a:latin typeface="Cambria Math" panose="02040503050406030204" pitchFamily="18" charset="0"/>
                            <a:ea typeface="Cambria Math" panose="02040503050406030204" pitchFamily="18" charset="0"/>
                          </a:rPr>
                          <m:t>𝑎</m:t>
                        </m:r>
                        <m:d>
                          <m:dPr>
                            <m:ctrlPr>
                              <a:rPr lang="en-US" sz="2000" b="0" i="1" smtClean="0">
                                <a:solidFill>
                                  <a:schemeClr val="accent2"/>
                                </a:solidFill>
                                <a:latin typeface="Cambria Math" panose="02040503050406030204" pitchFamily="18" charset="0"/>
                                <a:ea typeface="Cambria Math" panose="02040503050406030204" pitchFamily="18" charset="0"/>
                              </a:rPr>
                            </m:ctrlPr>
                          </m:dPr>
                          <m:e>
                            <m:r>
                              <a:rPr lang="en-US" sz="2000" b="0" i="1" smtClean="0">
                                <a:solidFill>
                                  <a:schemeClr val="accent2"/>
                                </a:solidFill>
                                <a:latin typeface="Cambria Math" panose="02040503050406030204" pitchFamily="18" charset="0"/>
                                <a:ea typeface="Cambria Math" panose="02040503050406030204" pitchFamily="18" charset="0"/>
                              </a:rPr>
                              <m:t>𝑞</m:t>
                            </m:r>
                          </m:e>
                        </m:d>
                      </m:oMath>
                    </m:oMathPara>
                  </a14:m>
                  <a:endParaRPr lang="en-US" sz="2000" b="0" dirty="0">
                    <a:solidFill>
                      <a:schemeClr val="accent2"/>
                    </a:solidFill>
                    <a:ea typeface="Cambria Math" panose="02040503050406030204" pitchFamily="18" charset="0"/>
                  </a:endParaRPr>
                </a:p>
                <a:p>
                  <a:pPr lvl="0"/>
                  <a14:m>
                    <m:oMathPara xmlns:m="http://schemas.openxmlformats.org/officeDocument/2006/math">
                      <m:oMathParaPr>
                        <m:jc m:val="centerGroup"/>
                      </m:oMathParaPr>
                      <m:oMath xmlns:m="http://schemas.openxmlformats.org/officeDocument/2006/math">
                        <m:r>
                          <a:rPr lang="en-US" sz="2000" b="0" i="1" smtClean="0">
                            <a:solidFill>
                              <a:schemeClr val="accent2"/>
                            </a:solidFill>
                            <a:latin typeface="Cambria Math" panose="02040503050406030204" pitchFamily="18" charset="0"/>
                          </a:rPr>
                          <m:t>𝜇</m:t>
                        </m:r>
                        <m:r>
                          <a:rPr lang="en-US" sz="2000" b="0" i="1" smtClean="0">
                            <a:solidFill>
                              <a:schemeClr val="accent2"/>
                            </a:solidFill>
                            <a:latin typeface="Cambria Math" panose="02040503050406030204" pitchFamily="18" charset="0"/>
                          </a:rPr>
                          <m:t>−</m:t>
                        </m:r>
                        <m:r>
                          <a:rPr lang="en-US" sz="2000" b="0" i="1" smtClean="0">
                            <a:solidFill>
                              <a:schemeClr val="accent2"/>
                            </a:solidFill>
                            <a:latin typeface="Cambria Math" panose="02040503050406030204" pitchFamily="18" charset="0"/>
                          </a:rPr>
                          <m:t>𝜖𝜙</m:t>
                        </m:r>
                        <m:d>
                          <m:dPr>
                            <m:ctrlPr>
                              <a:rPr lang="en-US" sz="2000" b="0" i="1" smtClean="0">
                                <a:solidFill>
                                  <a:schemeClr val="accent2"/>
                                </a:solidFill>
                                <a:latin typeface="Cambria Math" panose="02040503050406030204" pitchFamily="18" charset="0"/>
                              </a:rPr>
                            </m:ctrlPr>
                          </m:dPr>
                          <m:e>
                            <m:r>
                              <a:rPr lang="en-US" sz="2000" b="0" i="1" smtClean="0">
                                <a:solidFill>
                                  <a:schemeClr val="accent2"/>
                                </a:solidFill>
                                <a:latin typeface="Cambria Math" panose="02040503050406030204" pitchFamily="18" charset="0"/>
                              </a:rPr>
                              <m:t>𝑞</m:t>
                            </m:r>
                            <m:r>
                              <a:rPr lang="en-US" sz="2000" b="0" i="1" smtClean="0">
                                <a:solidFill>
                                  <a:schemeClr val="accent2"/>
                                </a:solidFill>
                                <a:latin typeface="Cambria Math" panose="02040503050406030204" pitchFamily="18" charset="0"/>
                              </a:rPr>
                              <m:t>/</m:t>
                            </m:r>
                            <m:r>
                              <a:rPr lang="en-US" sz="2000" b="0" i="1" smtClean="0">
                                <a:solidFill>
                                  <a:schemeClr val="accent2"/>
                                </a:solidFill>
                                <a:latin typeface="Cambria Math" panose="02040503050406030204" pitchFamily="18" charset="0"/>
                              </a:rPr>
                              <m:t>𝜏</m:t>
                            </m:r>
                          </m:e>
                        </m:d>
                        <m:r>
                          <a:rPr lang="en-US" sz="2000" b="0" i="1" smtClean="0">
                            <a:solidFill>
                              <a:schemeClr val="accent2"/>
                            </a:solidFill>
                            <a:latin typeface="Cambria Math" panose="02040503050406030204" pitchFamily="18" charset="0"/>
                          </a:rPr>
                          <m:t> </m:t>
                        </m:r>
                      </m:oMath>
                      <m:oMath xmlns:m="http://schemas.openxmlformats.org/officeDocument/2006/math">
                        <m:sSubSup>
                          <m:sSubSupPr>
                            <m:ctrlPr>
                              <a:rPr lang="en-US" sz="2000" i="1">
                                <a:solidFill>
                                  <a:schemeClr val="accent2"/>
                                </a:solidFill>
                                <a:latin typeface="Cambria Math" panose="02040503050406030204" pitchFamily="18" charset="0"/>
                              </a:rPr>
                            </m:ctrlPr>
                          </m:sSubSupPr>
                          <m:e>
                            <m:r>
                              <a:rPr lang="en-US" sz="2000" i="1">
                                <a:solidFill>
                                  <a:schemeClr val="accent2"/>
                                </a:solidFill>
                                <a:latin typeface="Cambria Math" panose="02040503050406030204" pitchFamily="18" charset="0"/>
                              </a:rPr>
                              <m:t>𝜎</m:t>
                            </m:r>
                          </m:e>
                          <m:sub>
                            <m:r>
                              <a:rPr lang="en-US" sz="2000" i="1">
                                <a:solidFill>
                                  <a:schemeClr val="accent2"/>
                                </a:solidFill>
                                <a:latin typeface="Cambria Math" panose="02040503050406030204" pitchFamily="18" charset="0"/>
                              </a:rPr>
                              <m:t>𝑎</m:t>
                            </m:r>
                          </m:sub>
                          <m:sup>
                            <m:r>
                              <a:rPr lang="en-US" sz="2000" i="1">
                                <a:solidFill>
                                  <a:schemeClr val="accent2"/>
                                </a:solidFill>
                                <a:latin typeface="Cambria Math" panose="02040503050406030204" pitchFamily="18" charset="0"/>
                              </a:rPr>
                              <m:t>2</m:t>
                            </m:r>
                          </m:sup>
                        </m:sSubSup>
                        <m:r>
                          <a:rPr lang="en-US" sz="2000" b="0" i="1" smtClean="0">
                            <a:solidFill>
                              <a:schemeClr val="accent2"/>
                            </a:solidFill>
                            <a:latin typeface="Cambria Math" panose="02040503050406030204" pitchFamily="18" charset="0"/>
                          </a:rPr>
                          <m:t>+</m:t>
                        </m:r>
                        <m:r>
                          <a:rPr lang="en-US" sz="2000" b="0" i="1" smtClean="0">
                            <a:solidFill>
                              <a:schemeClr val="accent2"/>
                            </a:solidFill>
                            <a:latin typeface="Cambria Math" panose="02040503050406030204" pitchFamily="18" charset="0"/>
                          </a:rPr>
                          <m:t>𝜓</m:t>
                        </m:r>
                        <m:d>
                          <m:dPr>
                            <m:ctrlPr>
                              <a:rPr lang="en-US" sz="2000" b="0" i="1" smtClean="0">
                                <a:solidFill>
                                  <a:schemeClr val="accent2"/>
                                </a:solidFill>
                                <a:latin typeface="Cambria Math" panose="02040503050406030204" pitchFamily="18" charset="0"/>
                              </a:rPr>
                            </m:ctrlPr>
                          </m:dPr>
                          <m:e>
                            <m:r>
                              <a:rPr lang="en-US" sz="2000" b="0" i="1" smtClean="0">
                                <a:solidFill>
                                  <a:schemeClr val="accent2"/>
                                </a:solidFill>
                                <a:latin typeface="Cambria Math" panose="02040503050406030204" pitchFamily="18" charset="0"/>
                              </a:rPr>
                              <m:t>𝑞</m:t>
                            </m:r>
                            <m:r>
                              <a:rPr lang="en-US" sz="2000" b="0" i="1" smtClean="0">
                                <a:solidFill>
                                  <a:schemeClr val="accent2"/>
                                </a:solidFill>
                                <a:latin typeface="Cambria Math" panose="02040503050406030204" pitchFamily="18" charset="0"/>
                              </a:rPr>
                              <m:t>,</m:t>
                            </m:r>
                            <m:r>
                              <a:rPr lang="en-US" sz="2000" b="0" i="1" smtClean="0">
                                <a:solidFill>
                                  <a:schemeClr val="accent2"/>
                                </a:solidFill>
                                <a:latin typeface="Cambria Math" panose="02040503050406030204" pitchFamily="18" charset="0"/>
                              </a:rPr>
                              <m:t>𝜖</m:t>
                            </m:r>
                            <m:r>
                              <a:rPr lang="en-US" sz="2000" b="0" i="1" smtClean="0">
                                <a:solidFill>
                                  <a:schemeClr val="accent2"/>
                                </a:solidFill>
                                <a:latin typeface="Cambria Math" panose="02040503050406030204" pitchFamily="18" charset="0"/>
                              </a:rPr>
                              <m:t>, </m:t>
                            </m:r>
                            <m:r>
                              <a:rPr lang="en-US" sz="2000" b="0" i="1" smtClean="0">
                                <a:solidFill>
                                  <a:schemeClr val="accent2"/>
                                </a:solidFill>
                                <a:latin typeface="Cambria Math" panose="02040503050406030204" pitchFamily="18" charset="0"/>
                              </a:rPr>
                              <m:t>𝜏</m:t>
                            </m:r>
                          </m:e>
                        </m:d>
                      </m:oMath>
                    </m:oMathPara>
                  </a14:m>
                  <a:endParaRPr lang="en-US" sz="2000" dirty="0">
                    <a:solidFill>
                      <a:schemeClr val="accent2"/>
                    </a:solidFill>
                  </a:endParaRPr>
                </a:p>
              </p:txBody>
            </p:sp>
          </mc:Choice>
          <mc:Fallback xmlns="">
            <p:sp>
              <p:nvSpPr>
                <p:cNvPr id="16" name="TextBox 15">
                  <a:extLst>
                    <a:ext uri="{FF2B5EF4-FFF2-40B4-BE49-F238E27FC236}">
                      <a16:creationId xmlns:a16="http://schemas.microsoft.com/office/drawing/2014/main" id="{38C07BA1-21A4-4FD1-9911-C1311A4569F9}"/>
                    </a:ext>
                  </a:extLst>
                </p:cNvPr>
                <p:cNvSpPr txBox="1">
                  <a:spLocks noRot="1" noChangeAspect="1" noMove="1" noResize="1" noEditPoints="1" noAdjustHandles="1" noChangeArrowheads="1" noChangeShapeType="1" noTextEdit="1"/>
                </p:cNvSpPr>
                <p:nvPr/>
              </p:nvSpPr>
              <p:spPr>
                <a:xfrm>
                  <a:off x="5472202" y="1893829"/>
                  <a:ext cx="1885155" cy="1015663"/>
                </a:xfrm>
                <a:prstGeom prst="rect">
                  <a:avLst/>
                </a:prstGeom>
                <a:blipFill>
                  <a:blip r:embed="rId10"/>
                  <a:stretch>
                    <a:fillRect b="-5988"/>
                  </a:stretch>
                </a:blipFill>
              </p:spPr>
              <p:txBody>
                <a:bodyPr/>
                <a:lstStyle/>
                <a:p>
                  <a:r>
                    <a:rPr lang="en-US">
                      <a:noFill/>
                    </a:rPr>
                    <a:t> </a:t>
                  </a:r>
                </a:p>
              </p:txBody>
            </p:sp>
          </mc:Fallback>
        </mc:AlternateContent>
      </p:grpSp>
      <p:sp>
        <p:nvSpPr>
          <p:cNvPr id="17" name="Right Brace 16">
            <a:extLst>
              <a:ext uri="{FF2B5EF4-FFF2-40B4-BE49-F238E27FC236}">
                <a16:creationId xmlns:a16="http://schemas.microsoft.com/office/drawing/2014/main" id="{D129BF6B-6CBD-4FE5-BA62-380CEE807E6D}"/>
              </a:ext>
            </a:extLst>
          </p:cNvPr>
          <p:cNvSpPr/>
          <p:nvPr/>
        </p:nvSpPr>
        <p:spPr>
          <a:xfrm rot="5400000">
            <a:off x="4442952" y="1754894"/>
            <a:ext cx="218481" cy="1096831"/>
          </a:xfrm>
          <a:prstGeom prst="rightBrace">
            <a:avLst/>
          </a:prstGeom>
          <a:ln w="28575">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D8AA6A9D-E898-4B91-AA86-1678D413ED2F}"/>
                  </a:ext>
                </a:extLst>
              </p:cNvPr>
              <p:cNvSpPr txBox="1"/>
              <p:nvPr/>
            </p:nvSpPr>
            <p:spPr>
              <a:xfrm>
                <a:off x="4341043" y="2412551"/>
                <a:ext cx="723403"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solidFill>
                            <a:schemeClr val="accent2"/>
                          </a:solidFill>
                          <a:latin typeface="Cambria Math" panose="02040503050406030204" pitchFamily="18" charset="0"/>
                        </a:rPr>
                        <m:t>𝑞</m:t>
                      </m:r>
                      <m:d>
                        <m:dPr>
                          <m:ctrlPr>
                            <a:rPr lang="en-US" b="0" i="1" smtClean="0">
                              <a:solidFill>
                                <a:schemeClr val="accent2"/>
                              </a:solidFill>
                              <a:latin typeface="Cambria Math" panose="02040503050406030204" pitchFamily="18" charset="0"/>
                            </a:rPr>
                          </m:ctrlPr>
                        </m:dPr>
                        <m:e>
                          <m:r>
                            <a:rPr lang="en-US" b="0" i="1" smtClean="0">
                              <a:solidFill>
                                <a:schemeClr val="accent2"/>
                              </a:solidFill>
                              <a:latin typeface="Cambria Math" panose="02040503050406030204" pitchFamily="18" charset="0"/>
                            </a:rPr>
                            <m:t>𝑘</m:t>
                          </m:r>
                        </m:e>
                      </m:d>
                    </m:oMath>
                  </m:oMathPara>
                </a14:m>
                <a:endParaRPr lang="en-US" dirty="0">
                  <a:solidFill>
                    <a:schemeClr val="accent2"/>
                  </a:solidFill>
                </a:endParaRPr>
              </a:p>
            </p:txBody>
          </p:sp>
        </mc:Choice>
        <mc:Fallback xmlns="">
          <p:sp>
            <p:nvSpPr>
              <p:cNvPr id="18" name="TextBox 17">
                <a:extLst>
                  <a:ext uri="{FF2B5EF4-FFF2-40B4-BE49-F238E27FC236}">
                    <a16:creationId xmlns:a16="http://schemas.microsoft.com/office/drawing/2014/main" id="{D8AA6A9D-E898-4B91-AA86-1678D413ED2F}"/>
                  </a:ext>
                </a:extLst>
              </p:cNvPr>
              <p:cNvSpPr txBox="1">
                <a:spLocks noRot="1" noChangeAspect="1" noMove="1" noResize="1" noEditPoints="1" noAdjustHandles="1" noChangeArrowheads="1" noChangeShapeType="1" noTextEdit="1"/>
              </p:cNvSpPr>
              <p:nvPr/>
            </p:nvSpPr>
            <p:spPr>
              <a:xfrm>
                <a:off x="4341043" y="2412551"/>
                <a:ext cx="723403" cy="369332"/>
              </a:xfrm>
              <a:prstGeom prst="rect">
                <a:avLst/>
              </a:prstGeom>
              <a:blipFill>
                <a:blip r:embed="rId11"/>
                <a:stretch>
                  <a:fillRect b="-13793"/>
                </a:stretch>
              </a:blipFill>
            </p:spPr>
            <p:txBody>
              <a:bodyPr/>
              <a:lstStyle/>
              <a:p>
                <a:r>
                  <a:rPr lang="en-US">
                    <a:noFill/>
                  </a:rPr>
                  <a:t> </a:t>
                </a:r>
              </a:p>
            </p:txBody>
          </p:sp>
        </mc:Fallback>
      </mc:AlternateContent>
      <p:pic>
        <p:nvPicPr>
          <p:cNvPr id="20" name="Content Placeholder 4" descr="Line arrow: Straight">
            <a:extLst>
              <a:ext uri="{FF2B5EF4-FFF2-40B4-BE49-F238E27FC236}">
                <a16:creationId xmlns:a16="http://schemas.microsoft.com/office/drawing/2014/main" id="{82D214D5-1AB1-4267-9201-65FD1B80E39C}"/>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385402" y="1478057"/>
            <a:ext cx="633432" cy="642199"/>
          </a:xfrm>
          <a:prstGeom prst="rect">
            <a:avLst/>
          </a:prstGeom>
        </p:spPr>
      </p:pic>
      <mc:AlternateContent xmlns:mc="http://schemas.openxmlformats.org/markup-compatibility/2006" xmlns:a14="http://schemas.microsoft.com/office/drawing/2010/main">
        <mc:Choice Requires="a14">
          <p:sp>
            <p:nvSpPr>
              <p:cNvPr id="21" name="Rectangle 20">
                <a:extLst>
                  <a:ext uri="{FF2B5EF4-FFF2-40B4-BE49-F238E27FC236}">
                    <a16:creationId xmlns:a16="http://schemas.microsoft.com/office/drawing/2014/main" id="{AF2599F1-B07D-43E4-B19A-F75A3CC833E4}"/>
                  </a:ext>
                </a:extLst>
              </p:cNvPr>
              <p:cNvSpPr/>
              <p:nvPr/>
            </p:nvSpPr>
            <p:spPr>
              <a:xfrm>
                <a:off x="8170896" y="1941916"/>
                <a:ext cx="1292983" cy="711990"/>
              </a:xfrm>
              <a:prstGeom prst="rect">
                <a:avLst/>
              </a:prstGeom>
            </p:spPr>
            <p:txBody>
              <a:bodyPr wrap="none">
                <a:spAutoFit/>
              </a:bodyPr>
              <a:lstStyle/>
              <a:p>
                <a:pPr lvl="0" algn="ctr"/>
                <a14:m>
                  <m:oMath xmlns:m="http://schemas.openxmlformats.org/officeDocument/2006/math">
                    <m:r>
                      <a:rPr lang="en-US" sz="2000" i="1" smtClean="0">
                        <a:solidFill>
                          <a:schemeClr val="accent2"/>
                        </a:solidFill>
                        <a:latin typeface="Cambria Math" panose="02040503050406030204" pitchFamily="18" charset="0"/>
                        <a:ea typeface="Cambria Math" panose="02040503050406030204" pitchFamily="18" charset="0"/>
                      </a:rPr>
                      <m:t>𝑎</m:t>
                    </m:r>
                    <m:d>
                      <m:dPr>
                        <m:ctrlPr>
                          <a:rPr lang="en-US" sz="2000" b="0" i="1" smtClean="0">
                            <a:solidFill>
                              <a:schemeClr val="accent2"/>
                            </a:solidFill>
                            <a:latin typeface="Cambria Math" panose="02040503050406030204" pitchFamily="18" charset="0"/>
                            <a:ea typeface="Cambria Math" panose="02040503050406030204" pitchFamily="18" charset="0"/>
                          </a:rPr>
                        </m:ctrlPr>
                      </m:dPr>
                      <m:e>
                        <m:r>
                          <a:rPr lang="en-US" sz="2000" b="0" i="1" smtClean="0">
                            <a:solidFill>
                              <a:schemeClr val="accent2"/>
                            </a:solidFill>
                            <a:latin typeface="Cambria Math" panose="02040503050406030204" pitchFamily="18" charset="0"/>
                            <a:ea typeface="Cambria Math" panose="02040503050406030204" pitchFamily="18" charset="0"/>
                          </a:rPr>
                          <m:t>𝑘</m:t>
                        </m:r>
                      </m:e>
                    </m:d>
                  </m:oMath>
                </a14:m>
                <a:r>
                  <a:rPr lang="en-US" sz="2000" b="0" dirty="0">
                    <a:solidFill>
                      <a:schemeClr val="accent2"/>
                    </a:solidFill>
                    <a:ea typeface="Cambria Math" panose="02040503050406030204" pitchFamily="18" charset="0"/>
                  </a:rPr>
                  <a:t> - </a:t>
                </a:r>
                <a:r>
                  <a:rPr lang="en-US" sz="2000" b="0" dirty="0" err="1">
                    <a:solidFill>
                      <a:schemeClr val="accent2"/>
                    </a:solidFill>
                    <a:ea typeface="Cambria Math" panose="02040503050406030204" pitchFamily="18" charset="0"/>
                  </a:rPr>
                  <a:t>iid</a:t>
                </a:r>
                <a:endParaRPr lang="en-US" sz="2000" b="0" dirty="0">
                  <a:solidFill>
                    <a:schemeClr val="accent2"/>
                  </a:solidFill>
                  <a:ea typeface="Cambria Math" panose="02040503050406030204" pitchFamily="18" charset="0"/>
                </a:endParaRPr>
              </a:p>
              <a:p>
                <a:pPr lvl="0" algn="ctr"/>
                <a14:m>
                  <m:oMathPara xmlns:m="http://schemas.openxmlformats.org/officeDocument/2006/math">
                    <m:oMathParaPr>
                      <m:jc m:val="centerGroup"/>
                    </m:oMathParaPr>
                    <m:oMath xmlns:m="http://schemas.openxmlformats.org/officeDocument/2006/math">
                      <m:r>
                        <a:rPr lang="en-US" sz="2000" b="0" i="1" smtClean="0">
                          <a:solidFill>
                            <a:schemeClr val="accent2"/>
                          </a:solidFill>
                          <a:latin typeface="Cambria Math" panose="02040503050406030204" pitchFamily="18" charset="0"/>
                          <a:ea typeface="Cambria Math" panose="02040503050406030204" pitchFamily="18" charset="0"/>
                        </a:rPr>
                        <m:t>𝜇</m:t>
                      </m:r>
                      <m:r>
                        <a:rPr lang="en-US" sz="2000" i="1">
                          <a:solidFill>
                            <a:schemeClr val="accent2"/>
                          </a:solidFill>
                          <a:latin typeface="Cambria Math" panose="02040503050406030204" pitchFamily="18" charset="0"/>
                          <a:ea typeface="Cambria Math" panose="02040503050406030204" pitchFamily="18" charset="0"/>
                        </a:rPr>
                        <m:t>,</m:t>
                      </m:r>
                      <m:sSubSup>
                        <m:sSubSupPr>
                          <m:ctrlPr>
                            <a:rPr lang="en-US" sz="2000" i="1">
                              <a:solidFill>
                                <a:schemeClr val="accent2"/>
                              </a:solidFill>
                              <a:latin typeface="Cambria Math" panose="02040503050406030204" pitchFamily="18" charset="0"/>
                            </a:rPr>
                          </m:ctrlPr>
                        </m:sSubSupPr>
                        <m:e>
                          <m:r>
                            <a:rPr lang="en-US" sz="2000" i="1">
                              <a:solidFill>
                                <a:schemeClr val="accent2"/>
                              </a:solidFill>
                              <a:latin typeface="Cambria Math" panose="02040503050406030204" pitchFamily="18" charset="0"/>
                            </a:rPr>
                            <m:t>𝜎</m:t>
                          </m:r>
                        </m:e>
                        <m:sub>
                          <m:r>
                            <a:rPr lang="en-US" sz="2000" i="1">
                              <a:solidFill>
                                <a:schemeClr val="accent2"/>
                              </a:solidFill>
                              <a:latin typeface="Cambria Math" panose="02040503050406030204" pitchFamily="18" charset="0"/>
                            </a:rPr>
                            <m:t>𝑎</m:t>
                          </m:r>
                        </m:sub>
                        <m:sup>
                          <m:r>
                            <a:rPr lang="en-US" sz="2000" i="1">
                              <a:solidFill>
                                <a:schemeClr val="accent2"/>
                              </a:solidFill>
                              <a:latin typeface="Cambria Math" panose="02040503050406030204" pitchFamily="18" charset="0"/>
                            </a:rPr>
                            <m:t>2</m:t>
                          </m:r>
                        </m:sup>
                      </m:sSubSup>
                    </m:oMath>
                  </m:oMathPara>
                </a14:m>
                <a:endParaRPr lang="en-US" sz="2000" dirty="0">
                  <a:solidFill>
                    <a:schemeClr val="accent2"/>
                  </a:solidFill>
                </a:endParaRPr>
              </a:p>
            </p:txBody>
          </p:sp>
        </mc:Choice>
        <mc:Fallback xmlns="">
          <p:sp>
            <p:nvSpPr>
              <p:cNvPr id="21" name="Rectangle 20">
                <a:extLst>
                  <a:ext uri="{FF2B5EF4-FFF2-40B4-BE49-F238E27FC236}">
                    <a16:creationId xmlns:a16="http://schemas.microsoft.com/office/drawing/2014/main" id="{AF2599F1-B07D-43E4-B19A-F75A3CC833E4}"/>
                  </a:ext>
                </a:extLst>
              </p:cNvPr>
              <p:cNvSpPr>
                <a:spLocks noRot="1" noChangeAspect="1" noMove="1" noResize="1" noEditPoints="1" noAdjustHandles="1" noChangeArrowheads="1" noChangeShapeType="1" noTextEdit="1"/>
              </p:cNvSpPr>
              <p:nvPr/>
            </p:nvSpPr>
            <p:spPr>
              <a:xfrm>
                <a:off x="8170896" y="1941916"/>
                <a:ext cx="1292983" cy="711990"/>
              </a:xfrm>
              <a:prstGeom prst="rect">
                <a:avLst/>
              </a:prstGeom>
              <a:blipFill>
                <a:blip r:embed="rId12"/>
                <a:stretch>
                  <a:fillRect t="-5357" r="-4902" b="-5357"/>
                </a:stretch>
              </a:blipFill>
            </p:spPr>
            <p:txBody>
              <a:bodyPr/>
              <a:lstStyle/>
              <a:p>
                <a:r>
                  <a:rPr lang="en-US">
                    <a:noFill/>
                  </a:rPr>
                  <a:t> </a:t>
                </a:r>
              </a:p>
            </p:txBody>
          </p:sp>
        </mc:Fallback>
      </mc:AlternateContent>
      <p:grpSp>
        <p:nvGrpSpPr>
          <p:cNvPr id="22" name="Group 21">
            <a:extLst>
              <a:ext uri="{FF2B5EF4-FFF2-40B4-BE49-F238E27FC236}">
                <a16:creationId xmlns:a16="http://schemas.microsoft.com/office/drawing/2014/main" id="{C816760C-2BFF-4936-9F5D-B82721FF1DEF}"/>
              </a:ext>
            </a:extLst>
          </p:cNvPr>
          <p:cNvGrpSpPr/>
          <p:nvPr/>
        </p:nvGrpSpPr>
        <p:grpSpPr>
          <a:xfrm>
            <a:off x="7283414" y="1495010"/>
            <a:ext cx="829679" cy="681669"/>
            <a:chOff x="9664697" y="1497178"/>
            <a:chExt cx="1079914" cy="909418"/>
          </a:xfrm>
        </p:grpSpPr>
        <p:sp>
          <p:nvSpPr>
            <p:cNvPr id="23" name="Rectangle 22">
              <a:extLst>
                <a:ext uri="{FF2B5EF4-FFF2-40B4-BE49-F238E27FC236}">
                  <a16:creationId xmlns:a16="http://schemas.microsoft.com/office/drawing/2014/main" id="{110CE5FA-BD9A-451C-8AC1-D9A816C58059}"/>
                </a:ext>
              </a:extLst>
            </p:cNvPr>
            <p:cNvSpPr/>
            <p:nvPr/>
          </p:nvSpPr>
          <p:spPr>
            <a:xfrm>
              <a:off x="9664697" y="1497178"/>
              <a:ext cx="1079914" cy="90941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Graphic 23" descr="Coins outline">
              <a:extLst>
                <a:ext uri="{FF2B5EF4-FFF2-40B4-BE49-F238E27FC236}">
                  <a16:creationId xmlns:a16="http://schemas.microsoft.com/office/drawing/2014/main" id="{8512E224-83BA-4DD5-9151-1206F3EB06B1}"/>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9902047" y="1679854"/>
              <a:ext cx="589485" cy="589485"/>
            </a:xfrm>
            <a:prstGeom prst="rect">
              <a:avLst/>
            </a:prstGeom>
          </p:spPr>
        </p:pic>
      </p:grpSp>
      <mc:AlternateContent xmlns:mc="http://schemas.openxmlformats.org/markup-compatibility/2006" xmlns:a14="http://schemas.microsoft.com/office/drawing/2010/main">
        <mc:Choice Requires="a14">
          <p:sp>
            <p:nvSpPr>
              <p:cNvPr id="25" name="Rectangle 24">
                <a:extLst>
                  <a:ext uri="{FF2B5EF4-FFF2-40B4-BE49-F238E27FC236}">
                    <a16:creationId xmlns:a16="http://schemas.microsoft.com/office/drawing/2014/main" id="{4A41FA75-3C21-4F07-A070-66D8E610E61C}"/>
                  </a:ext>
                </a:extLst>
              </p:cNvPr>
              <p:cNvSpPr/>
              <p:nvPr/>
            </p:nvSpPr>
            <p:spPr>
              <a:xfrm>
                <a:off x="1844423" y="2720887"/>
                <a:ext cx="8503153" cy="4093428"/>
              </a:xfrm>
              <a:prstGeom prst="rect">
                <a:avLst/>
              </a:prstGeom>
              <a:solidFill>
                <a:schemeClr val="accent3">
                  <a:lumMod val="20000"/>
                  <a:lumOff val="80000"/>
                </a:schemeClr>
              </a:solidFill>
              <a:ln w="19050">
                <a:solidFill>
                  <a:schemeClr val="accent1"/>
                </a:solidFill>
              </a:ln>
            </p:spPr>
            <p:txBody>
              <a:bodyPr wrap="square">
                <a:spAutoFit/>
              </a:bodyPr>
              <a:lstStyle/>
              <a:p>
                <a:r>
                  <a:rPr lang="en-US" sz="2000" dirty="0">
                    <a:solidFill>
                      <a:schemeClr val="accent2">
                        <a:lumMod val="75000"/>
                      </a:schemeClr>
                    </a:solidFill>
                  </a:rPr>
                  <a:t>Theorem </a:t>
                </a:r>
                <a:r>
                  <a:rPr lang="en-US" sz="1400" dirty="0">
                    <a:solidFill>
                      <a:schemeClr val="accent2">
                        <a:lumMod val="75000"/>
                      </a:schemeClr>
                    </a:solidFill>
                  </a:rPr>
                  <a:t>[Varma, M 21]</a:t>
                </a:r>
                <a:r>
                  <a:rPr lang="en-US" sz="2000" dirty="0">
                    <a:solidFill>
                      <a:schemeClr val="accent2">
                        <a:lumMod val="75000"/>
                      </a:schemeClr>
                    </a:solidFill>
                  </a:rPr>
                  <a:t>: Under mild assumptions on controls </a:t>
                </a:r>
                <a14:m>
                  <m:oMath xmlns:m="http://schemas.openxmlformats.org/officeDocument/2006/math">
                    <m:r>
                      <a:rPr lang="en-US" sz="2000" i="1">
                        <a:solidFill>
                          <a:schemeClr val="accent2">
                            <a:lumMod val="75000"/>
                          </a:schemeClr>
                        </a:solidFill>
                        <a:latin typeface="Cambria Math" panose="02040503050406030204" pitchFamily="18" charset="0"/>
                      </a:rPr>
                      <m:t>𝜙</m:t>
                    </m:r>
                    <m:d>
                      <m:dPr>
                        <m:ctrlPr>
                          <a:rPr lang="en-US" sz="2000" i="1">
                            <a:solidFill>
                              <a:schemeClr val="accent2">
                                <a:lumMod val="75000"/>
                              </a:schemeClr>
                            </a:solidFill>
                            <a:latin typeface="Cambria Math" panose="02040503050406030204" pitchFamily="18" charset="0"/>
                          </a:rPr>
                        </m:ctrlPr>
                      </m:dPr>
                      <m:e>
                        <m:r>
                          <a:rPr lang="en-US" sz="2000" i="1">
                            <a:solidFill>
                              <a:schemeClr val="accent2">
                                <a:lumMod val="75000"/>
                              </a:schemeClr>
                            </a:solidFill>
                            <a:latin typeface="Cambria Math" panose="02040503050406030204" pitchFamily="18" charset="0"/>
                          </a:rPr>
                          <m:t>⋅</m:t>
                        </m:r>
                      </m:e>
                    </m:d>
                  </m:oMath>
                </a14:m>
                <a:endParaRPr lang="en-US" sz="2400" dirty="0">
                  <a:solidFill>
                    <a:schemeClr val="accent2">
                      <a:lumMod val="75000"/>
                    </a:schemeClr>
                  </a:solidFill>
                </a:endParaRPr>
              </a:p>
              <a:p>
                <a:endParaRPr lang="en-US" sz="2400" dirty="0">
                  <a:solidFill>
                    <a:schemeClr val="accent2">
                      <a:lumMod val="75000"/>
                    </a:schemeClr>
                  </a:solidFill>
                </a:endParaRPr>
              </a:p>
              <a:p>
                <a:endParaRPr lang="en-US" sz="2400" dirty="0">
                  <a:solidFill>
                    <a:schemeClr val="accent2">
                      <a:lumMod val="75000"/>
                    </a:schemeClr>
                  </a:solidFill>
                </a:endParaRPr>
              </a:p>
              <a:p>
                <a:endParaRPr lang="en-US" sz="2400" dirty="0">
                  <a:solidFill>
                    <a:schemeClr val="accent2">
                      <a:lumMod val="75000"/>
                    </a:schemeClr>
                  </a:solidFill>
                </a:endParaRPr>
              </a:p>
              <a:p>
                <a:endParaRPr lang="en-US" sz="2400" dirty="0">
                  <a:solidFill>
                    <a:schemeClr val="accent2">
                      <a:lumMod val="75000"/>
                    </a:schemeClr>
                  </a:solidFill>
                </a:endParaRPr>
              </a:p>
              <a:p>
                <a:endParaRPr lang="en-US" sz="2400" dirty="0">
                  <a:solidFill>
                    <a:schemeClr val="accent2">
                      <a:lumMod val="75000"/>
                    </a:schemeClr>
                  </a:solidFill>
                </a:endParaRPr>
              </a:p>
              <a:p>
                <a:endParaRPr lang="en-US" sz="2400" dirty="0">
                  <a:solidFill>
                    <a:schemeClr val="accent2">
                      <a:lumMod val="75000"/>
                    </a:schemeClr>
                  </a:solidFill>
                </a:endParaRPr>
              </a:p>
              <a:p>
                <a:endParaRPr lang="en-US" sz="2400" dirty="0">
                  <a:solidFill>
                    <a:schemeClr val="accent2">
                      <a:lumMod val="75000"/>
                    </a:schemeClr>
                  </a:solidFill>
                </a:endParaRPr>
              </a:p>
              <a:p>
                <a:endParaRPr lang="en-US" sz="2400" dirty="0">
                  <a:solidFill>
                    <a:schemeClr val="accent2">
                      <a:lumMod val="75000"/>
                    </a:schemeClr>
                  </a:solidFill>
                </a:endParaRPr>
              </a:p>
              <a:p>
                <a:endParaRPr lang="en-US" sz="2400" dirty="0">
                  <a:solidFill>
                    <a:schemeClr val="accent2">
                      <a:lumMod val="75000"/>
                    </a:schemeClr>
                  </a:solidFill>
                </a:endParaRPr>
              </a:p>
              <a:p>
                <a:endParaRPr lang="en-US" sz="2400" dirty="0">
                  <a:solidFill>
                    <a:schemeClr val="accent2">
                      <a:lumMod val="75000"/>
                    </a:schemeClr>
                  </a:solidFill>
                </a:endParaRPr>
              </a:p>
            </p:txBody>
          </p:sp>
        </mc:Choice>
        <mc:Fallback xmlns="">
          <p:sp>
            <p:nvSpPr>
              <p:cNvPr id="25" name="Rectangle 24">
                <a:extLst>
                  <a:ext uri="{FF2B5EF4-FFF2-40B4-BE49-F238E27FC236}">
                    <a16:creationId xmlns:a16="http://schemas.microsoft.com/office/drawing/2014/main" id="{4A41FA75-3C21-4F07-A070-66D8E610E61C}"/>
                  </a:ext>
                </a:extLst>
              </p:cNvPr>
              <p:cNvSpPr>
                <a:spLocks noRot="1" noChangeAspect="1" noMove="1" noResize="1" noEditPoints="1" noAdjustHandles="1" noChangeArrowheads="1" noChangeShapeType="1" noTextEdit="1"/>
              </p:cNvSpPr>
              <p:nvPr/>
            </p:nvSpPr>
            <p:spPr>
              <a:xfrm>
                <a:off x="1844423" y="2720887"/>
                <a:ext cx="8503153" cy="4093428"/>
              </a:xfrm>
              <a:prstGeom prst="rect">
                <a:avLst/>
              </a:prstGeom>
              <a:blipFill>
                <a:blip r:embed="rId15"/>
                <a:stretch>
                  <a:fillRect l="-716" t="-593"/>
                </a:stretch>
              </a:blipFill>
              <a:ln w="19050">
                <a:solidFill>
                  <a:schemeClr val="accent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graphicFrame>
            <p:nvGraphicFramePr>
              <p:cNvPr id="26" name="Table 20">
                <a:extLst>
                  <a:ext uri="{FF2B5EF4-FFF2-40B4-BE49-F238E27FC236}">
                    <a16:creationId xmlns:a16="http://schemas.microsoft.com/office/drawing/2014/main" id="{93A1E0FF-33E2-4304-8E1C-2B5656A561CF}"/>
                  </a:ext>
                </a:extLst>
              </p:cNvPr>
              <p:cNvGraphicFramePr>
                <a:graphicFrameLocks noGrp="1"/>
              </p:cNvGraphicFramePr>
              <p:nvPr>
                <p:extLst>
                  <p:ext uri="{D42A27DB-BD31-4B8C-83A1-F6EECF244321}">
                    <p14:modId xmlns:p14="http://schemas.microsoft.com/office/powerpoint/2010/main" val="3857545646"/>
                  </p:ext>
                </p:extLst>
              </p:nvPr>
            </p:nvGraphicFramePr>
            <p:xfrm>
              <a:off x="1957469" y="3299074"/>
              <a:ext cx="7919634" cy="3349308"/>
            </p:xfrm>
            <a:graphic>
              <a:graphicData uri="http://schemas.openxmlformats.org/drawingml/2006/table">
                <a:tbl>
                  <a:tblPr firstRow="1" bandRow="1">
                    <a:tableStyleId>{F5AB1C69-6EDB-4FF4-983F-18BD219EF322}</a:tableStyleId>
                  </a:tblPr>
                  <a:tblGrid>
                    <a:gridCol w="2639878">
                      <a:extLst>
                        <a:ext uri="{9D8B030D-6E8A-4147-A177-3AD203B41FA5}">
                          <a16:colId xmlns:a16="http://schemas.microsoft.com/office/drawing/2014/main" val="2639385513"/>
                        </a:ext>
                      </a:extLst>
                    </a:gridCol>
                    <a:gridCol w="2639878">
                      <a:extLst>
                        <a:ext uri="{9D8B030D-6E8A-4147-A177-3AD203B41FA5}">
                          <a16:colId xmlns:a16="http://schemas.microsoft.com/office/drawing/2014/main" val="422373197"/>
                        </a:ext>
                      </a:extLst>
                    </a:gridCol>
                    <a:gridCol w="2639878">
                      <a:extLst>
                        <a:ext uri="{9D8B030D-6E8A-4147-A177-3AD203B41FA5}">
                          <a16:colId xmlns:a16="http://schemas.microsoft.com/office/drawing/2014/main" val="4104484568"/>
                        </a:ext>
                      </a:extLst>
                    </a:gridCol>
                  </a:tblGrid>
                  <a:tr h="327023">
                    <a:tc>
                      <a:txBody>
                        <a:bodyPr/>
                        <a:lstStyle/>
                        <a:p>
                          <a:pPr algn="ctr"/>
                          <a14:m>
                            <m:oMathPara xmlns:m="http://schemas.openxmlformats.org/officeDocument/2006/math">
                              <m:oMathParaPr>
                                <m:jc m:val="centerGroup"/>
                              </m:oMathParaPr>
                              <m:oMath xmlns:m="http://schemas.openxmlformats.org/officeDocument/2006/math">
                                <m:r>
                                  <a:rPr lang="en-US" sz="1800" b="0" smtClean="0">
                                    <a:solidFill>
                                      <a:srgbClr val="C0504D">
                                        <a:lumMod val="75000"/>
                                      </a:srgbClr>
                                    </a:solidFill>
                                    <a:latin typeface="Cambria Math" panose="02040503050406030204" pitchFamily="18" charset="0"/>
                                  </a:rPr>
                                  <m:t>𝜖𝜏</m:t>
                                </m:r>
                                <m:r>
                                  <a:rPr lang="en-US" sz="1800" b="0" smtClean="0">
                                    <a:solidFill>
                                      <a:srgbClr val="C0504D">
                                        <a:lumMod val="75000"/>
                                      </a:srgbClr>
                                    </a:solidFill>
                                    <a:latin typeface="Cambria Math" panose="02040503050406030204" pitchFamily="18" charset="0"/>
                                  </a:rPr>
                                  <m:t>→0</m:t>
                                </m:r>
                              </m:oMath>
                            </m:oMathPara>
                          </a14:m>
                          <a:endParaRPr lang="en-US" dirty="0"/>
                        </a:p>
                      </a:txBody>
                      <a:tcPr/>
                    </a:tc>
                    <a:tc>
                      <a:txBody>
                        <a:bodyPr/>
                        <a:lstStyle/>
                        <a:p>
                          <a:pPr algn="ctr"/>
                          <a14:m>
                            <m:oMath xmlns:m="http://schemas.openxmlformats.org/officeDocument/2006/math">
                              <m:r>
                                <a:rPr lang="en-US" sz="1800" smtClean="0">
                                  <a:solidFill>
                                    <a:srgbClr val="C0504D">
                                      <a:lumMod val="75000"/>
                                    </a:srgbClr>
                                  </a:solidFill>
                                  <a:latin typeface="Cambria Math" panose="02040503050406030204" pitchFamily="18" charset="0"/>
                                </a:rPr>
                                <m:t>𝜖𝜏</m:t>
                              </m:r>
                              <m:r>
                                <a:rPr lang="en-US" sz="1800" smtClean="0">
                                  <a:solidFill>
                                    <a:srgbClr val="C0504D">
                                      <a:lumMod val="75000"/>
                                    </a:srgbClr>
                                  </a:solidFill>
                                  <a:latin typeface="Cambria Math" panose="02040503050406030204" pitchFamily="18" charset="0"/>
                                </a:rPr>
                                <m:t>→</m:t>
                              </m:r>
                              <m:r>
                                <a:rPr lang="en-US" sz="1800" b="0" smtClean="0">
                                  <a:solidFill>
                                    <a:srgbClr val="C0504D">
                                      <a:lumMod val="75000"/>
                                    </a:srgbClr>
                                  </a:solidFill>
                                  <a:latin typeface="Cambria Math" panose="02040503050406030204" pitchFamily="18" charset="0"/>
                                </a:rPr>
                                <m:t>𝑙</m:t>
                              </m:r>
                            </m:oMath>
                          </a14:m>
                          <a:r>
                            <a:rPr lang="en-US" dirty="0"/>
                            <a:t> </a:t>
                          </a:r>
                          <a:r>
                            <a:rPr lang="en-US" sz="1800" b="0" dirty="0">
                              <a:solidFill>
                                <a:schemeClr val="accent2">
                                  <a:lumMod val="75000"/>
                                </a:schemeClr>
                              </a:solidFill>
                            </a:rPr>
                            <a:t>with</a:t>
                          </a:r>
                          <a:r>
                            <a:rPr lang="en-US" sz="1800" dirty="0">
                              <a:solidFill>
                                <a:schemeClr val="accent2">
                                  <a:lumMod val="75000"/>
                                </a:schemeClr>
                              </a:solidFill>
                            </a:rPr>
                            <a:t> </a:t>
                          </a:r>
                          <a14:m>
                            <m:oMath xmlns:m="http://schemas.openxmlformats.org/officeDocument/2006/math">
                              <m:r>
                                <a:rPr lang="en-US" sz="1800" b="0" smtClean="0">
                                  <a:solidFill>
                                    <a:srgbClr val="C0504D">
                                      <a:lumMod val="75000"/>
                                    </a:srgbClr>
                                  </a:solidFill>
                                  <a:latin typeface="Cambria Math" panose="02040503050406030204" pitchFamily="18" charset="0"/>
                                </a:rPr>
                                <m:t>0&lt;</m:t>
                              </m:r>
                              <m:r>
                                <a:rPr lang="en-US" sz="1800" b="0" smtClean="0">
                                  <a:solidFill>
                                    <a:srgbClr val="C0504D">
                                      <a:lumMod val="75000"/>
                                    </a:srgbClr>
                                  </a:solidFill>
                                  <a:latin typeface="Cambria Math" panose="02040503050406030204" pitchFamily="18" charset="0"/>
                                </a:rPr>
                                <m:t>𝑙</m:t>
                              </m:r>
                              <m:r>
                                <a:rPr lang="en-US" sz="1800" b="0" smtClean="0">
                                  <a:solidFill>
                                    <a:srgbClr val="C0504D">
                                      <a:lumMod val="75000"/>
                                    </a:srgbClr>
                                  </a:solidFill>
                                  <a:latin typeface="Cambria Math" panose="02040503050406030204" pitchFamily="18" charset="0"/>
                                </a:rPr>
                                <m:t>&lt;∞</m:t>
                              </m:r>
                            </m:oMath>
                          </a14:m>
                          <a:r>
                            <a:rPr lang="en-US" sz="1800" dirty="0">
                              <a:solidFill>
                                <a:schemeClr val="accent2">
                                  <a:lumMod val="75000"/>
                                </a:schemeClr>
                              </a:solidFill>
                            </a:rPr>
                            <a:t> </a:t>
                          </a:r>
                          <a:endParaRPr lang="en-US" dirty="0"/>
                        </a:p>
                      </a:txBody>
                      <a:tcPr/>
                    </a:tc>
                    <a:tc>
                      <a:txBody>
                        <a:bodyPr/>
                        <a:lstStyle/>
                        <a:p>
                          <a:pPr algn="ctr"/>
                          <a14:m>
                            <m:oMathPara xmlns:m="http://schemas.openxmlformats.org/officeDocument/2006/math">
                              <m:oMathParaPr>
                                <m:jc m:val="centerGroup"/>
                              </m:oMathParaPr>
                              <m:oMath xmlns:m="http://schemas.openxmlformats.org/officeDocument/2006/math">
                                <m:r>
                                  <a:rPr lang="en-US" sz="1800" smtClean="0">
                                    <a:solidFill>
                                      <a:srgbClr val="C0504D">
                                        <a:lumMod val="75000"/>
                                      </a:srgbClr>
                                    </a:solidFill>
                                    <a:latin typeface="Cambria Math" panose="02040503050406030204" pitchFamily="18" charset="0"/>
                                  </a:rPr>
                                  <m:t>𝜖𝜏</m:t>
                                </m:r>
                                <m:r>
                                  <a:rPr lang="en-US" sz="1800" smtClean="0">
                                    <a:solidFill>
                                      <a:srgbClr val="C0504D">
                                        <a:lumMod val="75000"/>
                                      </a:srgbClr>
                                    </a:solidFill>
                                    <a:latin typeface="Cambria Math" panose="02040503050406030204" pitchFamily="18" charset="0"/>
                                  </a:rPr>
                                  <m:t>→∞</m:t>
                                </m:r>
                              </m:oMath>
                            </m:oMathPara>
                          </a14:m>
                          <a:endParaRPr lang="en-US" dirty="0"/>
                        </a:p>
                      </a:txBody>
                      <a:tcPr/>
                    </a:tc>
                    <a:extLst>
                      <a:ext uri="{0D108BD9-81ED-4DB2-BD59-A6C34878D82A}">
                        <a16:rowId xmlns:a16="http://schemas.microsoft.com/office/drawing/2014/main" val="3728873458"/>
                      </a:ext>
                    </a:extLst>
                  </a:tr>
                  <a:tr h="1236841">
                    <a:tc>
                      <a:txBody>
                        <a:bodyPr/>
                        <a:lstStyle/>
                        <a:p>
                          <a:pPr algn="ctr"/>
                          <a14:m>
                            <m:oMathPara xmlns:m="http://schemas.openxmlformats.org/officeDocument/2006/math">
                              <m:oMathParaPr>
                                <m:jc m:val="centerGroup"/>
                              </m:oMathParaPr>
                              <m:oMath xmlns:m="http://schemas.openxmlformats.org/officeDocument/2006/math">
                                <m:r>
                                  <a:rPr lang="en-US" sz="1800" i="1" smtClean="0">
                                    <a:solidFill>
                                      <a:schemeClr val="accent2">
                                        <a:lumMod val="75000"/>
                                      </a:schemeClr>
                                    </a:solidFill>
                                    <a:latin typeface="Cambria Math" panose="02040503050406030204" pitchFamily="18" charset="0"/>
                                  </a:rPr>
                                  <m:t>𝜖</m:t>
                                </m:r>
                                <m:r>
                                  <a:rPr lang="en-US" sz="1800" b="0" i="1" smtClean="0">
                                    <a:solidFill>
                                      <a:schemeClr val="accent2">
                                        <a:lumMod val="75000"/>
                                      </a:schemeClr>
                                    </a:solidFill>
                                    <a:latin typeface="Cambria Math" panose="02040503050406030204" pitchFamily="18" charset="0"/>
                                  </a:rPr>
                                  <m:t>𝑞</m:t>
                                </m:r>
                                <m:groupChr>
                                  <m:groupChrPr>
                                    <m:chr m:val="→"/>
                                    <m:vertJc m:val="bot"/>
                                    <m:ctrlPr>
                                      <a:rPr lang="en-US" sz="1800" i="1">
                                        <a:solidFill>
                                          <a:schemeClr val="accent2">
                                            <a:lumMod val="75000"/>
                                          </a:schemeClr>
                                        </a:solidFill>
                                        <a:latin typeface="Cambria Math" panose="02040503050406030204" pitchFamily="18" charset="0"/>
                                      </a:rPr>
                                    </m:ctrlPr>
                                  </m:groupChrPr>
                                  <m:e>
                                    <m:r>
                                      <m:rPr>
                                        <m:brk m:alnAt="2"/>
                                      </m:rPr>
                                      <a:rPr lang="en-US" sz="1800" i="1">
                                        <a:solidFill>
                                          <a:schemeClr val="accent2">
                                            <a:lumMod val="75000"/>
                                          </a:schemeClr>
                                        </a:solidFill>
                                        <a:latin typeface="Cambria Math" panose="02040503050406030204" pitchFamily="18" charset="0"/>
                                      </a:rPr>
                                      <m:t>𝑑</m:t>
                                    </m:r>
                                  </m:e>
                                </m:groupChr>
                                <m:r>
                                  <a:rPr lang="en-US" sz="1800" b="0" i="1" smtClean="0">
                                    <a:solidFill>
                                      <a:schemeClr val="accent2">
                                        <a:lumMod val="75000"/>
                                      </a:schemeClr>
                                    </a:solidFill>
                                    <a:latin typeface="Cambria Math" panose="02040503050406030204" pitchFamily="18" charset="0"/>
                                  </a:rPr>
                                  <m:t>𝐸𝑥𝑝𝑜</m:t>
                                </m:r>
                                <m:d>
                                  <m:dPr>
                                    <m:ctrlPr>
                                      <a:rPr lang="en-US" sz="1800" i="1">
                                        <a:solidFill>
                                          <a:schemeClr val="accent2">
                                            <a:lumMod val="75000"/>
                                          </a:schemeClr>
                                        </a:solidFill>
                                        <a:latin typeface="Cambria Math" panose="02040503050406030204" pitchFamily="18" charset="0"/>
                                      </a:rPr>
                                    </m:ctrlPr>
                                  </m:dPr>
                                  <m:e>
                                    <m:f>
                                      <m:fPr>
                                        <m:ctrlPr>
                                          <a:rPr lang="en-US" sz="1800" i="1">
                                            <a:solidFill>
                                              <a:schemeClr val="accent2">
                                                <a:lumMod val="75000"/>
                                              </a:schemeClr>
                                            </a:solidFill>
                                            <a:latin typeface="Cambria Math" panose="02040503050406030204" pitchFamily="18" charset="0"/>
                                          </a:rPr>
                                        </m:ctrlPr>
                                      </m:fPr>
                                      <m:num>
                                        <m:sSubSup>
                                          <m:sSubSupPr>
                                            <m:ctrlPr>
                                              <a:rPr lang="en-US" sz="1800" i="1">
                                                <a:solidFill>
                                                  <a:schemeClr val="accent2">
                                                    <a:lumMod val="75000"/>
                                                  </a:schemeClr>
                                                </a:solidFill>
                                                <a:latin typeface="Cambria Math" panose="02040503050406030204" pitchFamily="18" charset="0"/>
                                              </a:rPr>
                                            </m:ctrlPr>
                                          </m:sSubSupPr>
                                          <m:e>
                                            <m:r>
                                              <a:rPr lang="en-US" sz="1800">
                                                <a:solidFill>
                                                  <a:schemeClr val="accent2">
                                                    <a:lumMod val="75000"/>
                                                  </a:schemeClr>
                                                </a:solidFill>
                                                <a:latin typeface="Cambria Math" panose="02040503050406030204" pitchFamily="18" charset="0"/>
                                              </a:rPr>
                                              <m:t>𝜎</m:t>
                                            </m:r>
                                          </m:e>
                                          <m:sub>
                                            <m:r>
                                              <a:rPr lang="en-US" sz="1800" b="0" smtClean="0">
                                                <a:solidFill>
                                                  <a:schemeClr val="accent2">
                                                    <a:lumMod val="75000"/>
                                                  </a:schemeClr>
                                                </a:solidFill>
                                                <a:latin typeface="Cambria Math" panose="02040503050406030204" pitchFamily="18" charset="0"/>
                                              </a:rPr>
                                              <m:t>1</m:t>
                                            </m:r>
                                          </m:sub>
                                          <m:sup>
                                            <m:r>
                                              <a:rPr lang="en-US" sz="1800">
                                                <a:solidFill>
                                                  <a:schemeClr val="accent2">
                                                    <a:lumMod val="75000"/>
                                                  </a:schemeClr>
                                                </a:solidFill>
                                                <a:latin typeface="Cambria Math" panose="02040503050406030204" pitchFamily="18" charset="0"/>
                                              </a:rPr>
                                              <m:t>2</m:t>
                                            </m:r>
                                          </m:sup>
                                        </m:sSubSup>
                                        <m:r>
                                          <a:rPr lang="en-US" sz="1800">
                                            <a:solidFill>
                                              <a:schemeClr val="accent2">
                                                <a:lumMod val="75000"/>
                                              </a:schemeClr>
                                            </a:solidFill>
                                            <a:latin typeface="Cambria Math" panose="02040503050406030204" pitchFamily="18" charset="0"/>
                                          </a:rPr>
                                          <m:t>+</m:t>
                                        </m:r>
                                        <m:sSubSup>
                                          <m:sSubSupPr>
                                            <m:ctrlPr>
                                              <a:rPr lang="en-US" sz="1800" i="1">
                                                <a:solidFill>
                                                  <a:schemeClr val="accent2">
                                                    <a:lumMod val="75000"/>
                                                  </a:schemeClr>
                                                </a:solidFill>
                                                <a:latin typeface="Cambria Math" panose="02040503050406030204" pitchFamily="18" charset="0"/>
                                              </a:rPr>
                                            </m:ctrlPr>
                                          </m:sSubSupPr>
                                          <m:e>
                                            <m:r>
                                              <a:rPr lang="en-US" sz="1800">
                                                <a:solidFill>
                                                  <a:schemeClr val="accent2">
                                                    <a:lumMod val="75000"/>
                                                  </a:schemeClr>
                                                </a:solidFill>
                                                <a:latin typeface="Cambria Math" panose="02040503050406030204" pitchFamily="18" charset="0"/>
                                              </a:rPr>
                                              <m:t>𝜎</m:t>
                                            </m:r>
                                          </m:e>
                                          <m:sub>
                                            <m:r>
                                              <a:rPr lang="en-US" sz="1800" b="0" smtClean="0">
                                                <a:solidFill>
                                                  <a:schemeClr val="accent2">
                                                    <a:lumMod val="75000"/>
                                                  </a:schemeClr>
                                                </a:solidFill>
                                                <a:latin typeface="Cambria Math" panose="02040503050406030204" pitchFamily="18" charset="0"/>
                                              </a:rPr>
                                              <m:t>2</m:t>
                                            </m:r>
                                          </m:sub>
                                          <m:sup>
                                            <m:r>
                                              <a:rPr lang="en-US" sz="1800">
                                                <a:solidFill>
                                                  <a:schemeClr val="accent2">
                                                    <a:lumMod val="75000"/>
                                                  </a:schemeClr>
                                                </a:solidFill>
                                                <a:latin typeface="Cambria Math" panose="02040503050406030204" pitchFamily="18" charset="0"/>
                                              </a:rPr>
                                              <m:t>2</m:t>
                                            </m:r>
                                          </m:sup>
                                        </m:sSubSup>
                                      </m:num>
                                      <m:den>
                                        <m:r>
                                          <a:rPr lang="en-US" sz="1800">
                                            <a:solidFill>
                                              <a:schemeClr val="accent2">
                                                <a:lumMod val="75000"/>
                                              </a:schemeClr>
                                            </a:solidFill>
                                            <a:latin typeface="Cambria Math" panose="02040503050406030204" pitchFamily="18" charset="0"/>
                                          </a:rPr>
                                          <m:t>2</m:t>
                                        </m:r>
                                      </m:den>
                                    </m:f>
                                  </m:e>
                                </m:d>
                              </m:oMath>
                            </m:oMathPara>
                          </a14:m>
                          <a:endParaRPr lang="en-US" dirty="0"/>
                        </a:p>
                      </a:txBody>
                      <a:tcPr/>
                    </a:tc>
                    <a:tc>
                      <a:txBody>
                        <a:bodyPr/>
                        <a:lstStyle/>
                        <a:p>
                          <a:pPr algn="ctr"/>
                          <a14:m>
                            <m:oMathPara xmlns:m="http://schemas.openxmlformats.org/officeDocument/2006/math">
                              <m:oMathParaPr>
                                <m:jc m:val="centerGroup"/>
                              </m:oMathParaPr>
                              <m:oMath xmlns:m="http://schemas.openxmlformats.org/officeDocument/2006/math">
                                <m:m>
                                  <m:mPr>
                                    <m:mcs>
                                      <m:mc>
                                        <m:mcPr>
                                          <m:count m:val="1"/>
                                          <m:mcJc m:val="center"/>
                                        </m:mcPr>
                                      </m:mc>
                                    </m:mcs>
                                    <m:ctrlPr>
                                      <a:rPr lang="en-US" sz="1800" i="1" smtClean="0">
                                        <a:solidFill>
                                          <a:schemeClr val="accent2">
                                            <a:lumMod val="75000"/>
                                          </a:schemeClr>
                                        </a:solidFill>
                                        <a:latin typeface="Cambria Math" panose="02040503050406030204" pitchFamily="18" charset="0"/>
                                      </a:rPr>
                                    </m:ctrlPr>
                                  </m:mPr>
                                  <m:mr>
                                    <m:e>
                                      <m:r>
                                        <a:rPr lang="en-US" sz="1800">
                                          <a:solidFill>
                                            <a:schemeClr val="accent2">
                                              <a:lumMod val="75000"/>
                                            </a:schemeClr>
                                          </a:solidFill>
                                          <a:latin typeface="Cambria Math" panose="02040503050406030204" pitchFamily="18" charset="0"/>
                                        </a:rPr>
                                        <m:t>𝜖</m:t>
                                      </m:r>
                                      <m:r>
                                        <a:rPr lang="en-US" sz="1800" b="0" i="1" smtClean="0">
                                          <a:solidFill>
                                            <a:schemeClr val="accent2">
                                              <a:lumMod val="75000"/>
                                            </a:schemeClr>
                                          </a:solidFill>
                                          <a:latin typeface="Cambria Math" panose="02040503050406030204" pitchFamily="18" charset="0"/>
                                        </a:rPr>
                                        <m:t>𝑞</m:t>
                                      </m:r>
                                      <m:groupChr>
                                        <m:groupChrPr>
                                          <m:chr m:val="→"/>
                                          <m:vertJc m:val="bot"/>
                                          <m:ctrlPr>
                                            <a:rPr lang="en-US" sz="1800" i="1">
                                              <a:solidFill>
                                                <a:schemeClr val="accent2">
                                                  <a:lumMod val="75000"/>
                                                </a:schemeClr>
                                              </a:solidFill>
                                              <a:latin typeface="Cambria Math" panose="02040503050406030204" pitchFamily="18" charset="0"/>
                                            </a:rPr>
                                          </m:ctrlPr>
                                        </m:groupChrPr>
                                        <m:e>
                                          <m:r>
                                            <m:rPr>
                                              <m:brk m:alnAt="2"/>
                                            </m:rPr>
                                            <a:rPr lang="en-US" sz="1800">
                                              <a:solidFill>
                                                <a:schemeClr val="accent2">
                                                  <a:lumMod val="75000"/>
                                                </a:schemeClr>
                                              </a:solidFill>
                                              <a:latin typeface="Cambria Math" panose="02040503050406030204" pitchFamily="18" charset="0"/>
                                            </a:rPr>
                                            <m:t>𝑑</m:t>
                                          </m:r>
                                        </m:e>
                                      </m:groupChr>
                                      <m:r>
                                        <a:rPr lang="en-US" sz="1800">
                                          <a:solidFill>
                                            <a:schemeClr val="accent2">
                                              <a:lumMod val="75000"/>
                                            </a:schemeClr>
                                          </a:solidFill>
                                          <a:latin typeface="Cambria Math" panose="02040503050406030204" pitchFamily="18" charset="0"/>
                                        </a:rPr>
                                        <m:t>𝐻𝑦𝑏𝑟𝑖𝑑</m:t>
                                      </m:r>
                                      <m:d>
                                        <m:dPr>
                                          <m:ctrlPr>
                                            <a:rPr lang="en-US" sz="1800" i="1">
                                              <a:solidFill>
                                                <a:schemeClr val="accent2">
                                                  <a:lumMod val="75000"/>
                                                </a:schemeClr>
                                              </a:solidFill>
                                              <a:latin typeface="Cambria Math" panose="02040503050406030204" pitchFamily="18" charset="0"/>
                                            </a:rPr>
                                          </m:ctrlPr>
                                        </m:dPr>
                                        <m:e>
                                          <m:f>
                                            <m:fPr>
                                              <m:ctrlPr>
                                                <a:rPr lang="en-US" sz="1800" i="1">
                                                  <a:solidFill>
                                                    <a:schemeClr val="accent2">
                                                      <a:lumMod val="75000"/>
                                                    </a:schemeClr>
                                                  </a:solidFill>
                                                  <a:latin typeface="Cambria Math" panose="02040503050406030204" pitchFamily="18" charset="0"/>
                                                </a:rPr>
                                              </m:ctrlPr>
                                            </m:fPr>
                                            <m:num>
                                              <m:sSubSup>
                                                <m:sSubSupPr>
                                                  <m:ctrlPr>
                                                    <a:rPr lang="en-US" sz="1800" i="1">
                                                      <a:solidFill>
                                                        <a:schemeClr val="accent2">
                                                          <a:lumMod val="75000"/>
                                                        </a:schemeClr>
                                                      </a:solidFill>
                                                      <a:latin typeface="Cambria Math" panose="02040503050406030204" pitchFamily="18" charset="0"/>
                                                    </a:rPr>
                                                  </m:ctrlPr>
                                                </m:sSubSupPr>
                                                <m:e>
                                                  <m:r>
                                                    <a:rPr lang="en-US" sz="1800">
                                                      <a:solidFill>
                                                        <a:schemeClr val="accent2">
                                                          <a:lumMod val="75000"/>
                                                        </a:schemeClr>
                                                      </a:solidFill>
                                                      <a:latin typeface="Cambria Math" panose="02040503050406030204" pitchFamily="18" charset="0"/>
                                                    </a:rPr>
                                                    <m:t>𝜎</m:t>
                                                  </m:r>
                                                </m:e>
                                                <m:sub>
                                                  <m:r>
                                                    <a:rPr lang="en-US" sz="1800">
                                                      <a:solidFill>
                                                        <a:schemeClr val="accent2">
                                                          <a:lumMod val="75000"/>
                                                        </a:schemeClr>
                                                      </a:solidFill>
                                                      <a:latin typeface="Cambria Math" panose="02040503050406030204" pitchFamily="18" charset="0"/>
                                                    </a:rPr>
                                                    <m:t>1</m:t>
                                                  </m:r>
                                                </m:sub>
                                                <m:sup>
                                                  <m:r>
                                                    <a:rPr lang="en-US" sz="1800">
                                                      <a:solidFill>
                                                        <a:schemeClr val="accent2">
                                                          <a:lumMod val="75000"/>
                                                        </a:schemeClr>
                                                      </a:solidFill>
                                                      <a:latin typeface="Cambria Math" panose="02040503050406030204" pitchFamily="18" charset="0"/>
                                                    </a:rPr>
                                                    <m:t>2</m:t>
                                                  </m:r>
                                                </m:sup>
                                              </m:sSubSup>
                                              <m:r>
                                                <a:rPr lang="en-US" sz="1800">
                                                  <a:solidFill>
                                                    <a:schemeClr val="accent2">
                                                      <a:lumMod val="75000"/>
                                                    </a:schemeClr>
                                                  </a:solidFill>
                                                  <a:latin typeface="Cambria Math" panose="02040503050406030204" pitchFamily="18" charset="0"/>
                                                </a:rPr>
                                                <m:t>+</m:t>
                                              </m:r>
                                              <m:sSubSup>
                                                <m:sSubSupPr>
                                                  <m:ctrlPr>
                                                    <a:rPr lang="en-US" sz="1800" i="1">
                                                      <a:solidFill>
                                                        <a:schemeClr val="accent2">
                                                          <a:lumMod val="75000"/>
                                                        </a:schemeClr>
                                                      </a:solidFill>
                                                      <a:latin typeface="Cambria Math" panose="02040503050406030204" pitchFamily="18" charset="0"/>
                                                    </a:rPr>
                                                  </m:ctrlPr>
                                                </m:sSubSupPr>
                                                <m:e>
                                                  <m:r>
                                                    <a:rPr lang="en-US" sz="1800">
                                                      <a:solidFill>
                                                        <a:schemeClr val="accent2">
                                                          <a:lumMod val="75000"/>
                                                        </a:schemeClr>
                                                      </a:solidFill>
                                                      <a:latin typeface="Cambria Math" panose="02040503050406030204" pitchFamily="18" charset="0"/>
                                                    </a:rPr>
                                                    <m:t>𝜎</m:t>
                                                  </m:r>
                                                </m:e>
                                                <m:sub>
                                                  <m:r>
                                                    <a:rPr lang="en-US" sz="1800">
                                                      <a:solidFill>
                                                        <a:schemeClr val="accent2">
                                                          <a:lumMod val="75000"/>
                                                        </a:schemeClr>
                                                      </a:solidFill>
                                                      <a:latin typeface="Cambria Math" panose="02040503050406030204" pitchFamily="18" charset="0"/>
                                                    </a:rPr>
                                                    <m:t>2</m:t>
                                                  </m:r>
                                                </m:sub>
                                                <m:sup>
                                                  <m:r>
                                                    <a:rPr lang="en-US" sz="1800">
                                                      <a:solidFill>
                                                        <a:schemeClr val="accent2">
                                                          <a:lumMod val="75000"/>
                                                        </a:schemeClr>
                                                      </a:solidFill>
                                                      <a:latin typeface="Cambria Math" panose="02040503050406030204" pitchFamily="18" charset="0"/>
                                                    </a:rPr>
                                                    <m:t>2</m:t>
                                                  </m:r>
                                                </m:sup>
                                              </m:sSubSup>
                                            </m:num>
                                            <m:den>
                                              <m:r>
                                                <a:rPr lang="en-US" sz="1800">
                                                  <a:solidFill>
                                                    <a:schemeClr val="accent2">
                                                      <a:lumMod val="75000"/>
                                                    </a:schemeClr>
                                                  </a:solidFill>
                                                  <a:latin typeface="Cambria Math" panose="02040503050406030204" pitchFamily="18" charset="0"/>
                                                </a:rPr>
                                                <m:t>2</m:t>
                                              </m:r>
                                            </m:den>
                                          </m:f>
                                          <m:r>
                                            <a:rPr lang="en-US" sz="1800">
                                              <a:solidFill>
                                                <a:schemeClr val="accent2">
                                                  <a:lumMod val="75000"/>
                                                </a:schemeClr>
                                              </a:solidFill>
                                              <a:latin typeface="Cambria Math" panose="02040503050406030204" pitchFamily="18" charset="0"/>
                                            </a:rPr>
                                            <m:t>, </m:t>
                                          </m:r>
                                          <m:r>
                                            <a:rPr lang="en-US" sz="1800">
                                              <a:solidFill>
                                                <a:schemeClr val="accent2">
                                                  <a:lumMod val="75000"/>
                                                </a:schemeClr>
                                              </a:solidFill>
                                              <a:latin typeface="Cambria Math" panose="02040503050406030204" pitchFamily="18" charset="0"/>
                                            </a:rPr>
                                            <m:t>𝑙</m:t>
                                          </m:r>
                                        </m:e>
                                      </m:d>
                                    </m:e>
                                  </m:mr>
                                  <m:mr>
                                    <m:e>
                                      <m:f>
                                        <m:fPr>
                                          <m:ctrlPr>
                                            <a:rPr lang="en-US" sz="1800" i="1">
                                              <a:solidFill>
                                                <a:schemeClr val="accent2">
                                                  <a:lumMod val="75000"/>
                                                </a:schemeClr>
                                              </a:solidFill>
                                              <a:latin typeface="Cambria Math" panose="02040503050406030204" pitchFamily="18" charset="0"/>
                                            </a:rPr>
                                          </m:ctrlPr>
                                        </m:fPr>
                                        <m:num>
                                          <m:r>
                                            <a:rPr lang="en-US" sz="1800" b="0" i="1" smtClean="0">
                                              <a:solidFill>
                                                <a:schemeClr val="accent2">
                                                  <a:lumMod val="75000"/>
                                                </a:schemeClr>
                                              </a:solidFill>
                                              <a:latin typeface="Cambria Math" panose="02040503050406030204" pitchFamily="18" charset="0"/>
                                            </a:rPr>
                                            <m:t>𝑞</m:t>
                                          </m:r>
                                        </m:num>
                                        <m:den>
                                          <m:r>
                                            <a:rPr lang="en-US" sz="1800">
                                              <a:solidFill>
                                                <a:schemeClr val="accent2">
                                                  <a:lumMod val="75000"/>
                                                </a:schemeClr>
                                              </a:solidFill>
                                              <a:latin typeface="Cambria Math" panose="02040503050406030204" pitchFamily="18" charset="0"/>
                                            </a:rPr>
                                            <m:t>𝜏</m:t>
                                          </m:r>
                                        </m:den>
                                      </m:f>
                                      <m:groupChr>
                                        <m:groupChrPr>
                                          <m:chr m:val="→"/>
                                          <m:vertJc m:val="bot"/>
                                          <m:ctrlPr>
                                            <a:rPr lang="en-US" sz="1800" i="1">
                                              <a:solidFill>
                                                <a:schemeClr val="accent2">
                                                  <a:lumMod val="75000"/>
                                                </a:schemeClr>
                                              </a:solidFill>
                                              <a:latin typeface="Cambria Math" panose="02040503050406030204" pitchFamily="18" charset="0"/>
                                            </a:rPr>
                                          </m:ctrlPr>
                                        </m:groupChrPr>
                                        <m:e>
                                          <m:r>
                                            <m:rPr>
                                              <m:brk m:alnAt="2"/>
                                            </m:rPr>
                                            <a:rPr lang="en-US" sz="1800">
                                              <a:solidFill>
                                                <a:schemeClr val="accent2">
                                                  <a:lumMod val="75000"/>
                                                </a:schemeClr>
                                              </a:solidFill>
                                              <a:latin typeface="Cambria Math" panose="02040503050406030204" pitchFamily="18" charset="0"/>
                                            </a:rPr>
                                            <m:t>𝑑</m:t>
                                          </m:r>
                                        </m:e>
                                      </m:groupChr>
                                      <m:r>
                                        <a:rPr lang="en-US" sz="1800">
                                          <a:solidFill>
                                            <a:schemeClr val="accent2">
                                              <a:lumMod val="75000"/>
                                            </a:schemeClr>
                                          </a:solidFill>
                                          <a:latin typeface="Cambria Math" panose="02040503050406030204" pitchFamily="18" charset="0"/>
                                        </a:rPr>
                                        <m:t>𝐻𝑦𝑏𝑟𝑖𝑑</m:t>
                                      </m:r>
                                      <m:d>
                                        <m:dPr>
                                          <m:ctrlPr>
                                            <a:rPr lang="en-US" sz="1800" i="1">
                                              <a:solidFill>
                                                <a:schemeClr val="accent2">
                                                  <a:lumMod val="75000"/>
                                                </a:schemeClr>
                                              </a:solidFill>
                                              <a:latin typeface="Cambria Math" panose="02040503050406030204" pitchFamily="18" charset="0"/>
                                            </a:rPr>
                                          </m:ctrlPr>
                                        </m:dPr>
                                        <m:e>
                                          <m:f>
                                            <m:fPr>
                                              <m:ctrlPr>
                                                <a:rPr lang="en-US" sz="1800" i="1">
                                                  <a:solidFill>
                                                    <a:schemeClr val="accent2">
                                                      <a:lumMod val="75000"/>
                                                    </a:schemeClr>
                                                  </a:solidFill>
                                                  <a:latin typeface="Cambria Math" panose="02040503050406030204" pitchFamily="18" charset="0"/>
                                                </a:rPr>
                                              </m:ctrlPr>
                                            </m:fPr>
                                            <m:num>
                                              <m:sSubSup>
                                                <m:sSubSupPr>
                                                  <m:ctrlPr>
                                                    <a:rPr lang="en-US" sz="1800" i="1">
                                                      <a:solidFill>
                                                        <a:schemeClr val="accent2">
                                                          <a:lumMod val="75000"/>
                                                        </a:schemeClr>
                                                      </a:solidFill>
                                                      <a:latin typeface="Cambria Math" panose="02040503050406030204" pitchFamily="18" charset="0"/>
                                                    </a:rPr>
                                                  </m:ctrlPr>
                                                </m:sSubSupPr>
                                                <m:e>
                                                  <m:r>
                                                    <a:rPr lang="en-US" sz="1800">
                                                      <a:solidFill>
                                                        <a:schemeClr val="accent2">
                                                          <a:lumMod val="75000"/>
                                                        </a:schemeClr>
                                                      </a:solidFill>
                                                      <a:latin typeface="Cambria Math" panose="02040503050406030204" pitchFamily="18" charset="0"/>
                                                    </a:rPr>
                                                    <m:t>𝜎</m:t>
                                                  </m:r>
                                                </m:e>
                                                <m:sub>
                                                  <m:r>
                                                    <a:rPr lang="en-US" sz="1800">
                                                      <a:solidFill>
                                                        <a:schemeClr val="accent2">
                                                          <a:lumMod val="75000"/>
                                                        </a:schemeClr>
                                                      </a:solidFill>
                                                      <a:latin typeface="Cambria Math" panose="02040503050406030204" pitchFamily="18" charset="0"/>
                                                    </a:rPr>
                                                    <m:t>1</m:t>
                                                  </m:r>
                                                </m:sub>
                                                <m:sup>
                                                  <m:r>
                                                    <a:rPr lang="en-US" sz="1800">
                                                      <a:solidFill>
                                                        <a:schemeClr val="accent2">
                                                          <a:lumMod val="75000"/>
                                                        </a:schemeClr>
                                                      </a:solidFill>
                                                      <a:latin typeface="Cambria Math" panose="02040503050406030204" pitchFamily="18" charset="0"/>
                                                    </a:rPr>
                                                    <m:t>2</m:t>
                                                  </m:r>
                                                </m:sup>
                                              </m:sSubSup>
                                              <m:r>
                                                <a:rPr lang="en-US" sz="1800">
                                                  <a:solidFill>
                                                    <a:schemeClr val="accent2">
                                                      <a:lumMod val="75000"/>
                                                    </a:schemeClr>
                                                  </a:solidFill>
                                                  <a:latin typeface="Cambria Math" panose="02040503050406030204" pitchFamily="18" charset="0"/>
                                                </a:rPr>
                                                <m:t>+</m:t>
                                              </m:r>
                                              <m:sSubSup>
                                                <m:sSubSupPr>
                                                  <m:ctrlPr>
                                                    <a:rPr lang="en-US" sz="1800" i="1">
                                                      <a:solidFill>
                                                        <a:schemeClr val="accent2">
                                                          <a:lumMod val="75000"/>
                                                        </a:schemeClr>
                                                      </a:solidFill>
                                                      <a:latin typeface="Cambria Math" panose="02040503050406030204" pitchFamily="18" charset="0"/>
                                                    </a:rPr>
                                                  </m:ctrlPr>
                                                </m:sSubSupPr>
                                                <m:e>
                                                  <m:r>
                                                    <a:rPr lang="en-US" sz="1800">
                                                      <a:solidFill>
                                                        <a:schemeClr val="accent2">
                                                          <a:lumMod val="75000"/>
                                                        </a:schemeClr>
                                                      </a:solidFill>
                                                      <a:latin typeface="Cambria Math" panose="02040503050406030204" pitchFamily="18" charset="0"/>
                                                    </a:rPr>
                                                    <m:t>𝜎</m:t>
                                                  </m:r>
                                                </m:e>
                                                <m:sub>
                                                  <m:r>
                                                    <a:rPr lang="en-US" sz="1800">
                                                      <a:solidFill>
                                                        <a:schemeClr val="accent2">
                                                          <a:lumMod val="75000"/>
                                                        </a:schemeClr>
                                                      </a:solidFill>
                                                      <a:latin typeface="Cambria Math" panose="02040503050406030204" pitchFamily="18" charset="0"/>
                                                    </a:rPr>
                                                    <m:t>2</m:t>
                                                  </m:r>
                                                </m:sub>
                                                <m:sup>
                                                  <m:r>
                                                    <a:rPr lang="en-US" sz="1800">
                                                      <a:solidFill>
                                                        <a:schemeClr val="accent2">
                                                          <a:lumMod val="75000"/>
                                                        </a:schemeClr>
                                                      </a:solidFill>
                                                      <a:latin typeface="Cambria Math" panose="02040503050406030204" pitchFamily="18" charset="0"/>
                                                    </a:rPr>
                                                    <m:t>2</m:t>
                                                  </m:r>
                                                </m:sup>
                                              </m:sSubSup>
                                            </m:num>
                                            <m:den>
                                              <m:r>
                                                <a:rPr lang="en-US" sz="1800">
                                                  <a:solidFill>
                                                    <a:schemeClr val="accent2">
                                                      <a:lumMod val="75000"/>
                                                    </a:schemeClr>
                                                  </a:solidFill>
                                                  <a:latin typeface="Cambria Math" panose="02040503050406030204" pitchFamily="18" charset="0"/>
                                                </a:rPr>
                                                <m:t>2</m:t>
                                              </m:r>
                                              <m:r>
                                                <a:rPr lang="en-US" sz="1800">
                                                  <a:solidFill>
                                                    <a:schemeClr val="accent2">
                                                      <a:lumMod val="75000"/>
                                                    </a:schemeClr>
                                                  </a:solidFill>
                                                  <a:latin typeface="Cambria Math" panose="02040503050406030204" pitchFamily="18" charset="0"/>
                                                </a:rPr>
                                                <m:t>𝑙</m:t>
                                              </m:r>
                                            </m:den>
                                          </m:f>
                                          <m:r>
                                            <a:rPr lang="en-US" sz="1800">
                                              <a:solidFill>
                                                <a:schemeClr val="accent2">
                                                  <a:lumMod val="75000"/>
                                                </a:schemeClr>
                                              </a:solidFill>
                                              <a:latin typeface="Cambria Math" panose="02040503050406030204" pitchFamily="18" charset="0"/>
                                            </a:rPr>
                                            <m:t>, 1</m:t>
                                          </m:r>
                                        </m:e>
                                      </m:d>
                                    </m:e>
                                  </m:mr>
                                </m:m>
                              </m:oMath>
                            </m:oMathPara>
                          </a14:m>
                          <a:endParaRPr lang="en-US" dirty="0"/>
                        </a:p>
                      </a:txBody>
                      <a:tcPr/>
                    </a:tc>
                    <a:tc>
                      <a:txBody>
                        <a:bodyPr/>
                        <a:lstStyle/>
                        <a:p>
                          <a:pPr algn="ctr"/>
                          <a14:m>
                            <m:oMathPara xmlns:m="http://schemas.openxmlformats.org/officeDocument/2006/math">
                              <m:oMathParaPr>
                                <m:jc m:val="centerGroup"/>
                              </m:oMathParaPr>
                              <m:oMath xmlns:m="http://schemas.openxmlformats.org/officeDocument/2006/math">
                                <m:f>
                                  <m:fPr>
                                    <m:ctrlPr>
                                      <a:rPr lang="en-US" sz="1800" b="0" i="1" smtClean="0">
                                        <a:solidFill>
                                          <a:schemeClr val="accent2">
                                            <a:lumMod val="75000"/>
                                          </a:schemeClr>
                                        </a:solidFill>
                                        <a:latin typeface="Cambria Math" panose="02040503050406030204" pitchFamily="18" charset="0"/>
                                      </a:rPr>
                                    </m:ctrlPr>
                                  </m:fPr>
                                  <m:num>
                                    <m:r>
                                      <a:rPr lang="en-US" sz="1800" b="0" i="1" smtClean="0">
                                        <a:solidFill>
                                          <a:schemeClr val="accent2">
                                            <a:lumMod val="75000"/>
                                          </a:schemeClr>
                                        </a:solidFill>
                                        <a:latin typeface="Cambria Math" panose="02040503050406030204" pitchFamily="18" charset="0"/>
                                      </a:rPr>
                                      <m:t>𝑞</m:t>
                                    </m:r>
                                  </m:num>
                                  <m:den>
                                    <m:r>
                                      <a:rPr lang="en-US" sz="1800" b="0" smtClean="0">
                                        <a:solidFill>
                                          <a:schemeClr val="accent2">
                                            <a:lumMod val="75000"/>
                                          </a:schemeClr>
                                        </a:solidFill>
                                        <a:latin typeface="Cambria Math" panose="02040503050406030204" pitchFamily="18" charset="0"/>
                                      </a:rPr>
                                      <m:t>𝜏</m:t>
                                    </m:r>
                                  </m:den>
                                </m:f>
                                <m:groupChr>
                                  <m:groupChrPr>
                                    <m:chr m:val="→"/>
                                    <m:vertJc m:val="bot"/>
                                    <m:ctrlPr>
                                      <a:rPr lang="en-US" sz="1800" i="1">
                                        <a:solidFill>
                                          <a:schemeClr val="accent2">
                                            <a:lumMod val="75000"/>
                                          </a:schemeClr>
                                        </a:solidFill>
                                        <a:latin typeface="Cambria Math" panose="02040503050406030204" pitchFamily="18" charset="0"/>
                                      </a:rPr>
                                    </m:ctrlPr>
                                  </m:groupChrPr>
                                  <m:e>
                                    <m:r>
                                      <m:rPr>
                                        <m:brk m:alnAt="2"/>
                                      </m:rPr>
                                      <a:rPr lang="en-US" sz="1800">
                                        <a:solidFill>
                                          <a:schemeClr val="accent2">
                                            <a:lumMod val="75000"/>
                                          </a:schemeClr>
                                        </a:solidFill>
                                        <a:latin typeface="Cambria Math" panose="02040503050406030204" pitchFamily="18" charset="0"/>
                                      </a:rPr>
                                      <m:t>𝑑</m:t>
                                    </m:r>
                                  </m:e>
                                </m:groupChr>
                                <m:r>
                                  <a:rPr lang="en-US" sz="1800" b="0" smtClean="0">
                                    <a:solidFill>
                                      <a:schemeClr val="accent2">
                                        <a:lumMod val="75000"/>
                                      </a:schemeClr>
                                    </a:solidFill>
                                    <a:latin typeface="Cambria Math" panose="02040503050406030204" pitchFamily="18" charset="0"/>
                                  </a:rPr>
                                  <m:t>𝑈𝑛𝑖𝑓𝑜𝑟𝑚</m:t>
                                </m:r>
                                <m:d>
                                  <m:dPr>
                                    <m:ctrlPr>
                                      <a:rPr lang="en-US" sz="1800" i="1">
                                        <a:solidFill>
                                          <a:schemeClr val="accent2">
                                            <a:lumMod val="75000"/>
                                          </a:schemeClr>
                                        </a:solidFill>
                                        <a:latin typeface="Cambria Math" panose="02040503050406030204" pitchFamily="18" charset="0"/>
                                      </a:rPr>
                                    </m:ctrlPr>
                                  </m:dPr>
                                  <m:e>
                                    <m:r>
                                      <a:rPr lang="en-US" sz="1800" b="0" i="0" smtClean="0">
                                        <a:solidFill>
                                          <a:schemeClr val="accent2">
                                            <a:lumMod val="75000"/>
                                          </a:schemeClr>
                                        </a:solidFill>
                                        <a:latin typeface="Cambria Math" panose="02040503050406030204" pitchFamily="18" charset="0"/>
                                      </a:rPr>
                                      <m:t>0</m:t>
                                    </m:r>
                                    <m:r>
                                      <a:rPr lang="en-US" sz="1800" b="0" smtClean="0">
                                        <a:solidFill>
                                          <a:schemeClr val="accent2">
                                            <a:lumMod val="75000"/>
                                          </a:schemeClr>
                                        </a:solidFill>
                                        <a:latin typeface="Cambria Math" panose="02040503050406030204" pitchFamily="18" charset="0"/>
                                      </a:rPr>
                                      <m:t>, 1</m:t>
                                    </m:r>
                                  </m:e>
                                </m:d>
                              </m:oMath>
                            </m:oMathPara>
                          </a14:m>
                          <a:endParaRPr lang="en-US" dirty="0"/>
                        </a:p>
                      </a:txBody>
                      <a:tcPr/>
                    </a:tc>
                    <a:extLst>
                      <a:ext uri="{0D108BD9-81ED-4DB2-BD59-A6C34878D82A}">
                        <a16:rowId xmlns:a16="http://schemas.microsoft.com/office/drawing/2014/main" val="4093171558"/>
                      </a:ext>
                    </a:extLst>
                  </a:tr>
                  <a:tr h="1553360">
                    <a:tc>
                      <a:txBody>
                        <a:bodyPr/>
                        <a:lstStyle/>
                        <a:p>
                          <a:pPr algn="ctr"/>
                          <a:endParaRPr lang="en-US" dirty="0"/>
                        </a:p>
                        <a:p>
                          <a:pPr algn="ctr"/>
                          <a:endParaRPr lang="en-US" dirty="0"/>
                        </a:p>
                        <a:p>
                          <a:pPr algn="ctr"/>
                          <a:endParaRPr lang="en-US" dirty="0"/>
                        </a:p>
                        <a:p>
                          <a:pPr algn="ctr"/>
                          <a:endParaRPr lang="en-US" dirty="0"/>
                        </a:p>
                        <a:p>
                          <a:pPr algn="ctr"/>
                          <a:endParaRPr lang="en-US" dirty="0"/>
                        </a:p>
                      </a:txBody>
                      <a:tcPr/>
                    </a:tc>
                    <a:tc>
                      <a:txBody>
                        <a:bodyPr/>
                        <a:lstStyle/>
                        <a:p>
                          <a:pPr algn="ctr"/>
                          <a:endParaRPr lang="en-US" sz="900" dirty="0"/>
                        </a:p>
                        <a:p>
                          <a:pPr algn="ctr"/>
                          <a:endParaRPr lang="en-US" dirty="0"/>
                        </a:p>
                        <a:p>
                          <a:pPr algn="ctr"/>
                          <a:endParaRPr lang="en-US" dirty="0"/>
                        </a:p>
                        <a:p>
                          <a:pPr algn="ctr"/>
                          <a:endParaRPr lang="en-US" dirty="0"/>
                        </a:p>
                        <a:p>
                          <a:pPr algn="ctr"/>
                          <a:endParaRPr lang="en-US" dirty="0"/>
                        </a:p>
                        <a:p>
                          <a:pPr algn="ctr"/>
                          <a:endParaRPr lang="en-US" dirty="0"/>
                        </a:p>
                      </a:txBody>
                      <a:tcPr/>
                    </a:tc>
                    <a:tc>
                      <a:txBody>
                        <a:bodyPr/>
                        <a:lstStyle/>
                        <a:p>
                          <a:pPr algn="ctr"/>
                          <a:endParaRPr lang="en-US" dirty="0"/>
                        </a:p>
                      </a:txBody>
                      <a:tcPr/>
                    </a:tc>
                    <a:extLst>
                      <a:ext uri="{0D108BD9-81ED-4DB2-BD59-A6C34878D82A}">
                        <a16:rowId xmlns:a16="http://schemas.microsoft.com/office/drawing/2014/main" val="2671546821"/>
                      </a:ext>
                    </a:extLst>
                  </a:tr>
                </a:tbl>
              </a:graphicData>
            </a:graphic>
          </p:graphicFrame>
        </mc:Choice>
        <mc:Fallback xmlns="">
          <p:graphicFrame>
            <p:nvGraphicFramePr>
              <p:cNvPr id="26" name="Table 20">
                <a:extLst>
                  <a:ext uri="{FF2B5EF4-FFF2-40B4-BE49-F238E27FC236}">
                    <a16:creationId xmlns:a16="http://schemas.microsoft.com/office/drawing/2014/main" id="{93A1E0FF-33E2-4304-8E1C-2B5656A561CF}"/>
                  </a:ext>
                </a:extLst>
              </p:cNvPr>
              <p:cNvGraphicFramePr>
                <a:graphicFrameLocks noGrp="1"/>
              </p:cNvGraphicFramePr>
              <p:nvPr>
                <p:extLst>
                  <p:ext uri="{D42A27DB-BD31-4B8C-83A1-F6EECF244321}">
                    <p14:modId xmlns:p14="http://schemas.microsoft.com/office/powerpoint/2010/main" val="3857545646"/>
                  </p:ext>
                </p:extLst>
              </p:nvPr>
            </p:nvGraphicFramePr>
            <p:xfrm>
              <a:off x="1957469" y="3299074"/>
              <a:ext cx="7919634" cy="3349308"/>
            </p:xfrm>
            <a:graphic>
              <a:graphicData uri="http://schemas.openxmlformats.org/drawingml/2006/table">
                <a:tbl>
                  <a:tblPr firstRow="1" bandRow="1">
                    <a:tableStyleId>{F5AB1C69-6EDB-4FF4-983F-18BD219EF322}</a:tableStyleId>
                  </a:tblPr>
                  <a:tblGrid>
                    <a:gridCol w="2639878">
                      <a:extLst>
                        <a:ext uri="{9D8B030D-6E8A-4147-A177-3AD203B41FA5}">
                          <a16:colId xmlns:a16="http://schemas.microsoft.com/office/drawing/2014/main" val="2639385513"/>
                        </a:ext>
                      </a:extLst>
                    </a:gridCol>
                    <a:gridCol w="2639878">
                      <a:extLst>
                        <a:ext uri="{9D8B030D-6E8A-4147-A177-3AD203B41FA5}">
                          <a16:colId xmlns:a16="http://schemas.microsoft.com/office/drawing/2014/main" val="422373197"/>
                        </a:ext>
                      </a:extLst>
                    </a:gridCol>
                    <a:gridCol w="2639878">
                      <a:extLst>
                        <a:ext uri="{9D8B030D-6E8A-4147-A177-3AD203B41FA5}">
                          <a16:colId xmlns:a16="http://schemas.microsoft.com/office/drawing/2014/main" val="4104484568"/>
                        </a:ext>
                      </a:extLst>
                    </a:gridCol>
                  </a:tblGrid>
                  <a:tr h="365760">
                    <a:tc>
                      <a:txBody>
                        <a:bodyPr/>
                        <a:lstStyle/>
                        <a:p>
                          <a:endParaRPr lang="en-US"/>
                        </a:p>
                      </a:txBody>
                      <a:tcPr>
                        <a:blipFill>
                          <a:blip r:embed="rId16"/>
                          <a:stretch>
                            <a:fillRect l="-231" t="-8333" r="-201155" b="-820000"/>
                          </a:stretch>
                        </a:blipFill>
                      </a:tcPr>
                    </a:tc>
                    <a:tc>
                      <a:txBody>
                        <a:bodyPr/>
                        <a:lstStyle/>
                        <a:p>
                          <a:endParaRPr lang="en-US"/>
                        </a:p>
                      </a:txBody>
                      <a:tcPr>
                        <a:blipFill>
                          <a:blip r:embed="rId16"/>
                          <a:stretch>
                            <a:fillRect l="-100000" t="-8333" r="-100691" b="-820000"/>
                          </a:stretch>
                        </a:blipFill>
                      </a:tcPr>
                    </a:tc>
                    <a:tc>
                      <a:txBody>
                        <a:bodyPr/>
                        <a:lstStyle/>
                        <a:p>
                          <a:endParaRPr lang="en-US"/>
                        </a:p>
                      </a:txBody>
                      <a:tcPr>
                        <a:blipFill>
                          <a:blip r:embed="rId16"/>
                          <a:stretch>
                            <a:fillRect l="-200462" t="-8333" r="-924" b="-820000"/>
                          </a:stretch>
                        </a:blipFill>
                      </a:tcPr>
                    </a:tc>
                    <a:extLst>
                      <a:ext uri="{0D108BD9-81ED-4DB2-BD59-A6C34878D82A}">
                        <a16:rowId xmlns:a16="http://schemas.microsoft.com/office/drawing/2014/main" val="3728873458"/>
                      </a:ext>
                    </a:extLst>
                  </a:tr>
                  <a:tr h="1383348">
                    <a:tc>
                      <a:txBody>
                        <a:bodyPr/>
                        <a:lstStyle/>
                        <a:p>
                          <a:endParaRPr lang="en-US"/>
                        </a:p>
                      </a:txBody>
                      <a:tcPr>
                        <a:blipFill>
                          <a:blip r:embed="rId16"/>
                          <a:stretch>
                            <a:fillRect l="-231" t="-28634" r="-201155" b="-116740"/>
                          </a:stretch>
                        </a:blipFill>
                      </a:tcPr>
                    </a:tc>
                    <a:tc>
                      <a:txBody>
                        <a:bodyPr/>
                        <a:lstStyle/>
                        <a:p>
                          <a:endParaRPr lang="en-US"/>
                        </a:p>
                      </a:txBody>
                      <a:tcPr>
                        <a:blipFill>
                          <a:blip r:embed="rId16"/>
                          <a:stretch>
                            <a:fillRect l="-100000" t="-28634" r="-100691" b="-116740"/>
                          </a:stretch>
                        </a:blipFill>
                      </a:tcPr>
                    </a:tc>
                    <a:tc>
                      <a:txBody>
                        <a:bodyPr/>
                        <a:lstStyle/>
                        <a:p>
                          <a:endParaRPr lang="en-US"/>
                        </a:p>
                      </a:txBody>
                      <a:tcPr>
                        <a:blipFill>
                          <a:blip r:embed="rId16"/>
                          <a:stretch>
                            <a:fillRect l="-200462" t="-28634" r="-924" b="-116740"/>
                          </a:stretch>
                        </a:blipFill>
                      </a:tcPr>
                    </a:tc>
                    <a:extLst>
                      <a:ext uri="{0D108BD9-81ED-4DB2-BD59-A6C34878D82A}">
                        <a16:rowId xmlns:a16="http://schemas.microsoft.com/office/drawing/2014/main" val="4093171558"/>
                      </a:ext>
                    </a:extLst>
                  </a:tr>
                  <a:tr h="1600200">
                    <a:tc>
                      <a:txBody>
                        <a:bodyPr/>
                        <a:lstStyle/>
                        <a:p>
                          <a:pPr algn="ctr"/>
                          <a:endParaRPr lang="en-US" dirty="0"/>
                        </a:p>
                        <a:p>
                          <a:pPr algn="ctr"/>
                          <a:endParaRPr lang="en-US" dirty="0"/>
                        </a:p>
                        <a:p>
                          <a:pPr algn="ctr"/>
                          <a:endParaRPr lang="en-US" dirty="0"/>
                        </a:p>
                        <a:p>
                          <a:pPr algn="ctr"/>
                          <a:endParaRPr lang="en-US" dirty="0"/>
                        </a:p>
                        <a:p>
                          <a:pPr algn="ctr"/>
                          <a:endParaRPr lang="en-US" dirty="0"/>
                        </a:p>
                      </a:txBody>
                      <a:tcPr/>
                    </a:tc>
                    <a:tc>
                      <a:txBody>
                        <a:bodyPr/>
                        <a:lstStyle/>
                        <a:p>
                          <a:pPr algn="ctr"/>
                          <a:endParaRPr lang="en-US" sz="900" dirty="0"/>
                        </a:p>
                        <a:p>
                          <a:pPr algn="ctr"/>
                          <a:endParaRPr lang="en-US" dirty="0"/>
                        </a:p>
                        <a:p>
                          <a:pPr algn="ctr"/>
                          <a:endParaRPr lang="en-US" dirty="0"/>
                        </a:p>
                        <a:p>
                          <a:pPr algn="ctr"/>
                          <a:endParaRPr lang="en-US" dirty="0"/>
                        </a:p>
                        <a:p>
                          <a:pPr algn="ctr"/>
                          <a:endParaRPr lang="en-US" dirty="0"/>
                        </a:p>
                        <a:p>
                          <a:pPr algn="ctr"/>
                          <a:endParaRPr lang="en-US" dirty="0"/>
                        </a:p>
                      </a:txBody>
                      <a:tcPr/>
                    </a:tc>
                    <a:tc>
                      <a:txBody>
                        <a:bodyPr/>
                        <a:lstStyle/>
                        <a:p>
                          <a:pPr algn="ctr"/>
                          <a:endParaRPr lang="en-US" dirty="0"/>
                        </a:p>
                      </a:txBody>
                      <a:tcPr/>
                    </a:tc>
                    <a:extLst>
                      <a:ext uri="{0D108BD9-81ED-4DB2-BD59-A6C34878D82A}">
                        <a16:rowId xmlns:a16="http://schemas.microsoft.com/office/drawing/2014/main" val="2671546821"/>
                      </a:ext>
                    </a:extLst>
                  </a:tr>
                </a:tbl>
              </a:graphicData>
            </a:graphic>
          </p:graphicFrame>
        </mc:Fallback>
      </mc:AlternateContent>
      <p:pic>
        <p:nvPicPr>
          <p:cNvPr id="19" name="Picture 18">
            <a:extLst>
              <a:ext uri="{FF2B5EF4-FFF2-40B4-BE49-F238E27FC236}">
                <a16:creationId xmlns:a16="http://schemas.microsoft.com/office/drawing/2014/main" id="{7F2B77A0-2438-3841-B711-E62A360327EF}"/>
              </a:ext>
            </a:extLst>
          </p:cNvPr>
          <p:cNvPicPr>
            <a:picLocks noChangeAspect="1"/>
          </p:cNvPicPr>
          <p:nvPr/>
        </p:nvPicPr>
        <p:blipFill>
          <a:blip r:embed="rId17">
            <a:extLst>
              <a:ext uri="{BEBA8EAE-BF5A-486C-A8C5-ECC9F3942E4B}">
                <a14:imgProps xmlns:a14="http://schemas.microsoft.com/office/drawing/2010/main">
                  <a14:imgLayer r:embed="rId18">
                    <a14:imgEffect>
                      <a14:backgroundRemoval t="6654" b="98099" l="1382" r="97739">
                        <a14:foregroundMark x1="6407" y1="11787" x2="6407" y2="11787"/>
                        <a14:foregroundMark x1="5528" y1="6844" x2="5528" y2="6844"/>
                        <a14:foregroundMark x1="66960" y1="91635" x2="66960" y2="91635"/>
                        <a14:foregroundMark x1="93216" y1="96198" x2="93216" y2="96198"/>
                        <a14:foregroundMark x1="35678" y1="97338" x2="35678" y2="97338"/>
                        <a14:foregroundMark x1="35553" y1="97719" x2="35553" y2="97719"/>
                        <a14:foregroundMark x1="88693" y1="98099" x2="88693" y2="98099"/>
                        <a14:foregroundMark x1="97613" y1="73194" x2="97613" y2="73194"/>
                        <a14:foregroundMark x1="97864" y1="69011" x2="97864" y2="69011"/>
                        <a14:foregroundMark x1="97864" y1="64829" x2="97864" y2="64829"/>
                        <a14:foregroundMark x1="97864" y1="60076" x2="97864" y2="60076"/>
                        <a14:foregroundMark x1="97864" y1="52091" x2="97864" y2="52091"/>
                        <a14:foregroundMark x1="1382" y1="55513" x2="1382" y2="55513"/>
                      </a14:backgroundRemoval>
                    </a14:imgEffect>
                  </a14:imgLayer>
                </a14:imgProps>
              </a:ext>
            </a:extLst>
          </a:blip>
          <a:stretch>
            <a:fillRect/>
          </a:stretch>
        </p:blipFill>
        <p:spPr>
          <a:xfrm>
            <a:off x="2125120" y="5051144"/>
            <a:ext cx="2328512" cy="1538691"/>
          </a:xfrm>
          <a:prstGeom prst="rect">
            <a:avLst/>
          </a:prstGeom>
        </p:spPr>
      </p:pic>
      <p:pic>
        <p:nvPicPr>
          <p:cNvPr id="28" name="Picture 27">
            <a:extLst>
              <a:ext uri="{FF2B5EF4-FFF2-40B4-BE49-F238E27FC236}">
                <a16:creationId xmlns:a16="http://schemas.microsoft.com/office/drawing/2014/main" id="{D91D1E88-BCD4-4E4E-88FE-CDCDB3DC334F}"/>
              </a:ext>
            </a:extLst>
          </p:cNvPr>
          <p:cNvPicPr>
            <a:picLocks noChangeAspect="1"/>
          </p:cNvPicPr>
          <p:nvPr/>
        </p:nvPicPr>
        <p:blipFill>
          <a:blip r:embed="rId19">
            <a:extLst>
              <a:ext uri="{BEBA8EAE-BF5A-486C-A8C5-ECC9F3942E4B}">
                <a14:imgProps xmlns:a14="http://schemas.microsoft.com/office/drawing/2010/main">
                  <a14:imgLayer r:embed="rId20">
                    <a14:imgEffect>
                      <a14:backgroundRemoval t="1521" b="96958" l="754" r="98367">
                        <a14:foregroundMark x1="5276" y1="71103" x2="5276" y2="71103"/>
                        <a14:foregroundMark x1="1005" y1="60456" x2="1005" y2="60456"/>
                        <a14:foregroundMark x1="16834" y1="97338" x2="16834" y2="97338"/>
                        <a14:foregroundMark x1="97864" y1="52662" x2="97864" y2="52662"/>
                        <a14:foregroundMark x1="98367" y1="52662" x2="98367" y2="52662"/>
                        <a14:foregroundMark x1="21734" y1="2091" x2="21734" y2="2091"/>
                        <a14:foregroundMark x1="25377" y1="2281" x2="25377" y2="2281"/>
                        <a14:foregroundMark x1="33166" y1="1901" x2="33166" y2="1901"/>
                        <a14:foregroundMark x1="39824" y1="1901" x2="39824" y2="1901"/>
                        <a14:foregroundMark x1="1508" y1="18631" x2="1508" y2="18631"/>
                        <a14:foregroundMark x1="1508" y1="23004" x2="1508" y2="23004"/>
                        <a14:foregroundMark x1="1759" y1="28327" x2="1759" y2="28327"/>
                        <a14:foregroundMark x1="1508" y1="32890" x2="1508" y2="32890"/>
                        <a14:foregroundMark x1="1508" y1="39354" x2="1508" y2="39354"/>
                        <a14:foregroundMark x1="1382" y1="49430" x2="1382" y2="49430"/>
                        <a14:foregroundMark x1="1382" y1="47719" x2="1382" y2="47719"/>
                        <a14:foregroundMark x1="19221" y1="96578" x2="19221" y2="96578"/>
                        <a14:foregroundMark x1="23367" y1="96958" x2="23367" y2="96958"/>
                        <a14:foregroundMark x1="32035" y1="96768" x2="32035" y2="96768"/>
                        <a14:foregroundMark x1="38568" y1="96958" x2="38568" y2="96958"/>
                        <a14:foregroundMark x1="41206" y1="96768" x2="41206" y2="96768"/>
                        <a14:foregroundMark x1="45854" y1="97338" x2="45854" y2="97338"/>
                        <a14:foregroundMark x1="52261" y1="96958" x2="52261" y2="96958"/>
                        <a14:foregroundMark x1="59422" y1="96958" x2="59422" y2="96958"/>
                        <a14:foregroundMark x1="65704" y1="96768" x2="65704" y2="96768"/>
                        <a14:foregroundMark x1="70477" y1="97148" x2="70477" y2="97148"/>
                        <a14:foregroundMark x1="75000" y1="96958" x2="75000" y2="96958"/>
                        <a14:foregroundMark x1="79271" y1="96958" x2="79271" y2="96958"/>
                        <a14:foregroundMark x1="90201" y1="97148" x2="90201" y2="97148"/>
                        <a14:foregroundMark x1="95477" y1="97148" x2="95477" y2="97148"/>
                        <a14:foregroundMark x1="98367" y1="86502" x2="98367" y2="86502"/>
                        <a14:foregroundMark x1="98241" y1="92586" x2="98241" y2="92586"/>
                        <a14:foregroundMark x1="97613" y1="97148" x2="97613" y2="97148"/>
                        <a14:foregroundMark x1="98492" y1="94297" x2="98492" y2="94297"/>
                        <a14:foregroundMark x1="98492" y1="82129" x2="98492" y2="82129"/>
                        <a14:foregroundMark x1="98367" y1="70913" x2="98367" y2="70913"/>
                        <a14:foregroundMark x1="98367" y1="47529" x2="98367" y2="47529"/>
                        <a14:foregroundMark x1="98367" y1="47529" x2="98367" y2="47529"/>
                        <a14:foregroundMark x1="98367" y1="49240" x2="98367" y2="49240"/>
                        <a14:foregroundMark x1="98367" y1="55323" x2="98367" y2="55323"/>
                        <a14:foregroundMark x1="98241" y1="59886" x2="98241" y2="59886"/>
                        <a14:foregroundMark x1="98492" y1="63118" x2="98492" y2="63118"/>
                        <a14:foregroundMark x1="98367" y1="31559" x2="98367" y2="31559"/>
                        <a14:foregroundMark x1="48241" y1="2091" x2="48241" y2="2091"/>
                        <a14:foregroundMark x1="55905" y1="1711" x2="55905" y2="1711"/>
                        <a14:foregroundMark x1="58920" y1="2091" x2="58920" y2="2091"/>
                        <a14:foregroundMark x1="64950" y1="1901" x2="64950" y2="1901"/>
                        <a14:foregroundMark x1="73116" y1="2091" x2="73116" y2="2091"/>
                        <a14:foregroundMark x1="80402" y1="2091" x2="80402" y2="2091"/>
                        <a14:foregroundMark x1="87437" y1="1901" x2="87437" y2="1901"/>
                        <a14:foregroundMark x1="95352" y1="1901" x2="95352" y2="1901"/>
                        <a14:foregroundMark x1="98241" y1="2852" x2="98241" y2="2852"/>
                        <a14:foregroundMark x1="98367" y1="7605" x2="98367" y2="7605"/>
                        <a14:foregroundMark x1="98116" y1="17300" x2="98116" y2="17300"/>
                        <a14:foregroundMark x1="98367" y1="22433" x2="98367" y2="22433"/>
                        <a14:foregroundMark x1="11055" y1="96958" x2="11055" y2="96958"/>
                        <a14:foregroundMark x1="1508" y1="92966" x2="1508" y2="92966"/>
                        <a14:foregroundMark x1="1382" y1="77376" x2="1382" y2="77376"/>
                        <a14:foregroundMark x1="1256" y1="81179" x2="1256" y2="81179"/>
                        <a14:foregroundMark x1="3015" y1="2281" x2="3015" y2="2281"/>
                        <a14:foregroundMark x1="6281" y1="2471" x2="6281" y2="2471"/>
                        <a14:foregroundMark x1="11432" y1="2281" x2="11432" y2="2281"/>
                      </a14:backgroundRemoval>
                    </a14:imgEffect>
                  </a14:imgLayer>
                </a14:imgProps>
              </a:ext>
            </a:extLst>
          </a:blip>
          <a:stretch>
            <a:fillRect/>
          </a:stretch>
        </p:blipFill>
        <p:spPr>
          <a:xfrm>
            <a:off x="7381619" y="5051144"/>
            <a:ext cx="2293673" cy="1515668"/>
          </a:xfrm>
          <a:prstGeom prst="rect">
            <a:avLst/>
          </a:prstGeom>
        </p:spPr>
      </p:pic>
      <p:sp>
        <p:nvSpPr>
          <p:cNvPr id="32" name="Rectangle 31">
            <a:extLst>
              <a:ext uri="{FF2B5EF4-FFF2-40B4-BE49-F238E27FC236}">
                <a16:creationId xmlns:a16="http://schemas.microsoft.com/office/drawing/2014/main" id="{385B2FCC-6FAD-8843-84F5-314CD4C1A44A}"/>
              </a:ext>
            </a:extLst>
          </p:cNvPr>
          <p:cNvSpPr/>
          <p:nvPr/>
        </p:nvSpPr>
        <p:spPr>
          <a:xfrm>
            <a:off x="10234531" y="2781883"/>
            <a:ext cx="2059711" cy="2585323"/>
          </a:xfrm>
          <a:prstGeom prst="rect">
            <a:avLst/>
          </a:prstGeom>
        </p:spPr>
        <p:txBody>
          <a:bodyPr wrap="square">
            <a:spAutoFit/>
          </a:bodyPr>
          <a:lstStyle/>
          <a:p>
            <a:pPr algn="ctr"/>
            <a:r>
              <a:rPr lang="en-US" dirty="0"/>
              <a:t>Bernoulli Arrivals and Threshold control</a:t>
            </a:r>
          </a:p>
          <a:p>
            <a:pPr algn="ctr"/>
            <a:endParaRPr lang="en-US" dirty="0"/>
          </a:p>
          <a:p>
            <a:pPr algn="ctr"/>
            <a:r>
              <a:rPr lang="en-US" dirty="0"/>
              <a:t>We also have a result for general arrivals and control</a:t>
            </a:r>
          </a:p>
        </p:txBody>
      </p:sp>
      <p:pic>
        <p:nvPicPr>
          <p:cNvPr id="33" name="Picture 32">
            <a:extLst>
              <a:ext uri="{FF2B5EF4-FFF2-40B4-BE49-F238E27FC236}">
                <a16:creationId xmlns:a16="http://schemas.microsoft.com/office/drawing/2014/main" id="{56E955AD-466A-3141-8405-D445513D8110}"/>
              </a:ext>
            </a:extLst>
          </p:cNvPr>
          <p:cNvPicPr>
            <a:picLocks noChangeAspect="1"/>
          </p:cNvPicPr>
          <p:nvPr/>
        </p:nvPicPr>
        <p:blipFill>
          <a:blip r:embed="rId21">
            <a:clrChange>
              <a:clrFrom>
                <a:srgbClr val="FFFFFF"/>
              </a:clrFrom>
              <a:clrTo>
                <a:srgbClr val="FFFFFF">
                  <a:alpha val="0"/>
                </a:srgbClr>
              </a:clrTo>
            </a:clrChange>
          </a:blip>
          <a:stretch>
            <a:fillRect/>
          </a:stretch>
        </p:blipFill>
        <p:spPr>
          <a:xfrm>
            <a:off x="4604714" y="5051144"/>
            <a:ext cx="2610799" cy="1634010"/>
          </a:xfrm>
          <a:prstGeom prst="rect">
            <a:avLst/>
          </a:prstGeom>
        </p:spPr>
      </p:pic>
      <p:sp>
        <p:nvSpPr>
          <p:cNvPr id="31" name="Rectangle 30">
            <a:extLst>
              <a:ext uri="{FF2B5EF4-FFF2-40B4-BE49-F238E27FC236}">
                <a16:creationId xmlns:a16="http://schemas.microsoft.com/office/drawing/2014/main" id="{4228DF02-2AA9-4FC4-BA17-54D1B2663A1E}"/>
              </a:ext>
            </a:extLst>
          </p:cNvPr>
          <p:cNvSpPr/>
          <p:nvPr/>
        </p:nvSpPr>
        <p:spPr>
          <a:xfrm>
            <a:off x="1944771" y="3165214"/>
            <a:ext cx="2651282" cy="354206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C8BA8678-BF07-4249-ADE5-95E17640026B}"/>
              </a:ext>
            </a:extLst>
          </p:cNvPr>
          <p:cNvSpPr/>
          <p:nvPr/>
        </p:nvSpPr>
        <p:spPr>
          <a:xfrm>
            <a:off x="4591645" y="3169918"/>
            <a:ext cx="2651282" cy="3557943"/>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B55709E3-7ACE-4980-8810-4A9AFE60C28C}"/>
              </a:ext>
            </a:extLst>
          </p:cNvPr>
          <p:cNvSpPr/>
          <p:nvPr/>
        </p:nvSpPr>
        <p:spPr>
          <a:xfrm>
            <a:off x="7132126" y="3276464"/>
            <a:ext cx="2934754" cy="3429966"/>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03092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2">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2">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6"/>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3"/>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1"/>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grpId="1" nodeType="clickEffect">
                                  <p:stCondLst>
                                    <p:cond delay="0"/>
                                  </p:stCondLst>
                                  <p:childTnLst>
                                    <p:set>
                                      <p:cBhvr>
                                        <p:cTn id="42" dur="1" fill="hold">
                                          <p:stCondLst>
                                            <p:cond delay="0"/>
                                          </p:stCondLst>
                                        </p:cTn>
                                        <p:tgtEl>
                                          <p:spTgt spid="31"/>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grpId="1" nodeType="clickEffect">
                                  <p:stCondLst>
                                    <p:cond delay="0"/>
                                  </p:stCondLst>
                                  <p:childTnLst>
                                    <p:set>
                                      <p:cBhvr>
                                        <p:cTn id="46" dur="1" fill="hold">
                                          <p:stCondLst>
                                            <p:cond delay="0"/>
                                          </p:stCondLst>
                                        </p:cTn>
                                        <p:tgtEl>
                                          <p:spTgt spid="35"/>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1" presetClass="exit" presetSubtype="0" fill="hold" grpId="1" nodeType="clickEffect">
                                  <p:stCondLst>
                                    <p:cond delay="0"/>
                                  </p:stCondLst>
                                  <p:childTnLst>
                                    <p:set>
                                      <p:cBhvr>
                                        <p:cTn id="50" dur="1" fill="hold">
                                          <p:stCondLst>
                                            <p:cond delay="0"/>
                                          </p:stCondLst>
                                        </p:cTn>
                                        <p:tgtEl>
                                          <p:spTgt spid="3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5" grpId="0" animBg="1"/>
      <p:bldP spid="31" grpId="0" animBg="1"/>
      <p:bldP spid="31" grpId="1" animBg="1"/>
      <p:bldP spid="34" grpId="0" animBg="1"/>
      <p:bldP spid="34" grpId="1" animBg="1"/>
      <p:bldP spid="35" grpId="0" animBg="1"/>
      <p:bldP spid="35"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19B4ED9C-B1E9-4017-9C93-9C5821F1A8A7}"/>
                  </a:ext>
                </a:extLst>
              </p:cNvPr>
              <p:cNvSpPr>
                <a:spLocks noGrp="1"/>
              </p:cNvSpPr>
              <p:nvPr>
                <p:ph idx="1"/>
              </p:nvPr>
            </p:nvSpPr>
            <p:spPr>
              <a:xfrm>
                <a:off x="597979" y="2727027"/>
                <a:ext cx="10996041" cy="3230199"/>
              </a:xfrm>
            </p:spPr>
            <p:txBody>
              <a:bodyPr>
                <a:normAutofit/>
              </a:bodyPr>
              <a:lstStyle/>
              <a:p>
                <a:pPr>
                  <a:buFont typeface="Arial" panose="020B0604020202020204" pitchFamily="34" charset="0"/>
                  <a:buChar char="•"/>
                </a:pPr>
                <a:r>
                  <a:rPr lang="en-US" dirty="0">
                    <a:solidFill>
                      <a:schemeClr val="accent2"/>
                    </a:solidFill>
                  </a:rPr>
                  <a:t> Step 0: Choice of the Transform</a:t>
                </a:r>
              </a:p>
              <a:p>
                <a:pPr lvl="1">
                  <a:buFont typeface="Arial" panose="020B0604020202020204" pitchFamily="34" charset="0"/>
                  <a:buChar char="•"/>
                </a:pPr>
                <a:r>
                  <a:rPr lang="en-US" dirty="0">
                    <a:solidFill>
                      <a:schemeClr val="tx1"/>
                    </a:solidFill>
                  </a:rPr>
                  <a:t>Characteristic Function (circumvents the existence; MGF and one-sided Laplace may not)</a:t>
                </a:r>
              </a:p>
              <a:p>
                <a:pPr>
                  <a:buFont typeface="Arial" panose="020B0604020202020204" pitchFamily="34" charset="0"/>
                  <a:buChar char="•"/>
                </a:pPr>
                <a:r>
                  <a:rPr lang="en-US" dirty="0">
                    <a:solidFill>
                      <a:schemeClr val="accent2"/>
                    </a:solidFill>
                  </a:rPr>
                  <a:t>Step 1: Capturing the system dynamics</a:t>
                </a:r>
              </a:p>
              <a:p>
                <a:pPr lvl="1">
                  <a:buFont typeface="Arial" panose="020B0604020202020204" pitchFamily="34" charset="0"/>
                  <a:buChar char="•"/>
                </a:pPr>
                <a14:m>
                  <m:oMath xmlns:m="http://schemas.openxmlformats.org/officeDocument/2006/math">
                    <m:r>
                      <a:rPr lang="en-US" sz="2400" i="1">
                        <a:solidFill>
                          <a:schemeClr val="tx1"/>
                        </a:solidFill>
                        <a:latin typeface="Cambria Math" panose="02040503050406030204" pitchFamily="18" charset="0"/>
                      </a:rPr>
                      <m:t>𝐸</m:t>
                    </m:r>
                    <m:d>
                      <m:dPr>
                        <m:begChr m:val="["/>
                        <m:endChr m:val="]"/>
                        <m:ctrlPr>
                          <a:rPr lang="en-US" sz="2400" i="1">
                            <a:solidFill>
                              <a:schemeClr val="tx1"/>
                            </a:solidFill>
                            <a:latin typeface="Cambria Math" panose="02040503050406030204" pitchFamily="18" charset="0"/>
                          </a:rPr>
                        </m:ctrlPr>
                      </m:dPr>
                      <m:e>
                        <m:sSup>
                          <m:sSupPr>
                            <m:ctrlPr>
                              <a:rPr lang="en-US" sz="2400" i="1">
                                <a:solidFill>
                                  <a:schemeClr val="tx1"/>
                                </a:solidFill>
                                <a:latin typeface="Cambria Math" panose="02040503050406030204" pitchFamily="18" charset="0"/>
                              </a:rPr>
                            </m:ctrlPr>
                          </m:sSupPr>
                          <m:e>
                            <m:r>
                              <a:rPr lang="en-US" sz="2400" i="1">
                                <a:solidFill>
                                  <a:schemeClr val="tx1"/>
                                </a:solidFill>
                                <a:latin typeface="Cambria Math" panose="02040503050406030204" pitchFamily="18" charset="0"/>
                              </a:rPr>
                              <m:t>𝑒</m:t>
                            </m:r>
                          </m:e>
                          <m:sup>
                            <m:r>
                              <a:rPr lang="en-US" sz="2400" i="1">
                                <a:solidFill>
                                  <a:schemeClr val="tx1"/>
                                </a:solidFill>
                                <a:latin typeface="Cambria Math" panose="02040503050406030204" pitchFamily="18" charset="0"/>
                              </a:rPr>
                              <m:t>𝑗</m:t>
                            </m:r>
                            <m:r>
                              <a:rPr lang="en-US" sz="2400" i="1">
                                <a:solidFill>
                                  <a:schemeClr val="tx1"/>
                                </a:solidFill>
                                <a:latin typeface="Cambria Math" panose="02040503050406030204" pitchFamily="18" charset="0"/>
                              </a:rPr>
                              <m:t>𝜔𝜖</m:t>
                            </m:r>
                            <m:r>
                              <a:rPr lang="en-US" sz="2400" i="1">
                                <a:solidFill>
                                  <a:schemeClr val="tx1"/>
                                </a:solidFill>
                                <a:latin typeface="Cambria Math" panose="02040503050406030204" pitchFamily="18" charset="0"/>
                              </a:rPr>
                              <m:t>𝑧</m:t>
                            </m:r>
                            <m:r>
                              <a:rPr lang="en-US" sz="2400" i="1">
                                <a:solidFill>
                                  <a:schemeClr val="tx1"/>
                                </a:solidFill>
                                <a:latin typeface="Cambria Math" panose="02040503050406030204" pitchFamily="18" charset="0"/>
                              </a:rPr>
                              <m:t>(</m:t>
                            </m:r>
                            <m:r>
                              <a:rPr lang="en-US" sz="2400" i="1">
                                <a:solidFill>
                                  <a:schemeClr val="tx1"/>
                                </a:solidFill>
                                <a:latin typeface="Cambria Math" panose="02040503050406030204" pitchFamily="18" charset="0"/>
                              </a:rPr>
                              <m:t>𝑘</m:t>
                            </m:r>
                            <m:r>
                              <a:rPr lang="en-US" sz="2400" i="1">
                                <a:solidFill>
                                  <a:schemeClr val="tx1"/>
                                </a:solidFill>
                                <a:latin typeface="Cambria Math" panose="02040503050406030204" pitchFamily="18" charset="0"/>
                              </a:rPr>
                              <m:t>+1)</m:t>
                            </m:r>
                          </m:sup>
                        </m:sSup>
                      </m:e>
                    </m:d>
                    <m:r>
                      <a:rPr lang="en-US" sz="2400" i="1">
                        <a:solidFill>
                          <a:schemeClr val="tx1"/>
                        </a:solidFill>
                        <a:latin typeface="Cambria Math" panose="02040503050406030204" pitchFamily="18" charset="0"/>
                      </a:rPr>
                      <m:t>=</m:t>
                    </m:r>
                    <m:r>
                      <a:rPr lang="en-US" sz="2400" i="1">
                        <a:solidFill>
                          <a:schemeClr val="tx1"/>
                        </a:solidFill>
                        <a:latin typeface="Cambria Math" panose="02040503050406030204" pitchFamily="18" charset="0"/>
                      </a:rPr>
                      <m:t>𝐸</m:t>
                    </m:r>
                    <m:d>
                      <m:dPr>
                        <m:begChr m:val="["/>
                        <m:endChr m:val="]"/>
                        <m:ctrlPr>
                          <a:rPr lang="en-US" sz="2400" i="1">
                            <a:solidFill>
                              <a:schemeClr val="tx1"/>
                            </a:solidFill>
                            <a:latin typeface="Cambria Math" panose="02040503050406030204" pitchFamily="18" charset="0"/>
                          </a:rPr>
                        </m:ctrlPr>
                      </m:dPr>
                      <m:e>
                        <m:sSup>
                          <m:sSupPr>
                            <m:ctrlPr>
                              <a:rPr lang="en-US" sz="2400" i="1">
                                <a:solidFill>
                                  <a:schemeClr val="tx1"/>
                                </a:solidFill>
                                <a:latin typeface="Cambria Math" panose="02040503050406030204" pitchFamily="18" charset="0"/>
                              </a:rPr>
                            </m:ctrlPr>
                          </m:sSupPr>
                          <m:e>
                            <m:r>
                              <a:rPr lang="en-US" sz="2400" i="1">
                                <a:solidFill>
                                  <a:schemeClr val="tx1"/>
                                </a:solidFill>
                                <a:latin typeface="Cambria Math" panose="02040503050406030204" pitchFamily="18" charset="0"/>
                              </a:rPr>
                              <m:t>𝑒</m:t>
                            </m:r>
                          </m:e>
                          <m:sup>
                            <m:r>
                              <a:rPr lang="en-US" sz="2400" i="1">
                                <a:solidFill>
                                  <a:schemeClr val="tx1"/>
                                </a:solidFill>
                                <a:latin typeface="Cambria Math" panose="02040503050406030204" pitchFamily="18" charset="0"/>
                              </a:rPr>
                              <m:t>𝑗</m:t>
                            </m:r>
                            <m:r>
                              <a:rPr lang="en-US" sz="2400" i="1">
                                <a:solidFill>
                                  <a:schemeClr val="tx1"/>
                                </a:solidFill>
                                <a:latin typeface="Cambria Math" panose="02040503050406030204" pitchFamily="18" charset="0"/>
                              </a:rPr>
                              <m:t>𝜔𝜖</m:t>
                            </m:r>
                            <m:r>
                              <a:rPr lang="en-US" sz="2400" i="1">
                                <a:solidFill>
                                  <a:schemeClr val="tx1"/>
                                </a:solidFill>
                                <a:latin typeface="Cambria Math" panose="02040503050406030204" pitchFamily="18" charset="0"/>
                              </a:rPr>
                              <m:t>𝑧</m:t>
                            </m:r>
                            <m:d>
                              <m:dPr>
                                <m:ctrlPr>
                                  <a:rPr lang="en-US" sz="2400" i="1">
                                    <a:solidFill>
                                      <a:schemeClr val="tx1"/>
                                    </a:solidFill>
                                    <a:latin typeface="Cambria Math" panose="02040503050406030204" pitchFamily="18" charset="0"/>
                                  </a:rPr>
                                </m:ctrlPr>
                              </m:dPr>
                              <m:e>
                                <m:r>
                                  <a:rPr lang="en-US" sz="2400" i="1">
                                    <a:solidFill>
                                      <a:schemeClr val="tx1"/>
                                    </a:solidFill>
                                    <a:latin typeface="Cambria Math" panose="02040503050406030204" pitchFamily="18" charset="0"/>
                                  </a:rPr>
                                  <m:t>𝑘</m:t>
                                </m:r>
                              </m:e>
                            </m:d>
                          </m:sup>
                        </m:sSup>
                      </m:e>
                    </m:d>
                  </m:oMath>
                </a14:m>
                <a:r>
                  <a:rPr lang="en-US" sz="2400" dirty="0">
                    <a:solidFill>
                      <a:schemeClr val="accent2"/>
                    </a:solidFill>
                  </a:rPr>
                  <a:t> </a:t>
                </a:r>
              </a:p>
              <a:p>
                <a:pPr lvl="1">
                  <a:buFont typeface="Arial" panose="020B0604020202020204" pitchFamily="34" charset="0"/>
                  <a:buChar char="•"/>
                </a:pPr>
                <a14:m>
                  <m:oMath xmlns:m="http://schemas.openxmlformats.org/officeDocument/2006/math">
                    <m:r>
                      <a:rPr lang="en-US" sz="2400" b="0" i="1" smtClean="0">
                        <a:solidFill>
                          <a:schemeClr val="tx1"/>
                        </a:solidFill>
                        <a:latin typeface="Cambria Math" panose="02040503050406030204" pitchFamily="18" charset="0"/>
                      </a:rPr>
                      <m:t>𝑧</m:t>
                    </m:r>
                    <m:d>
                      <m:dPr>
                        <m:ctrlPr>
                          <a:rPr lang="en-US" sz="2400" b="0" i="1" smtClean="0">
                            <a:solidFill>
                              <a:schemeClr val="tx1"/>
                            </a:solidFill>
                            <a:latin typeface="Cambria Math" panose="02040503050406030204" pitchFamily="18" charset="0"/>
                          </a:rPr>
                        </m:ctrlPr>
                      </m:dPr>
                      <m:e>
                        <m:r>
                          <a:rPr lang="en-US" sz="2400" b="0" i="1" smtClean="0">
                            <a:solidFill>
                              <a:schemeClr val="tx1"/>
                            </a:solidFill>
                            <a:latin typeface="Cambria Math" panose="02040503050406030204" pitchFamily="18" charset="0"/>
                          </a:rPr>
                          <m:t>𝑘</m:t>
                        </m:r>
                        <m:r>
                          <a:rPr lang="en-US" sz="2400" b="0" i="1" smtClean="0">
                            <a:solidFill>
                              <a:schemeClr val="tx1"/>
                            </a:solidFill>
                            <a:latin typeface="Cambria Math" panose="02040503050406030204" pitchFamily="18" charset="0"/>
                          </a:rPr>
                          <m:t>+1</m:t>
                        </m:r>
                      </m:e>
                    </m:d>
                    <m:r>
                      <a:rPr lang="en-US" sz="2400" b="0" i="1" smtClean="0">
                        <a:solidFill>
                          <a:schemeClr val="tx1"/>
                        </a:solidFill>
                        <a:latin typeface="Cambria Math" panose="02040503050406030204" pitchFamily="18" charset="0"/>
                      </a:rPr>
                      <m:t>=</m:t>
                    </m:r>
                    <m:r>
                      <a:rPr lang="en-US" sz="2400" b="0" i="1" smtClean="0">
                        <a:solidFill>
                          <a:schemeClr val="tx1"/>
                        </a:solidFill>
                        <a:latin typeface="Cambria Math" panose="02040503050406030204" pitchFamily="18" charset="0"/>
                      </a:rPr>
                      <m:t>𝑧</m:t>
                    </m:r>
                    <m:d>
                      <m:dPr>
                        <m:ctrlPr>
                          <a:rPr lang="en-US" sz="2400" b="0" i="1" smtClean="0">
                            <a:solidFill>
                              <a:schemeClr val="tx1"/>
                            </a:solidFill>
                            <a:latin typeface="Cambria Math" panose="02040503050406030204" pitchFamily="18" charset="0"/>
                          </a:rPr>
                        </m:ctrlPr>
                      </m:dPr>
                      <m:e>
                        <m:r>
                          <a:rPr lang="en-US" sz="2400" b="0" i="1" smtClean="0">
                            <a:solidFill>
                              <a:schemeClr val="tx1"/>
                            </a:solidFill>
                            <a:latin typeface="Cambria Math" panose="02040503050406030204" pitchFamily="18" charset="0"/>
                          </a:rPr>
                          <m:t>𝑘</m:t>
                        </m:r>
                      </m:e>
                    </m:d>
                    <m:r>
                      <a:rPr lang="en-US" sz="2400" b="0" i="1" smtClean="0">
                        <a:solidFill>
                          <a:schemeClr val="tx1"/>
                        </a:solidFill>
                        <a:latin typeface="Cambria Math" panose="02040503050406030204" pitchFamily="18" charset="0"/>
                      </a:rPr>
                      <m:t>+</m:t>
                    </m:r>
                    <m:sSub>
                      <m:sSubPr>
                        <m:ctrlPr>
                          <a:rPr lang="en-US" sz="2400" b="0" i="1" smtClean="0">
                            <a:solidFill>
                              <a:schemeClr val="accent2"/>
                            </a:solidFill>
                            <a:latin typeface="Cambria Math" panose="02040503050406030204" pitchFamily="18" charset="0"/>
                          </a:rPr>
                        </m:ctrlPr>
                      </m:sSubPr>
                      <m:e>
                        <m:r>
                          <a:rPr lang="en-US" sz="2400" b="0" i="1" smtClean="0">
                            <a:solidFill>
                              <a:schemeClr val="accent2"/>
                            </a:solidFill>
                            <a:latin typeface="Cambria Math" panose="02040503050406030204" pitchFamily="18" charset="0"/>
                          </a:rPr>
                          <m:t>𝑎</m:t>
                        </m:r>
                      </m:e>
                      <m:sub>
                        <m:r>
                          <a:rPr lang="en-US" sz="2400" b="0" i="1" smtClean="0">
                            <a:solidFill>
                              <a:schemeClr val="accent2"/>
                            </a:solidFill>
                            <a:latin typeface="Cambria Math" panose="02040503050406030204" pitchFamily="18" charset="0"/>
                          </a:rPr>
                          <m:t>2</m:t>
                        </m:r>
                      </m:sub>
                    </m:sSub>
                    <m:d>
                      <m:dPr>
                        <m:ctrlPr>
                          <a:rPr lang="en-US" sz="2400" b="0" i="1" smtClean="0">
                            <a:solidFill>
                              <a:schemeClr val="accent2"/>
                            </a:solidFill>
                            <a:latin typeface="Cambria Math" panose="02040503050406030204" pitchFamily="18" charset="0"/>
                          </a:rPr>
                        </m:ctrlPr>
                      </m:dPr>
                      <m:e>
                        <m:r>
                          <a:rPr lang="en-US" sz="2400" b="0" i="1" smtClean="0">
                            <a:solidFill>
                              <a:schemeClr val="accent2"/>
                            </a:solidFill>
                            <a:latin typeface="Cambria Math" panose="02040503050406030204" pitchFamily="18" charset="0"/>
                          </a:rPr>
                          <m:t>𝑧</m:t>
                        </m:r>
                        <m:d>
                          <m:dPr>
                            <m:ctrlPr>
                              <a:rPr lang="en-US" sz="2400" b="0" i="1" smtClean="0">
                                <a:solidFill>
                                  <a:schemeClr val="accent2"/>
                                </a:solidFill>
                                <a:latin typeface="Cambria Math" panose="02040503050406030204" pitchFamily="18" charset="0"/>
                              </a:rPr>
                            </m:ctrlPr>
                          </m:dPr>
                          <m:e>
                            <m:r>
                              <a:rPr lang="en-US" sz="2400" b="0" i="1" smtClean="0">
                                <a:solidFill>
                                  <a:schemeClr val="accent2"/>
                                </a:solidFill>
                                <a:latin typeface="Cambria Math" panose="02040503050406030204" pitchFamily="18" charset="0"/>
                              </a:rPr>
                              <m:t>𝑘</m:t>
                            </m:r>
                          </m:e>
                        </m:d>
                      </m:e>
                    </m:d>
                    <m:r>
                      <a:rPr lang="en-US" sz="2400" b="0" i="1" smtClean="0">
                        <a:solidFill>
                          <a:schemeClr val="tx1"/>
                        </a:solidFill>
                        <a:latin typeface="Cambria Math" panose="02040503050406030204" pitchFamily="18" charset="0"/>
                      </a:rPr>
                      <m:t>−</m:t>
                    </m:r>
                    <m:sSub>
                      <m:sSubPr>
                        <m:ctrlPr>
                          <a:rPr lang="en-US" sz="2400" b="0" i="1" smtClean="0">
                            <a:solidFill>
                              <a:schemeClr val="accent2"/>
                            </a:solidFill>
                            <a:latin typeface="Cambria Math" panose="02040503050406030204" pitchFamily="18" charset="0"/>
                          </a:rPr>
                        </m:ctrlPr>
                      </m:sSubPr>
                      <m:e>
                        <m:r>
                          <a:rPr lang="en-US" sz="2400" b="0" i="1" smtClean="0">
                            <a:solidFill>
                              <a:schemeClr val="accent2"/>
                            </a:solidFill>
                            <a:latin typeface="Cambria Math" panose="02040503050406030204" pitchFamily="18" charset="0"/>
                          </a:rPr>
                          <m:t>𝑎</m:t>
                        </m:r>
                      </m:e>
                      <m:sub>
                        <m:r>
                          <a:rPr lang="en-US" sz="2400" b="0" i="1" smtClean="0">
                            <a:solidFill>
                              <a:schemeClr val="accent2"/>
                            </a:solidFill>
                            <a:latin typeface="Cambria Math" panose="02040503050406030204" pitchFamily="18" charset="0"/>
                          </a:rPr>
                          <m:t>1</m:t>
                        </m:r>
                      </m:sub>
                    </m:sSub>
                    <m:d>
                      <m:dPr>
                        <m:ctrlPr>
                          <a:rPr lang="en-US" sz="2400" b="0" i="1" smtClean="0">
                            <a:solidFill>
                              <a:schemeClr val="accent2"/>
                            </a:solidFill>
                            <a:latin typeface="Cambria Math" panose="02040503050406030204" pitchFamily="18" charset="0"/>
                          </a:rPr>
                        </m:ctrlPr>
                      </m:dPr>
                      <m:e>
                        <m:r>
                          <a:rPr lang="en-US" sz="2400" b="0" i="1" smtClean="0">
                            <a:solidFill>
                              <a:schemeClr val="accent2"/>
                            </a:solidFill>
                            <a:latin typeface="Cambria Math" panose="02040503050406030204" pitchFamily="18" charset="0"/>
                          </a:rPr>
                          <m:t>𝑧</m:t>
                        </m:r>
                        <m:d>
                          <m:dPr>
                            <m:ctrlPr>
                              <a:rPr lang="en-US" sz="2400" b="0" i="1" smtClean="0">
                                <a:solidFill>
                                  <a:schemeClr val="accent2"/>
                                </a:solidFill>
                                <a:latin typeface="Cambria Math" panose="02040503050406030204" pitchFamily="18" charset="0"/>
                              </a:rPr>
                            </m:ctrlPr>
                          </m:dPr>
                          <m:e>
                            <m:r>
                              <a:rPr lang="en-US" sz="2400" b="0" i="1" smtClean="0">
                                <a:solidFill>
                                  <a:schemeClr val="accent2"/>
                                </a:solidFill>
                                <a:latin typeface="Cambria Math" panose="02040503050406030204" pitchFamily="18" charset="0"/>
                              </a:rPr>
                              <m:t>𝑘</m:t>
                            </m:r>
                          </m:e>
                        </m:d>
                      </m:e>
                    </m:d>
                  </m:oMath>
                </a14:m>
                <a:endParaRPr lang="en-US" dirty="0">
                  <a:solidFill>
                    <a:schemeClr val="accent2"/>
                  </a:solidFill>
                </a:endParaRPr>
              </a:p>
              <a:p>
                <a:pPr lvl="1">
                  <a:buFont typeface="Arial" panose="020B0604020202020204" pitchFamily="34" charset="0"/>
                  <a:buChar char="•"/>
                </a:pPr>
                <a:endParaRPr lang="en-US" dirty="0">
                  <a:solidFill>
                    <a:schemeClr val="accent2"/>
                  </a:solidFill>
                </a:endParaRPr>
              </a:p>
              <a:p>
                <a:pPr lvl="1">
                  <a:buFont typeface="Arial" panose="020B0604020202020204" pitchFamily="34" charset="0"/>
                  <a:buChar char="•"/>
                </a:pPr>
                <a:endParaRPr lang="en-US" dirty="0">
                  <a:solidFill>
                    <a:schemeClr val="accent2"/>
                  </a:solidFill>
                </a:endParaRPr>
              </a:p>
              <a:p>
                <a:pPr marL="201168" lvl="1" indent="0">
                  <a:buNone/>
                </a:pPr>
                <a:endParaRPr lang="en-US" sz="2400" dirty="0">
                  <a:solidFill>
                    <a:schemeClr val="accent2"/>
                  </a:solidFill>
                </a:endParaRPr>
              </a:p>
              <a:p>
                <a:pPr lvl="1">
                  <a:buFont typeface="Arial" panose="020B0604020202020204" pitchFamily="34" charset="0"/>
                  <a:buChar char="•"/>
                </a:pPr>
                <a:endParaRPr lang="en-US" dirty="0">
                  <a:solidFill>
                    <a:schemeClr val="accent2"/>
                  </a:solidFill>
                </a:endParaRPr>
              </a:p>
              <a:p>
                <a:pPr lvl="1">
                  <a:buFont typeface="Arial" panose="020B0604020202020204" pitchFamily="34" charset="0"/>
                  <a:buChar char="•"/>
                </a:pPr>
                <a:endParaRPr lang="en-US" dirty="0">
                  <a:solidFill>
                    <a:schemeClr val="accent2"/>
                  </a:solidFill>
                </a:endParaRPr>
              </a:p>
              <a:p>
                <a:pPr lvl="1">
                  <a:buFont typeface="Arial" panose="020B0604020202020204" pitchFamily="34" charset="0"/>
                  <a:buChar char="•"/>
                </a:pPr>
                <a:endParaRPr lang="en-US" dirty="0">
                  <a:solidFill>
                    <a:schemeClr val="accent2"/>
                  </a:solidFill>
                </a:endParaRPr>
              </a:p>
            </p:txBody>
          </p:sp>
        </mc:Choice>
        <mc:Fallback xmlns="">
          <p:sp>
            <p:nvSpPr>
              <p:cNvPr id="2" name="Content Placeholder 1">
                <a:extLst>
                  <a:ext uri="{FF2B5EF4-FFF2-40B4-BE49-F238E27FC236}">
                    <a16:creationId xmlns:a16="http://schemas.microsoft.com/office/drawing/2014/main" id="{19B4ED9C-B1E9-4017-9C93-9C5821F1A8A7}"/>
                  </a:ext>
                </a:extLst>
              </p:cNvPr>
              <p:cNvSpPr>
                <a:spLocks noGrp="1" noRot="1" noChangeAspect="1" noMove="1" noResize="1" noEditPoints="1" noAdjustHandles="1" noChangeArrowheads="1" noChangeShapeType="1" noTextEdit="1"/>
              </p:cNvSpPr>
              <p:nvPr>
                <p:ph idx="1"/>
              </p:nvPr>
            </p:nvSpPr>
            <p:spPr>
              <a:xfrm>
                <a:off x="597979" y="2727027"/>
                <a:ext cx="10996041" cy="3230199"/>
              </a:xfrm>
              <a:blipFill>
                <a:blip r:embed="rId3"/>
                <a:stretch>
                  <a:fillRect l="-1270" t="-784"/>
                </a:stretch>
              </a:blipFill>
            </p:spPr>
            <p:txBody>
              <a:bodyPr/>
              <a:lstStyle/>
              <a:p>
                <a:r>
                  <a:rPr lang="en-US">
                    <a:noFill/>
                  </a:rPr>
                  <a:t> </a:t>
                </a:r>
              </a:p>
            </p:txBody>
          </p:sp>
        </mc:Fallback>
      </mc:AlternateContent>
      <p:sp>
        <p:nvSpPr>
          <p:cNvPr id="3" name="Slide Number Placeholder 2">
            <a:extLst>
              <a:ext uri="{FF2B5EF4-FFF2-40B4-BE49-F238E27FC236}">
                <a16:creationId xmlns:a16="http://schemas.microsoft.com/office/drawing/2014/main" id="{CAA8E145-CD5F-471E-9926-06950313B43A}"/>
              </a:ext>
            </a:extLst>
          </p:cNvPr>
          <p:cNvSpPr>
            <a:spLocks noGrp="1"/>
          </p:cNvSpPr>
          <p:nvPr>
            <p:ph type="sldNum" sz="quarter" idx="12"/>
          </p:nvPr>
        </p:nvSpPr>
        <p:spPr/>
        <p:txBody>
          <a:bodyPr/>
          <a:lstStyle/>
          <a:p>
            <a:r>
              <a:rPr lang="en-US" dirty="0"/>
              <a:t>10</a:t>
            </a:r>
          </a:p>
        </p:txBody>
      </p:sp>
      <p:sp>
        <p:nvSpPr>
          <p:cNvPr id="4" name="Title 3">
            <a:extLst>
              <a:ext uri="{FF2B5EF4-FFF2-40B4-BE49-F238E27FC236}">
                <a16:creationId xmlns:a16="http://schemas.microsoft.com/office/drawing/2014/main" id="{CD71BF30-31C7-453D-B8E6-CAFA9538C7DB}"/>
              </a:ext>
            </a:extLst>
          </p:cNvPr>
          <p:cNvSpPr>
            <a:spLocks noGrp="1"/>
          </p:cNvSpPr>
          <p:nvPr>
            <p:ph type="title"/>
          </p:nvPr>
        </p:nvSpPr>
        <p:spPr>
          <a:xfrm>
            <a:off x="1097280" y="-228385"/>
            <a:ext cx="10058400" cy="1369074"/>
          </a:xfrm>
        </p:spPr>
        <p:txBody>
          <a:bodyPr/>
          <a:lstStyle/>
          <a:p>
            <a:r>
              <a:rPr lang="en-US" dirty="0"/>
              <a:t>Transform method – Hybrid REGIME</a:t>
            </a:r>
          </a:p>
        </p:txBody>
      </p:sp>
      <mc:AlternateContent xmlns:mc="http://schemas.openxmlformats.org/markup-compatibility/2006" xmlns:a14="http://schemas.microsoft.com/office/drawing/2010/main">
        <mc:Choice Requires="a14">
          <p:sp>
            <p:nvSpPr>
              <p:cNvPr id="5" name="Rectangle 4">
                <a:extLst>
                  <a:ext uri="{FF2B5EF4-FFF2-40B4-BE49-F238E27FC236}">
                    <a16:creationId xmlns:a16="http://schemas.microsoft.com/office/drawing/2014/main" id="{5166A38D-D9BE-4413-8CAC-3457CBCF3C1A}"/>
                  </a:ext>
                </a:extLst>
              </p:cNvPr>
              <p:cNvSpPr/>
              <p:nvPr/>
            </p:nvSpPr>
            <p:spPr>
              <a:xfrm>
                <a:off x="1097279" y="1815982"/>
                <a:ext cx="10659292" cy="852349"/>
              </a:xfrm>
              <a:prstGeom prst="rect">
                <a:avLst/>
              </a:prstGeom>
              <a:solidFill>
                <a:schemeClr val="accent3">
                  <a:lumMod val="20000"/>
                  <a:lumOff val="80000"/>
                </a:schemeClr>
              </a:solidFill>
              <a:ln w="19050">
                <a:solidFill>
                  <a:schemeClr val="accent1"/>
                </a:solidFill>
              </a:ln>
            </p:spPr>
            <p:txBody>
              <a:bodyPr wrap="square">
                <a:spAutoFit/>
              </a:bodyPr>
              <a:lstStyle/>
              <a:p>
                <a:r>
                  <a:rPr lang="en-US" sz="2400" dirty="0">
                    <a:solidFill>
                      <a:schemeClr val="accent2">
                        <a:lumMod val="75000"/>
                      </a:schemeClr>
                    </a:solidFill>
                  </a:rPr>
                  <a:t>Theorem </a:t>
                </a:r>
                <a:r>
                  <a:rPr lang="en-US" sz="1400" dirty="0">
                    <a:solidFill>
                      <a:schemeClr val="accent2">
                        <a:lumMod val="75000"/>
                      </a:schemeClr>
                    </a:solidFill>
                  </a:rPr>
                  <a:t>[Varma, M ‘20]  </a:t>
                </a:r>
                <a:r>
                  <a:rPr lang="en-US" sz="2400" dirty="0">
                    <a:solidFill>
                      <a:schemeClr val="accent2">
                        <a:lumMod val="75000"/>
                      </a:schemeClr>
                    </a:solidFill>
                  </a:rPr>
                  <a:t>If </a:t>
                </a:r>
                <a14:m>
                  <m:oMath xmlns:m="http://schemas.openxmlformats.org/officeDocument/2006/math">
                    <m:r>
                      <a:rPr lang="en-US" sz="2400">
                        <a:solidFill>
                          <a:srgbClr val="C0504D">
                            <a:lumMod val="75000"/>
                          </a:srgbClr>
                        </a:solidFill>
                        <a:latin typeface="Cambria Math" panose="02040503050406030204" pitchFamily="18" charset="0"/>
                      </a:rPr>
                      <m:t>𝜖𝜏</m:t>
                    </m:r>
                    <m:r>
                      <a:rPr lang="en-US" sz="2400">
                        <a:solidFill>
                          <a:srgbClr val="C0504D">
                            <a:lumMod val="75000"/>
                          </a:srgbClr>
                        </a:solidFill>
                        <a:latin typeface="Cambria Math" panose="02040503050406030204" pitchFamily="18" charset="0"/>
                      </a:rPr>
                      <m:t>→</m:t>
                    </m:r>
                    <m:r>
                      <a:rPr lang="en-US" sz="2400">
                        <a:solidFill>
                          <a:srgbClr val="C0504D">
                            <a:lumMod val="75000"/>
                          </a:srgbClr>
                        </a:solidFill>
                        <a:latin typeface="Cambria Math" panose="02040503050406030204" pitchFamily="18" charset="0"/>
                      </a:rPr>
                      <m:t>𝑙</m:t>
                    </m:r>
                    <m:r>
                      <a:rPr lang="en-US" sz="2400" b="0" i="0" smtClean="0">
                        <a:solidFill>
                          <a:srgbClr val="C0504D">
                            <a:lumMod val="75000"/>
                          </a:srgbClr>
                        </a:solidFill>
                        <a:latin typeface="Cambria Math" panose="02040503050406030204" pitchFamily="18" charset="0"/>
                      </a:rPr>
                      <m:t>, </m:t>
                    </m:r>
                    <m:r>
                      <m:rPr>
                        <m:sty m:val="p"/>
                      </m:rPr>
                      <a:rPr lang="en-US" sz="2400" b="0" i="0" smtClean="0">
                        <a:solidFill>
                          <a:srgbClr val="C0504D">
                            <a:lumMod val="75000"/>
                          </a:srgbClr>
                        </a:solidFill>
                        <a:latin typeface="Cambria Math" panose="02040503050406030204" pitchFamily="18" charset="0"/>
                      </a:rPr>
                      <m:t>then</m:t>
                    </m:r>
                  </m:oMath>
                </a14:m>
                <a:r>
                  <a:rPr lang="en-US" sz="1400" dirty="0">
                    <a:solidFill>
                      <a:schemeClr val="accent2">
                        <a:lumMod val="75000"/>
                      </a:schemeClr>
                    </a:solidFill>
                  </a:rPr>
                  <a:t> </a:t>
                </a:r>
                <a14:m>
                  <m:oMath xmlns:m="http://schemas.openxmlformats.org/officeDocument/2006/math">
                    <m:r>
                      <a:rPr lang="en-US" sz="2400" i="1">
                        <a:solidFill>
                          <a:schemeClr val="accent2">
                            <a:lumMod val="75000"/>
                          </a:schemeClr>
                        </a:solidFill>
                        <a:latin typeface="Cambria Math" panose="02040503050406030204" pitchFamily="18" charset="0"/>
                      </a:rPr>
                      <m:t>𝜖</m:t>
                    </m:r>
                    <m:r>
                      <a:rPr lang="en-US" sz="2400" b="0" i="1" smtClean="0">
                        <a:solidFill>
                          <a:schemeClr val="accent2">
                            <a:lumMod val="75000"/>
                          </a:schemeClr>
                        </a:solidFill>
                        <a:latin typeface="Cambria Math" panose="02040503050406030204" pitchFamily="18" charset="0"/>
                      </a:rPr>
                      <m:t>𝑧</m:t>
                    </m:r>
                    <m:groupChr>
                      <m:groupChrPr>
                        <m:chr m:val="→"/>
                        <m:vertJc m:val="bot"/>
                        <m:ctrlPr>
                          <a:rPr lang="en-US" sz="2400" i="1">
                            <a:solidFill>
                              <a:schemeClr val="accent2">
                                <a:lumMod val="75000"/>
                              </a:schemeClr>
                            </a:solidFill>
                            <a:latin typeface="Cambria Math" panose="02040503050406030204" pitchFamily="18" charset="0"/>
                          </a:rPr>
                        </m:ctrlPr>
                      </m:groupChrPr>
                      <m:e>
                        <m:r>
                          <m:rPr>
                            <m:brk m:alnAt="2"/>
                          </m:rPr>
                          <a:rPr lang="en-US" sz="2400" i="1">
                            <a:solidFill>
                              <a:schemeClr val="accent2">
                                <a:lumMod val="75000"/>
                              </a:schemeClr>
                            </a:solidFill>
                            <a:latin typeface="Cambria Math" panose="02040503050406030204" pitchFamily="18" charset="0"/>
                          </a:rPr>
                          <m:t>𝑑</m:t>
                        </m:r>
                      </m:e>
                    </m:groupChr>
                    <m:r>
                      <a:rPr lang="en-US" sz="2400" b="0" i="1" smtClean="0">
                        <a:solidFill>
                          <a:schemeClr val="accent2">
                            <a:lumMod val="75000"/>
                          </a:schemeClr>
                        </a:solidFill>
                        <a:latin typeface="Cambria Math" panose="02040503050406030204" pitchFamily="18" charset="0"/>
                        <a:ea typeface="Cambria Math" panose="02040503050406030204" pitchFamily="18" charset="0"/>
                      </a:rPr>
                      <m:t>𝐺𝑖𝑏𝑏𝑠</m:t>
                    </m:r>
                    <m:d>
                      <m:dPr>
                        <m:ctrlPr>
                          <a:rPr lang="en-US" sz="2400" i="1">
                            <a:solidFill>
                              <a:schemeClr val="accent2">
                                <a:lumMod val="75000"/>
                              </a:schemeClr>
                            </a:solidFill>
                            <a:latin typeface="Cambria Math" panose="02040503050406030204" pitchFamily="18" charset="0"/>
                            <a:ea typeface="Cambria Math" panose="02040503050406030204" pitchFamily="18" charset="0"/>
                          </a:rPr>
                        </m:ctrlPr>
                      </m:dPr>
                      <m:e>
                        <m:r>
                          <a:rPr lang="en-US" sz="2400" b="0" i="1" smtClean="0">
                            <a:solidFill>
                              <a:schemeClr val="accent2">
                                <a:lumMod val="75000"/>
                              </a:schemeClr>
                            </a:solidFill>
                            <a:latin typeface="Cambria Math" panose="02040503050406030204" pitchFamily="18" charset="0"/>
                            <a:ea typeface="Cambria Math" panose="02040503050406030204" pitchFamily="18" charset="0"/>
                          </a:rPr>
                          <m:t>𝑔</m:t>
                        </m:r>
                      </m:e>
                    </m:d>
                  </m:oMath>
                </a14:m>
                <a:r>
                  <a:rPr lang="en-US" sz="2400" dirty="0">
                    <a:solidFill>
                      <a:schemeClr val="accent2">
                        <a:lumMod val="75000"/>
                      </a:schemeClr>
                    </a:solidFill>
                  </a:rPr>
                  <a:t> where </a:t>
                </a:r>
                <a14:m>
                  <m:oMath xmlns:m="http://schemas.openxmlformats.org/officeDocument/2006/math">
                    <m:r>
                      <a:rPr lang="en-US" sz="2400" b="0" i="1" smtClean="0">
                        <a:solidFill>
                          <a:schemeClr val="accent2">
                            <a:lumMod val="75000"/>
                          </a:schemeClr>
                        </a:solidFill>
                        <a:latin typeface="Cambria Math" panose="02040503050406030204" pitchFamily="18" charset="0"/>
                      </a:rPr>
                      <m:t>𝑔</m:t>
                    </m:r>
                    <m:d>
                      <m:dPr>
                        <m:ctrlPr>
                          <a:rPr lang="en-US" sz="2400" b="0" i="1" smtClean="0">
                            <a:solidFill>
                              <a:schemeClr val="accent2">
                                <a:lumMod val="75000"/>
                              </a:schemeClr>
                            </a:solidFill>
                            <a:latin typeface="Cambria Math" panose="02040503050406030204" pitchFamily="18" charset="0"/>
                          </a:rPr>
                        </m:ctrlPr>
                      </m:dPr>
                      <m:e>
                        <m:r>
                          <a:rPr lang="en-US" sz="2400" b="0" i="1" smtClean="0">
                            <a:solidFill>
                              <a:schemeClr val="accent2">
                                <a:lumMod val="75000"/>
                              </a:schemeClr>
                            </a:solidFill>
                            <a:latin typeface="Cambria Math" panose="02040503050406030204" pitchFamily="18" charset="0"/>
                          </a:rPr>
                          <m:t>𝑥</m:t>
                        </m:r>
                      </m:e>
                    </m:d>
                    <m:r>
                      <a:rPr lang="en-US" sz="2400" b="0" i="1" smtClean="0">
                        <a:solidFill>
                          <a:schemeClr val="accent2">
                            <a:lumMod val="75000"/>
                          </a:schemeClr>
                        </a:solidFill>
                        <a:latin typeface="Cambria Math" panose="02040503050406030204" pitchFamily="18" charset="0"/>
                      </a:rPr>
                      <m:t>=</m:t>
                    </m:r>
                    <m:f>
                      <m:fPr>
                        <m:ctrlPr>
                          <a:rPr lang="en-US" sz="2400" i="1">
                            <a:solidFill>
                              <a:schemeClr val="accent2">
                                <a:lumMod val="75000"/>
                              </a:schemeClr>
                            </a:solidFill>
                            <a:latin typeface="Cambria Math" panose="02040503050406030204" pitchFamily="18" charset="0"/>
                          </a:rPr>
                        </m:ctrlPr>
                      </m:fPr>
                      <m:num>
                        <m:sSub>
                          <m:sSubPr>
                            <m:ctrlPr>
                              <a:rPr lang="en-US" sz="2400" i="1">
                                <a:solidFill>
                                  <a:schemeClr val="accent2">
                                    <a:lumMod val="75000"/>
                                  </a:schemeClr>
                                </a:solidFill>
                                <a:latin typeface="Cambria Math" panose="02040503050406030204" pitchFamily="18" charset="0"/>
                              </a:rPr>
                            </m:ctrlPr>
                          </m:sSubPr>
                          <m:e>
                            <m:r>
                              <a:rPr lang="en-US" sz="2400" i="1">
                                <a:solidFill>
                                  <a:schemeClr val="accent2">
                                    <a:lumMod val="75000"/>
                                  </a:schemeClr>
                                </a:solidFill>
                                <a:latin typeface="Cambria Math" panose="02040503050406030204" pitchFamily="18" charset="0"/>
                              </a:rPr>
                              <m:t>𝜙</m:t>
                            </m:r>
                          </m:e>
                          <m:sub>
                            <m:r>
                              <a:rPr lang="en-US" sz="2400" i="1">
                                <a:solidFill>
                                  <a:schemeClr val="accent2">
                                    <a:lumMod val="75000"/>
                                  </a:schemeClr>
                                </a:solidFill>
                                <a:latin typeface="Cambria Math" panose="02040503050406030204" pitchFamily="18" charset="0"/>
                              </a:rPr>
                              <m:t>2</m:t>
                            </m:r>
                          </m:sub>
                        </m:sSub>
                        <m:d>
                          <m:dPr>
                            <m:ctrlPr>
                              <a:rPr lang="en-US" sz="2400" i="1">
                                <a:solidFill>
                                  <a:schemeClr val="accent2">
                                    <a:lumMod val="75000"/>
                                  </a:schemeClr>
                                </a:solidFill>
                                <a:latin typeface="Cambria Math" panose="02040503050406030204" pitchFamily="18" charset="0"/>
                              </a:rPr>
                            </m:ctrlPr>
                          </m:dPr>
                          <m:e>
                            <m:f>
                              <m:fPr>
                                <m:ctrlPr>
                                  <a:rPr lang="en-US" sz="2400" i="1">
                                    <a:solidFill>
                                      <a:schemeClr val="accent2">
                                        <a:lumMod val="75000"/>
                                      </a:schemeClr>
                                    </a:solidFill>
                                    <a:latin typeface="Cambria Math" panose="02040503050406030204" pitchFamily="18" charset="0"/>
                                  </a:rPr>
                                </m:ctrlPr>
                              </m:fPr>
                              <m:num>
                                <m:r>
                                  <a:rPr lang="en-US" sz="2400" i="1">
                                    <a:solidFill>
                                      <a:schemeClr val="accent2">
                                        <a:lumMod val="75000"/>
                                      </a:schemeClr>
                                    </a:solidFill>
                                    <a:latin typeface="Cambria Math" panose="02040503050406030204" pitchFamily="18" charset="0"/>
                                  </a:rPr>
                                  <m:t>𝑥</m:t>
                                </m:r>
                              </m:num>
                              <m:den>
                                <m:r>
                                  <a:rPr lang="en-US" sz="2400" i="1">
                                    <a:solidFill>
                                      <a:schemeClr val="accent2">
                                        <a:lumMod val="75000"/>
                                      </a:schemeClr>
                                    </a:solidFill>
                                    <a:latin typeface="Cambria Math" panose="02040503050406030204" pitchFamily="18" charset="0"/>
                                  </a:rPr>
                                  <m:t>𝑙</m:t>
                                </m:r>
                              </m:den>
                            </m:f>
                          </m:e>
                        </m:d>
                        <m:r>
                          <a:rPr lang="en-US" sz="2400" i="1">
                            <a:solidFill>
                              <a:schemeClr val="accent2">
                                <a:lumMod val="75000"/>
                              </a:schemeClr>
                            </a:solidFill>
                            <a:latin typeface="Cambria Math" panose="02040503050406030204" pitchFamily="18" charset="0"/>
                          </a:rPr>
                          <m:t>−</m:t>
                        </m:r>
                        <m:sSub>
                          <m:sSubPr>
                            <m:ctrlPr>
                              <a:rPr lang="en-US" sz="2400" i="1">
                                <a:solidFill>
                                  <a:schemeClr val="accent2">
                                    <a:lumMod val="75000"/>
                                  </a:schemeClr>
                                </a:solidFill>
                                <a:latin typeface="Cambria Math" panose="02040503050406030204" pitchFamily="18" charset="0"/>
                              </a:rPr>
                            </m:ctrlPr>
                          </m:sSubPr>
                          <m:e>
                            <m:r>
                              <a:rPr lang="en-US" sz="2400" i="1">
                                <a:solidFill>
                                  <a:schemeClr val="accent2">
                                    <a:lumMod val="75000"/>
                                  </a:schemeClr>
                                </a:solidFill>
                                <a:latin typeface="Cambria Math" panose="02040503050406030204" pitchFamily="18" charset="0"/>
                              </a:rPr>
                              <m:t>𝜙</m:t>
                            </m:r>
                          </m:e>
                          <m:sub>
                            <m:r>
                              <a:rPr lang="en-US" sz="2400" i="1">
                                <a:solidFill>
                                  <a:schemeClr val="accent2">
                                    <a:lumMod val="75000"/>
                                  </a:schemeClr>
                                </a:solidFill>
                                <a:latin typeface="Cambria Math" panose="02040503050406030204" pitchFamily="18" charset="0"/>
                              </a:rPr>
                              <m:t>1</m:t>
                            </m:r>
                          </m:sub>
                        </m:sSub>
                        <m:d>
                          <m:dPr>
                            <m:ctrlPr>
                              <a:rPr lang="en-US" sz="2400" i="1">
                                <a:solidFill>
                                  <a:schemeClr val="accent2">
                                    <a:lumMod val="75000"/>
                                  </a:schemeClr>
                                </a:solidFill>
                                <a:latin typeface="Cambria Math" panose="02040503050406030204" pitchFamily="18" charset="0"/>
                              </a:rPr>
                            </m:ctrlPr>
                          </m:dPr>
                          <m:e>
                            <m:f>
                              <m:fPr>
                                <m:ctrlPr>
                                  <a:rPr lang="en-US" sz="2400" i="1">
                                    <a:solidFill>
                                      <a:schemeClr val="accent2">
                                        <a:lumMod val="75000"/>
                                      </a:schemeClr>
                                    </a:solidFill>
                                    <a:latin typeface="Cambria Math" panose="02040503050406030204" pitchFamily="18" charset="0"/>
                                  </a:rPr>
                                </m:ctrlPr>
                              </m:fPr>
                              <m:num>
                                <m:r>
                                  <a:rPr lang="en-US" sz="2400" i="1">
                                    <a:solidFill>
                                      <a:schemeClr val="accent2">
                                        <a:lumMod val="75000"/>
                                      </a:schemeClr>
                                    </a:solidFill>
                                    <a:latin typeface="Cambria Math" panose="02040503050406030204" pitchFamily="18" charset="0"/>
                                  </a:rPr>
                                  <m:t>𝑥</m:t>
                                </m:r>
                              </m:num>
                              <m:den>
                                <m:r>
                                  <a:rPr lang="en-US" sz="2400" i="1">
                                    <a:solidFill>
                                      <a:schemeClr val="accent2">
                                        <a:lumMod val="75000"/>
                                      </a:schemeClr>
                                    </a:solidFill>
                                    <a:latin typeface="Cambria Math" panose="02040503050406030204" pitchFamily="18" charset="0"/>
                                  </a:rPr>
                                  <m:t>𝑙</m:t>
                                </m:r>
                              </m:den>
                            </m:f>
                          </m:e>
                        </m:d>
                      </m:num>
                      <m:den>
                        <m:d>
                          <m:dPr>
                            <m:ctrlPr>
                              <a:rPr lang="en-US" sz="2400" i="1">
                                <a:solidFill>
                                  <a:schemeClr val="accent2">
                                    <a:lumMod val="75000"/>
                                  </a:schemeClr>
                                </a:solidFill>
                                <a:latin typeface="Cambria Math" panose="02040503050406030204" pitchFamily="18" charset="0"/>
                              </a:rPr>
                            </m:ctrlPr>
                          </m:dPr>
                          <m:e>
                            <m:sSubSup>
                              <m:sSubSupPr>
                                <m:ctrlPr>
                                  <a:rPr lang="en-US" sz="2400" i="1">
                                    <a:solidFill>
                                      <a:schemeClr val="accent2">
                                        <a:lumMod val="75000"/>
                                      </a:schemeClr>
                                    </a:solidFill>
                                    <a:latin typeface="Cambria Math" panose="02040503050406030204" pitchFamily="18" charset="0"/>
                                  </a:rPr>
                                </m:ctrlPr>
                              </m:sSubSupPr>
                              <m:e>
                                <m:r>
                                  <a:rPr lang="en-US" sz="2400" i="1">
                                    <a:solidFill>
                                      <a:schemeClr val="accent2">
                                        <a:lumMod val="75000"/>
                                      </a:schemeClr>
                                    </a:solidFill>
                                    <a:latin typeface="Cambria Math" panose="02040503050406030204" pitchFamily="18" charset="0"/>
                                  </a:rPr>
                                  <m:t>𝜎</m:t>
                                </m:r>
                              </m:e>
                              <m:sub>
                                <m:r>
                                  <a:rPr lang="en-US" sz="2400" i="1">
                                    <a:solidFill>
                                      <a:schemeClr val="accent2">
                                        <a:lumMod val="75000"/>
                                      </a:schemeClr>
                                    </a:solidFill>
                                    <a:latin typeface="Cambria Math" panose="02040503050406030204" pitchFamily="18" charset="0"/>
                                  </a:rPr>
                                  <m:t>1</m:t>
                                </m:r>
                              </m:sub>
                              <m:sup>
                                <m:r>
                                  <a:rPr lang="en-US" sz="2400" i="1">
                                    <a:solidFill>
                                      <a:schemeClr val="accent2">
                                        <a:lumMod val="75000"/>
                                      </a:schemeClr>
                                    </a:solidFill>
                                    <a:latin typeface="Cambria Math" panose="02040503050406030204" pitchFamily="18" charset="0"/>
                                  </a:rPr>
                                  <m:t>2</m:t>
                                </m:r>
                              </m:sup>
                            </m:sSubSup>
                            <m:r>
                              <a:rPr lang="en-US" sz="2400" i="1">
                                <a:solidFill>
                                  <a:schemeClr val="accent2">
                                    <a:lumMod val="75000"/>
                                  </a:schemeClr>
                                </a:solidFill>
                                <a:latin typeface="Cambria Math" panose="02040503050406030204" pitchFamily="18" charset="0"/>
                              </a:rPr>
                              <m:t>+</m:t>
                            </m:r>
                            <m:sSubSup>
                              <m:sSubSupPr>
                                <m:ctrlPr>
                                  <a:rPr lang="en-US" sz="2400" i="1">
                                    <a:solidFill>
                                      <a:schemeClr val="accent2">
                                        <a:lumMod val="75000"/>
                                      </a:schemeClr>
                                    </a:solidFill>
                                    <a:latin typeface="Cambria Math" panose="02040503050406030204" pitchFamily="18" charset="0"/>
                                  </a:rPr>
                                </m:ctrlPr>
                              </m:sSubSupPr>
                              <m:e>
                                <m:r>
                                  <a:rPr lang="en-US" sz="2400" i="1">
                                    <a:solidFill>
                                      <a:schemeClr val="accent2">
                                        <a:lumMod val="75000"/>
                                      </a:schemeClr>
                                    </a:solidFill>
                                    <a:latin typeface="Cambria Math" panose="02040503050406030204" pitchFamily="18" charset="0"/>
                                  </a:rPr>
                                  <m:t>𝜎</m:t>
                                </m:r>
                              </m:e>
                              <m:sub>
                                <m:r>
                                  <a:rPr lang="en-US" sz="2400" i="1">
                                    <a:solidFill>
                                      <a:schemeClr val="accent2">
                                        <a:lumMod val="75000"/>
                                      </a:schemeClr>
                                    </a:solidFill>
                                    <a:latin typeface="Cambria Math" panose="02040503050406030204" pitchFamily="18" charset="0"/>
                                  </a:rPr>
                                  <m:t>2</m:t>
                                </m:r>
                              </m:sub>
                              <m:sup>
                                <m:r>
                                  <a:rPr lang="en-US" sz="2400" i="1">
                                    <a:solidFill>
                                      <a:schemeClr val="accent2">
                                        <a:lumMod val="75000"/>
                                      </a:schemeClr>
                                    </a:solidFill>
                                    <a:latin typeface="Cambria Math" panose="02040503050406030204" pitchFamily="18" charset="0"/>
                                  </a:rPr>
                                  <m:t>2</m:t>
                                </m:r>
                              </m:sup>
                            </m:sSubSup>
                          </m:e>
                        </m:d>
                        <m:r>
                          <a:rPr lang="en-US" sz="2400" i="1">
                            <a:solidFill>
                              <a:schemeClr val="accent2">
                                <a:lumMod val="75000"/>
                              </a:schemeClr>
                            </a:solidFill>
                            <a:latin typeface="Cambria Math" panose="02040503050406030204" pitchFamily="18" charset="0"/>
                          </a:rPr>
                          <m:t>/2</m:t>
                        </m:r>
                      </m:den>
                    </m:f>
                  </m:oMath>
                </a14:m>
                <a:endParaRPr lang="en-US" sz="2400" i="1" dirty="0">
                  <a:solidFill>
                    <a:schemeClr val="accent2">
                      <a:lumMod val="75000"/>
                    </a:schemeClr>
                  </a:solidFill>
                </a:endParaRPr>
              </a:p>
            </p:txBody>
          </p:sp>
        </mc:Choice>
        <mc:Fallback xmlns="">
          <p:sp>
            <p:nvSpPr>
              <p:cNvPr id="5" name="Rectangle 4">
                <a:extLst>
                  <a:ext uri="{FF2B5EF4-FFF2-40B4-BE49-F238E27FC236}">
                    <a16:creationId xmlns:a16="http://schemas.microsoft.com/office/drawing/2014/main" id="{5166A38D-D9BE-4413-8CAC-3457CBCF3C1A}"/>
                  </a:ext>
                </a:extLst>
              </p:cNvPr>
              <p:cNvSpPr>
                <a:spLocks noRot="1" noChangeAspect="1" noMove="1" noResize="1" noEditPoints="1" noAdjustHandles="1" noChangeArrowheads="1" noChangeShapeType="1" noTextEdit="1"/>
              </p:cNvSpPr>
              <p:nvPr/>
            </p:nvSpPr>
            <p:spPr>
              <a:xfrm>
                <a:off x="1097279" y="1815982"/>
                <a:ext cx="10659292" cy="852349"/>
              </a:xfrm>
              <a:prstGeom prst="rect">
                <a:avLst/>
              </a:prstGeom>
              <a:blipFill>
                <a:blip r:embed="rId4"/>
                <a:stretch>
                  <a:fillRect l="-799"/>
                </a:stretch>
              </a:blipFill>
              <a:ln w="19050">
                <a:solidFill>
                  <a:schemeClr val="accent1"/>
                </a:solidFill>
              </a:ln>
            </p:spPr>
            <p:txBody>
              <a:bodyPr/>
              <a:lstStyle/>
              <a:p>
                <a:r>
                  <a:rPr lang="en-US">
                    <a:noFill/>
                  </a:rPr>
                  <a:t> </a:t>
                </a:r>
              </a:p>
            </p:txBody>
          </p:sp>
        </mc:Fallback>
      </mc:AlternateContent>
      <p:grpSp>
        <p:nvGrpSpPr>
          <p:cNvPr id="6" name="Group 5">
            <a:extLst>
              <a:ext uri="{FF2B5EF4-FFF2-40B4-BE49-F238E27FC236}">
                <a16:creationId xmlns:a16="http://schemas.microsoft.com/office/drawing/2014/main" id="{0FC481BA-8FDB-4CC5-BB73-A0E725EFD8C7}"/>
              </a:ext>
            </a:extLst>
          </p:cNvPr>
          <p:cNvGrpSpPr/>
          <p:nvPr/>
        </p:nvGrpSpPr>
        <p:grpSpPr>
          <a:xfrm>
            <a:off x="1938854" y="769601"/>
            <a:ext cx="7679200" cy="987685"/>
            <a:chOff x="493802" y="1556575"/>
            <a:chExt cx="11376875" cy="1657592"/>
          </a:xfrm>
        </p:grpSpPr>
        <p:pic>
          <p:nvPicPr>
            <p:cNvPr id="7" name="Content Placeholder 4" descr="Line arrow: Straight">
              <a:extLst>
                <a:ext uri="{FF2B5EF4-FFF2-40B4-BE49-F238E27FC236}">
                  <a16:creationId xmlns:a16="http://schemas.microsoft.com/office/drawing/2014/main" id="{0AA5E8C6-5739-4FB5-A268-8FB23028B3B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764501" y="1556575"/>
              <a:ext cx="633432" cy="642199"/>
            </a:xfrm>
            <a:prstGeom prst="rect">
              <a:avLst/>
            </a:prstGeom>
          </p:spPr>
        </p:pic>
        <p:pic>
          <p:nvPicPr>
            <p:cNvPr id="8" name="Graphic 7" descr="Man">
              <a:extLst>
                <a:ext uri="{FF2B5EF4-FFF2-40B4-BE49-F238E27FC236}">
                  <a16:creationId xmlns:a16="http://schemas.microsoft.com/office/drawing/2014/main" id="{80FFD96F-76FD-476A-BD1B-78B65D22B73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844261" y="1616574"/>
              <a:ext cx="633432" cy="642199"/>
            </a:xfrm>
            <a:prstGeom prst="rect">
              <a:avLst/>
            </a:prstGeom>
          </p:spPr>
        </p:pic>
        <p:pic>
          <p:nvPicPr>
            <p:cNvPr id="9" name="Graphic 8" descr="Car">
              <a:extLst>
                <a:ext uri="{FF2B5EF4-FFF2-40B4-BE49-F238E27FC236}">
                  <a16:creationId xmlns:a16="http://schemas.microsoft.com/office/drawing/2014/main" id="{F1C4D5D9-D891-4BD9-8381-CDDC6A0ED524}"/>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5407324" y="1605104"/>
              <a:ext cx="633432" cy="642199"/>
            </a:xfrm>
            <a:prstGeom prst="rect">
              <a:avLst/>
            </a:prstGeom>
          </p:spPr>
        </p:pic>
        <p:cxnSp>
          <p:nvCxnSpPr>
            <p:cNvPr id="10" name="Straight Connector 9">
              <a:extLst>
                <a:ext uri="{FF2B5EF4-FFF2-40B4-BE49-F238E27FC236}">
                  <a16:creationId xmlns:a16="http://schemas.microsoft.com/office/drawing/2014/main" id="{78610BC4-905A-4FE9-92F0-911F97153865}"/>
                </a:ext>
              </a:extLst>
            </p:cNvPr>
            <p:cNvCxnSpPr>
              <a:cxnSpLocks/>
            </p:cNvCxnSpPr>
            <p:nvPr/>
          </p:nvCxnSpPr>
          <p:spPr>
            <a:xfrm>
              <a:off x="4314257" y="1583888"/>
              <a:ext cx="1752878"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087B170D-3958-46A6-B145-D9AA6187299F}"/>
                </a:ext>
              </a:extLst>
            </p:cNvPr>
            <p:cNvCxnSpPr>
              <a:cxnSpLocks/>
            </p:cNvCxnSpPr>
            <p:nvPr/>
          </p:nvCxnSpPr>
          <p:spPr>
            <a:xfrm>
              <a:off x="6067135" y="1583888"/>
              <a:ext cx="0" cy="691786"/>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6E34D028-DCCA-4384-B20E-546EBB9DCB1C}"/>
                </a:ext>
              </a:extLst>
            </p:cNvPr>
            <p:cNvCxnSpPr>
              <a:cxnSpLocks/>
            </p:cNvCxnSpPr>
            <p:nvPr/>
          </p:nvCxnSpPr>
          <p:spPr>
            <a:xfrm flipV="1">
              <a:off x="4314257" y="2275674"/>
              <a:ext cx="1752878" cy="1003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3" name="Graphic 12" descr="Car">
              <a:extLst>
                <a:ext uri="{FF2B5EF4-FFF2-40B4-BE49-F238E27FC236}">
                  <a16:creationId xmlns:a16="http://schemas.microsoft.com/office/drawing/2014/main" id="{EA3C3795-4CC7-4552-AB2E-0228C35B35D3}"/>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755847" y="1591004"/>
              <a:ext cx="633432" cy="642199"/>
            </a:xfrm>
            <a:prstGeom prst="rect">
              <a:avLst/>
            </a:prstGeom>
          </p:spPr>
        </p:pic>
        <p:pic>
          <p:nvPicPr>
            <p:cNvPr id="14" name="Graphic 13" descr="Car">
              <a:extLst>
                <a:ext uri="{FF2B5EF4-FFF2-40B4-BE49-F238E27FC236}">
                  <a16:creationId xmlns:a16="http://schemas.microsoft.com/office/drawing/2014/main" id="{7194BD1D-4791-49E6-BCBE-F637916CEC5C}"/>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100891" y="1582554"/>
              <a:ext cx="633432" cy="642199"/>
            </a:xfrm>
            <a:prstGeom prst="rect">
              <a:avLst/>
            </a:prstGeom>
          </p:spPr>
        </p:pic>
        <p:cxnSp>
          <p:nvCxnSpPr>
            <p:cNvPr id="15" name="Straight Connector 14">
              <a:extLst>
                <a:ext uri="{FF2B5EF4-FFF2-40B4-BE49-F238E27FC236}">
                  <a16:creationId xmlns:a16="http://schemas.microsoft.com/office/drawing/2014/main" id="{DEC0A020-7560-46F8-BF78-0C465A5902C8}"/>
                </a:ext>
              </a:extLst>
            </p:cNvPr>
            <p:cNvCxnSpPr>
              <a:cxnSpLocks/>
            </p:cNvCxnSpPr>
            <p:nvPr/>
          </p:nvCxnSpPr>
          <p:spPr>
            <a:xfrm>
              <a:off x="6943574" y="1588437"/>
              <a:ext cx="1752878"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4A95396A-CFDF-4B0F-8038-37774151C8EE}"/>
                </a:ext>
              </a:extLst>
            </p:cNvPr>
            <p:cNvCxnSpPr>
              <a:cxnSpLocks/>
            </p:cNvCxnSpPr>
            <p:nvPr/>
          </p:nvCxnSpPr>
          <p:spPr>
            <a:xfrm>
              <a:off x="6946171" y="1588437"/>
              <a:ext cx="0" cy="691786"/>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CD725D34-261C-4DF1-B0E9-2C36F37B3784}"/>
                </a:ext>
              </a:extLst>
            </p:cNvPr>
            <p:cNvCxnSpPr>
              <a:cxnSpLocks/>
            </p:cNvCxnSpPr>
            <p:nvPr/>
          </p:nvCxnSpPr>
          <p:spPr>
            <a:xfrm flipV="1">
              <a:off x="6943574" y="2269339"/>
              <a:ext cx="1752878" cy="1003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8" name="Graphic 17" descr="Man">
              <a:extLst>
                <a:ext uri="{FF2B5EF4-FFF2-40B4-BE49-F238E27FC236}">
                  <a16:creationId xmlns:a16="http://schemas.microsoft.com/office/drawing/2014/main" id="{B68B73DE-7A41-4238-B689-BD1F0D5F664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204580" y="1613554"/>
              <a:ext cx="633432" cy="642199"/>
            </a:xfrm>
            <a:prstGeom prst="rect">
              <a:avLst/>
            </a:prstGeom>
          </p:spPr>
        </p:pic>
        <p:pic>
          <p:nvPicPr>
            <p:cNvPr id="19" name="Graphic 18" descr="Man">
              <a:extLst>
                <a:ext uri="{FF2B5EF4-FFF2-40B4-BE49-F238E27FC236}">
                  <a16:creationId xmlns:a16="http://schemas.microsoft.com/office/drawing/2014/main" id="{34EE0730-AC1C-4826-8B19-643C92E6AC4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579712" y="1616574"/>
              <a:ext cx="633432" cy="642199"/>
            </a:xfrm>
            <a:prstGeom prst="rect">
              <a:avLst/>
            </a:prstGeom>
          </p:spPr>
        </p:pic>
        <p:pic>
          <p:nvPicPr>
            <p:cNvPr id="20" name="Content Placeholder 4" descr="Line arrow: Straight">
              <a:extLst>
                <a:ext uri="{FF2B5EF4-FFF2-40B4-BE49-F238E27FC236}">
                  <a16:creationId xmlns:a16="http://schemas.microsoft.com/office/drawing/2014/main" id="{08C48CB4-4DA9-46CD-9348-5D931B6F6CA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0800000">
              <a:off x="3092209" y="1577358"/>
              <a:ext cx="633432" cy="642199"/>
            </a:xfrm>
            <a:prstGeom prst="rect">
              <a:avLst/>
            </a:prstGeom>
          </p:spPr>
        </p:pic>
        <p:sp>
          <p:nvSpPr>
            <p:cNvPr id="21" name="Right Brace 20">
              <a:extLst>
                <a:ext uri="{FF2B5EF4-FFF2-40B4-BE49-F238E27FC236}">
                  <a16:creationId xmlns:a16="http://schemas.microsoft.com/office/drawing/2014/main" id="{F493363C-B1EF-451B-9F78-6B5D87C6F32A}"/>
                </a:ext>
              </a:extLst>
            </p:cNvPr>
            <p:cNvSpPr/>
            <p:nvPr/>
          </p:nvSpPr>
          <p:spPr>
            <a:xfrm rot="5400000">
              <a:off x="4961582" y="1517254"/>
              <a:ext cx="218482" cy="1939865"/>
            </a:xfrm>
            <a:prstGeom prst="rightBrace">
              <a:avLst/>
            </a:prstGeom>
            <a:ln w="28575">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85168F21-EA74-4C7F-9D6E-F83C3501A09D}"/>
                    </a:ext>
                  </a:extLst>
                </p:cNvPr>
                <p:cNvSpPr txBox="1"/>
                <p:nvPr/>
              </p:nvSpPr>
              <p:spPr>
                <a:xfrm>
                  <a:off x="4826333" y="2627405"/>
                  <a:ext cx="619938" cy="51653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400" b="0" i="1" smtClean="0">
                                <a:solidFill>
                                  <a:schemeClr val="accent2"/>
                                </a:solidFill>
                                <a:latin typeface="Cambria Math" panose="02040503050406030204" pitchFamily="18" charset="0"/>
                              </a:rPr>
                            </m:ctrlPr>
                          </m:sSubPr>
                          <m:e>
                            <m:r>
                              <a:rPr lang="en-US" sz="1400" b="0" i="1" smtClean="0">
                                <a:solidFill>
                                  <a:schemeClr val="accent2"/>
                                </a:solidFill>
                                <a:latin typeface="Cambria Math" panose="02040503050406030204" pitchFamily="18" charset="0"/>
                              </a:rPr>
                              <m:t>𝑞</m:t>
                            </m:r>
                          </m:e>
                          <m:sub>
                            <m:r>
                              <a:rPr lang="en-US" sz="1400" b="0" i="1" smtClean="0">
                                <a:solidFill>
                                  <a:schemeClr val="accent2"/>
                                </a:solidFill>
                                <a:latin typeface="Cambria Math" panose="02040503050406030204" pitchFamily="18" charset="0"/>
                              </a:rPr>
                              <m:t>1</m:t>
                            </m:r>
                          </m:sub>
                        </m:sSub>
                      </m:oMath>
                    </m:oMathPara>
                  </a14:m>
                  <a:endParaRPr lang="en-US" sz="1400" dirty="0">
                    <a:solidFill>
                      <a:schemeClr val="accent2"/>
                    </a:solidFill>
                  </a:endParaRPr>
                </a:p>
              </p:txBody>
            </p:sp>
          </mc:Choice>
          <mc:Fallback xmlns="">
            <p:sp>
              <p:nvSpPr>
                <p:cNvPr id="23" name="TextBox 22">
                  <a:extLst>
                    <a:ext uri="{FF2B5EF4-FFF2-40B4-BE49-F238E27FC236}">
                      <a16:creationId xmlns:a16="http://schemas.microsoft.com/office/drawing/2014/main" id="{0444E230-A0EC-4AEB-AD6A-8E94E257D85B}"/>
                    </a:ext>
                  </a:extLst>
                </p:cNvPr>
                <p:cNvSpPr txBox="1">
                  <a:spLocks noRot="1" noChangeAspect="1" noMove="1" noResize="1" noEditPoints="1" noAdjustHandles="1" noChangeArrowheads="1" noChangeShapeType="1" noTextEdit="1"/>
                </p:cNvSpPr>
                <p:nvPr/>
              </p:nvSpPr>
              <p:spPr>
                <a:xfrm>
                  <a:off x="4826333" y="2627405"/>
                  <a:ext cx="619938" cy="516530"/>
                </a:xfrm>
                <a:prstGeom prst="rect">
                  <a:avLst/>
                </a:prstGeom>
                <a:blipFill>
                  <a:blip r:embed="rId11"/>
                  <a:stretch>
                    <a:fillRect b="-6000"/>
                  </a:stretch>
                </a:blipFill>
              </p:spPr>
              <p:txBody>
                <a:bodyPr/>
                <a:lstStyle/>
                <a:p>
                  <a:r>
                    <a:rPr lang="en-US">
                      <a:noFill/>
                    </a:rPr>
                    <a:t> </a:t>
                  </a:r>
                </a:p>
              </p:txBody>
            </p:sp>
          </mc:Fallback>
        </mc:AlternateContent>
        <p:sp>
          <p:nvSpPr>
            <p:cNvPr id="23" name="Right Brace 22">
              <a:extLst>
                <a:ext uri="{FF2B5EF4-FFF2-40B4-BE49-F238E27FC236}">
                  <a16:creationId xmlns:a16="http://schemas.microsoft.com/office/drawing/2014/main" id="{7EB1845C-0C0C-4AAA-86BD-D01A67D80EDC}"/>
                </a:ext>
              </a:extLst>
            </p:cNvPr>
            <p:cNvSpPr/>
            <p:nvPr/>
          </p:nvSpPr>
          <p:spPr>
            <a:xfrm rot="5400000">
              <a:off x="7454264" y="1867256"/>
              <a:ext cx="178355" cy="1199735"/>
            </a:xfrm>
            <a:prstGeom prst="rightBrace">
              <a:avLst/>
            </a:prstGeom>
            <a:ln w="28575">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7BEE1375-7498-4836-899D-DAD10AB1151B}"/>
                    </a:ext>
                  </a:extLst>
                </p:cNvPr>
                <p:cNvSpPr txBox="1"/>
                <p:nvPr/>
              </p:nvSpPr>
              <p:spPr>
                <a:xfrm>
                  <a:off x="7370088" y="2648006"/>
                  <a:ext cx="302416" cy="51653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400" b="0" i="1" smtClean="0">
                                <a:solidFill>
                                  <a:schemeClr val="accent2"/>
                                </a:solidFill>
                                <a:latin typeface="Cambria Math" panose="02040503050406030204" pitchFamily="18" charset="0"/>
                              </a:rPr>
                            </m:ctrlPr>
                          </m:sSubPr>
                          <m:e>
                            <m:r>
                              <a:rPr lang="en-US" sz="1400" b="0" i="1" smtClean="0">
                                <a:solidFill>
                                  <a:schemeClr val="accent2"/>
                                </a:solidFill>
                                <a:latin typeface="Cambria Math" panose="02040503050406030204" pitchFamily="18" charset="0"/>
                              </a:rPr>
                              <m:t>𝑞</m:t>
                            </m:r>
                          </m:e>
                          <m:sub>
                            <m:r>
                              <a:rPr lang="en-US" sz="1400" b="0" i="1" smtClean="0">
                                <a:solidFill>
                                  <a:schemeClr val="accent2"/>
                                </a:solidFill>
                                <a:latin typeface="Cambria Math" panose="02040503050406030204" pitchFamily="18" charset="0"/>
                              </a:rPr>
                              <m:t>2</m:t>
                            </m:r>
                          </m:sub>
                        </m:sSub>
                      </m:oMath>
                    </m:oMathPara>
                  </a14:m>
                  <a:endParaRPr lang="en-US" sz="1400" dirty="0">
                    <a:solidFill>
                      <a:schemeClr val="accent2"/>
                    </a:solidFill>
                  </a:endParaRPr>
                </a:p>
              </p:txBody>
            </p:sp>
          </mc:Choice>
          <mc:Fallback xmlns="">
            <p:sp>
              <p:nvSpPr>
                <p:cNvPr id="25" name="TextBox 24">
                  <a:extLst>
                    <a:ext uri="{FF2B5EF4-FFF2-40B4-BE49-F238E27FC236}">
                      <a16:creationId xmlns:a16="http://schemas.microsoft.com/office/drawing/2014/main" id="{813BE8FF-55F9-40A5-A66E-3140C08732C7}"/>
                    </a:ext>
                  </a:extLst>
                </p:cNvPr>
                <p:cNvSpPr txBox="1">
                  <a:spLocks noRot="1" noChangeAspect="1" noMove="1" noResize="1" noEditPoints="1" noAdjustHandles="1" noChangeArrowheads="1" noChangeShapeType="1" noTextEdit="1"/>
                </p:cNvSpPr>
                <p:nvPr/>
              </p:nvSpPr>
              <p:spPr>
                <a:xfrm>
                  <a:off x="7370088" y="2648006"/>
                  <a:ext cx="302416" cy="516530"/>
                </a:xfrm>
                <a:prstGeom prst="rect">
                  <a:avLst/>
                </a:prstGeom>
                <a:blipFill>
                  <a:blip r:embed="rId12"/>
                  <a:stretch>
                    <a:fillRect r="-44118" b="-6000"/>
                  </a:stretch>
                </a:blipFill>
              </p:spPr>
              <p:txBody>
                <a:bodyPr/>
                <a:lstStyle/>
                <a:p>
                  <a:r>
                    <a:rPr lang="en-US">
                      <a:noFill/>
                    </a:rPr>
                    <a:t> </a:t>
                  </a:r>
                </a:p>
              </p:txBody>
            </p:sp>
          </mc:Fallback>
        </mc:AlternateContent>
        <p:pic>
          <p:nvPicPr>
            <p:cNvPr id="25" name="Content Placeholder 4" descr="Line arrow: Straight">
              <a:extLst>
                <a:ext uri="{FF2B5EF4-FFF2-40B4-BE49-F238E27FC236}">
                  <a16:creationId xmlns:a16="http://schemas.microsoft.com/office/drawing/2014/main" id="{D2C867B5-43AA-43BE-A5A6-17530182E4C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0800000">
              <a:off x="725391" y="1633534"/>
              <a:ext cx="633432" cy="642199"/>
            </a:xfrm>
            <a:prstGeom prst="rect">
              <a:avLst/>
            </a:prstGeom>
          </p:spPr>
        </p:pic>
        <mc:AlternateContent xmlns:mc="http://schemas.openxmlformats.org/markup-compatibility/2006" xmlns:a14="http://schemas.microsoft.com/office/drawing/2010/main">
          <mc:Choice Requires="a14">
            <p:sp>
              <p:nvSpPr>
                <p:cNvPr id="26" name="Rectangle 25">
                  <a:extLst>
                    <a:ext uri="{FF2B5EF4-FFF2-40B4-BE49-F238E27FC236}">
                      <a16:creationId xmlns:a16="http://schemas.microsoft.com/office/drawing/2014/main" id="{C41649EC-9230-4A09-B157-4A7B8EF1748A}"/>
                    </a:ext>
                  </a:extLst>
                </p:cNvPr>
                <p:cNvSpPr/>
                <p:nvPr/>
              </p:nvSpPr>
              <p:spPr>
                <a:xfrm>
                  <a:off x="493802" y="2114924"/>
                  <a:ext cx="1157137" cy="882189"/>
                </a:xfrm>
                <a:prstGeom prst="rect">
                  <a:avLst/>
                </a:prstGeom>
              </p:spPr>
              <p:txBody>
                <a:bodyPr wrap="none">
                  <a:spAutoFit/>
                </a:bodyPr>
                <a:lstStyle/>
                <a:p>
                  <a:pPr lvl="0" algn="ctr"/>
                  <a14:m>
                    <m:oMath xmlns:m="http://schemas.openxmlformats.org/officeDocument/2006/math">
                      <m:sSub>
                        <m:sSubPr>
                          <m:ctrlPr>
                            <a:rPr lang="en-US" sz="140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𝑎</m:t>
                          </m:r>
                        </m:e>
                        <m:sub>
                          <m:r>
                            <a:rPr lang="en-US" sz="1400" i="1">
                              <a:solidFill>
                                <a:schemeClr val="accent2"/>
                              </a:solidFill>
                              <a:latin typeface="Cambria Math" panose="02040503050406030204" pitchFamily="18" charset="0"/>
                              <a:ea typeface="Cambria Math" panose="02040503050406030204" pitchFamily="18" charset="0"/>
                            </a:rPr>
                            <m:t>1</m:t>
                          </m:r>
                        </m:sub>
                      </m:sSub>
                    </m:oMath>
                  </a14:m>
                  <a:r>
                    <a:rPr lang="en-US" sz="1400" b="0" dirty="0">
                      <a:solidFill>
                        <a:schemeClr val="accent2"/>
                      </a:solidFill>
                      <a:ea typeface="Cambria Math" panose="02040503050406030204" pitchFamily="18" charset="0"/>
                    </a:rPr>
                    <a:t> - </a:t>
                  </a:r>
                  <a:r>
                    <a:rPr lang="en-US" sz="1400" b="0" dirty="0" err="1">
                      <a:solidFill>
                        <a:schemeClr val="accent2"/>
                      </a:solidFill>
                      <a:ea typeface="Cambria Math" panose="02040503050406030204" pitchFamily="18" charset="0"/>
                    </a:rPr>
                    <a:t>iid</a:t>
                  </a:r>
                  <a:endParaRPr lang="en-US" sz="1400" b="0" dirty="0">
                    <a:solidFill>
                      <a:schemeClr val="accent2"/>
                    </a:solidFill>
                    <a:ea typeface="Cambria Math" panose="02040503050406030204" pitchFamily="18" charset="0"/>
                  </a:endParaRPr>
                </a:p>
                <a:p>
                  <a:pPr lvl="0" algn="ctr"/>
                  <a14:m>
                    <m:oMathPara xmlns:m="http://schemas.openxmlformats.org/officeDocument/2006/math">
                      <m:oMathParaPr>
                        <m:jc m:val="centerGroup"/>
                      </m:oMathParaPr>
                      <m:oMath xmlns:m="http://schemas.openxmlformats.org/officeDocument/2006/math">
                        <m:sSub>
                          <m:sSubPr>
                            <m:ctrlPr>
                              <a:rPr lang="en-US" sz="1400" b="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𝜆</m:t>
                            </m:r>
                          </m:e>
                          <m:sub/>
                        </m:sSub>
                        <m:r>
                          <a:rPr lang="en-US" sz="1400" b="0" i="1" smtClean="0">
                            <a:solidFill>
                              <a:schemeClr val="accent2"/>
                            </a:solidFill>
                            <a:latin typeface="Cambria Math" panose="02040503050406030204" pitchFamily="18" charset="0"/>
                            <a:ea typeface="Cambria Math" panose="02040503050406030204" pitchFamily="18" charset="0"/>
                          </a:rPr>
                          <m:t> </m:t>
                        </m:r>
                        <m:sSubSup>
                          <m:sSubSupPr>
                            <m:ctrlPr>
                              <a:rPr lang="en-US" sz="1400" b="0" i="1" smtClean="0">
                                <a:solidFill>
                                  <a:schemeClr val="accent2"/>
                                </a:solidFill>
                                <a:latin typeface="Cambria Math" panose="02040503050406030204" pitchFamily="18" charset="0"/>
                                <a:ea typeface="Cambria Math" panose="02040503050406030204" pitchFamily="18" charset="0"/>
                              </a:rPr>
                            </m:ctrlPr>
                          </m:sSubSupPr>
                          <m:e>
                            <m:r>
                              <a:rPr lang="en-US" sz="1400" b="0" i="1" smtClean="0">
                                <a:solidFill>
                                  <a:schemeClr val="accent2"/>
                                </a:solidFill>
                                <a:latin typeface="Cambria Math" panose="02040503050406030204" pitchFamily="18" charset="0"/>
                                <a:ea typeface="Cambria Math" panose="02040503050406030204" pitchFamily="18" charset="0"/>
                              </a:rPr>
                              <m:t>𝜎</m:t>
                            </m:r>
                          </m:e>
                          <m:sub>
                            <m:r>
                              <a:rPr lang="en-US" sz="1400" b="0" i="1" smtClean="0">
                                <a:solidFill>
                                  <a:schemeClr val="accent2"/>
                                </a:solidFill>
                                <a:latin typeface="Cambria Math" panose="02040503050406030204" pitchFamily="18" charset="0"/>
                                <a:ea typeface="Cambria Math" panose="02040503050406030204" pitchFamily="18" charset="0"/>
                              </a:rPr>
                              <m:t>1</m:t>
                            </m:r>
                          </m:sub>
                          <m:sup>
                            <m:r>
                              <a:rPr lang="en-US" sz="1400" b="0" i="1" smtClean="0">
                                <a:solidFill>
                                  <a:schemeClr val="accent2"/>
                                </a:solidFill>
                                <a:latin typeface="Cambria Math" panose="02040503050406030204" pitchFamily="18" charset="0"/>
                                <a:ea typeface="Cambria Math" panose="02040503050406030204" pitchFamily="18" charset="0"/>
                              </a:rPr>
                              <m:t>2</m:t>
                            </m:r>
                          </m:sup>
                        </m:sSubSup>
                      </m:oMath>
                    </m:oMathPara>
                  </a14:m>
                  <a:endParaRPr lang="en-US" sz="1400" dirty="0">
                    <a:solidFill>
                      <a:schemeClr val="accent2"/>
                    </a:solidFill>
                  </a:endParaRPr>
                </a:p>
              </p:txBody>
            </p:sp>
          </mc:Choice>
          <mc:Fallback xmlns="">
            <p:sp>
              <p:nvSpPr>
                <p:cNvPr id="31" name="Rectangle 30">
                  <a:extLst>
                    <a:ext uri="{FF2B5EF4-FFF2-40B4-BE49-F238E27FC236}">
                      <a16:creationId xmlns:a16="http://schemas.microsoft.com/office/drawing/2014/main" id="{D9D3110A-24AD-444D-89BD-64B18B457414}"/>
                    </a:ext>
                  </a:extLst>
                </p:cNvPr>
                <p:cNvSpPr>
                  <a:spLocks noRot="1" noChangeAspect="1" noMove="1" noResize="1" noEditPoints="1" noAdjustHandles="1" noChangeArrowheads="1" noChangeShapeType="1" noTextEdit="1"/>
                </p:cNvSpPr>
                <p:nvPr/>
              </p:nvSpPr>
              <p:spPr>
                <a:xfrm>
                  <a:off x="493802" y="2114924"/>
                  <a:ext cx="1157137" cy="882189"/>
                </a:xfrm>
                <a:prstGeom prst="rect">
                  <a:avLst/>
                </a:prstGeom>
                <a:blipFill>
                  <a:blip r:embed="rId13"/>
                  <a:stretch>
                    <a:fillRect t="-2326" r="-3125"/>
                  </a:stretch>
                </a:blipFill>
              </p:spPr>
              <p:txBody>
                <a:bodyPr/>
                <a:lstStyle/>
                <a:p>
                  <a:r>
                    <a:rPr lang="en-US">
                      <a:noFill/>
                    </a:rPr>
                    <a:t> </a:t>
                  </a:r>
                </a:p>
              </p:txBody>
            </p:sp>
          </mc:Fallback>
        </mc:AlternateContent>
        <p:pic>
          <p:nvPicPr>
            <p:cNvPr id="27" name="Content Placeholder 4" descr="Line arrow: Straight">
              <a:extLst>
                <a:ext uri="{FF2B5EF4-FFF2-40B4-BE49-F238E27FC236}">
                  <a16:creationId xmlns:a16="http://schemas.microsoft.com/office/drawing/2014/main" id="{8CA257A1-9F82-4DA5-A254-95303C31A66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852950" y="1556575"/>
              <a:ext cx="633432" cy="642199"/>
            </a:xfrm>
            <a:prstGeom prst="rect">
              <a:avLst/>
            </a:prstGeom>
          </p:spPr>
        </p:pic>
        <mc:AlternateContent xmlns:mc="http://schemas.openxmlformats.org/markup-compatibility/2006" xmlns:a14="http://schemas.microsoft.com/office/drawing/2010/main">
          <mc:Choice Requires="a14">
            <p:sp>
              <p:nvSpPr>
                <p:cNvPr id="28" name="Rectangle 27">
                  <a:extLst>
                    <a:ext uri="{FF2B5EF4-FFF2-40B4-BE49-F238E27FC236}">
                      <a16:creationId xmlns:a16="http://schemas.microsoft.com/office/drawing/2014/main" id="{BE0BF4D3-0C55-41A4-9078-6BEA25F046F6}"/>
                    </a:ext>
                  </a:extLst>
                </p:cNvPr>
                <p:cNvSpPr/>
                <p:nvPr/>
              </p:nvSpPr>
              <p:spPr>
                <a:xfrm>
                  <a:off x="10699196" y="2020434"/>
                  <a:ext cx="1171481" cy="882833"/>
                </a:xfrm>
                <a:prstGeom prst="rect">
                  <a:avLst/>
                </a:prstGeom>
              </p:spPr>
              <p:txBody>
                <a:bodyPr wrap="none">
                  <a:spAutoFit/>
                </a:bodyPr>
                <a:lstStyle/>
                <a:p>
                  <a:pPr lvl="0" algn="ctr"/>
                  <a14:m>
                    <m:oMath xmlns:m="http://schemas.openxmlformats.org/officeDocument/2006/math">
                      <m:sSub>
                        <m:sSubPr>
                          <m:ctrlPr>
                            <a:rPr lang="en-US" sz="140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𝑎</m:t>
                          </m:r>
                        </m:e>
                        <m:sub>
                          <m:r>
                            <a:rPr lang="en-US" sz="1400" b="0" i="1" smtClean="0">
                              <a:solidFill>
                                <a:schemeClr val="accent2"/>
                              </a:solidFill>
                              <a:latin typeface="Cambria Math" panose="02040503050406030204" pitchFamily="18" charset="0"/>
                              <a:ea typeface="Cambria Math" panose="02040503050406030204" pitchFamily="18" charset="0"/>
                            </a:rPr>
                            <m:t>2</m:t>
                          </m:r>
                        </m:sub>
                      </m:sSub>
                    </m:oMath>
                  </a14:m>
                  <a:r>
                    <a:rPr lang="en-US" sz="1400" b="0" dirty="0">
                      <a:solidFill>
                        <a:schemeClr val="accent2"/>
                      </a:solidFill>
                      <a:ea typeface="Cambria Math" panose="02040503050406030204" pitchFamily="18" charset="0"/>
                    </a:rPr>
                    <a:t> - </a:t>
                  </a:r>
                  <a:r>
                    <a:rPr lang="en-US" sz="1400" b="0" dirty="0" err="1">
                      <a:solidFill>
                        <a:schemeClr val="accent2"/>
                      </a:solidFill>
                      <a:ea typeface="Cambria Math" panose="02040503050406030204" pitchFamily="18" charset="0"/>
                    </a:rPr>
                    <a:t>iid</a:t>
                  </a:r>
                  <a:endParaRPr lang="en-US" sz="1400" b="0" dirty="0">
                    <a:solidFill>
                      <a:schemeClr val="accent2"/>
                    </a:solidFill>
                    <a:ea typeface="Cambria Math" panose="02040503050406030204" pitchFamily="18" charset="0"/>
                  </a:endParaRPr>
                </a:p>
                <a:p>
                  <a:pPr lvl="0" algn="ctr"/>
                  <a14:m>
                    <m:oMathPara xmlns:m="http://schemas.openxmlformats.org/officeDocument/2006/math">
                      <m:oMathParaPr>
                        <m:jc m:val="centerGroup"/>
                      </m:oMathParaPr>
                      <m:oMath xmlns:m="http://schemas.openxmlformats.org/officeDocument/2006/math">
                        <m:sSub>
                          <m:sSubPr>
                            <m:ctrlPr>
                              <a:rPr lang="en-US" sz="1400" b="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𝜆</m:t>
                            </m:r>
                          </m:e>
                          <m:sub/>
                        </m:sSub>
                        <m:r>
                          <a:rPr lang="en-US" sz="1400" b="0" i="1" smtClean="0">
                            <a:solidFill>
                              <a:schemeClr val="accent2"/>
                            </a:solidFill>
                            <a:latin typeface="Cambria Math" panose="02040503050406030204" pitchFamily="18" charset="0"/>
                            <a:ea typeface="Cambria Math" panose="02040503050406030204" pitchFamily="18" charset="0"/>
                          </a:rPr>
                          <m:t>, </m:t>
                        </m:r>
                        <m:sSubSup>
                          <m:sSubSupPr>
                            <m:ctrlPr>
                              <a:rPr lang="en-US" sz="1400" b="0" i="1" smtClean="0">
                                <a:solidFill>
                                  <a:schemeClr val="accent2"/>
                                </a:solidFill>
                                <a:latin typeface="Cambria Math" panose="02040503050406030204" pitchFamily="18" charset="0"/>
                                <a:ea typeface="Cambria Math" panose="02040503050406030204" pitchFamily="18" charset="0"/>
                              </a:rPr>
                            </m:ctrlPr>
                          </m:sSubSupPr>
                          <m:e>
                            <m:r>
                              <a:rPr lang="en-US" sz="1400" b="0" i="1" smtClean="0">
                                <a:solidFill>
                                  <a:schemeClr val="accent2"/>
                                </a:solidFill>
                                <a:latin typeface="Cambria Math" panose="02040503050406030204" pitchFamily="18" charset="0"/>
                                <a:ea typeface="Cambria Math" panose="02040503050406030204" pitchFamily="18" charset="0"/>
                              </a:rPr>
                              <m:t>𝜎</m:t>
                            </m:r>
                          </m:e>
                          <m:sub>
                            <m:r>
                              <a:rPr lang="en-US" sz="1400" b="0" i="1" smtClean="0">
                                <a:solidFill>
                                  <a:schemeClr val="accent2"/>
                                </a:solidFill>
                                <a:latin typeface="Cambria Math" panose="02040503050406030204" pitchFamily="18" charset="0"/>
                                <a:ea typeface="Cambria Math" panose="02040503050406030204" pitchFamily="18" charset="0"/>
                              </a:rPr>
                              <m:t>2</m:t>
                            </m:r>
                          </m:sub>
                          <m:sup>
                            <m:r>
                              <a:rPr lang="en-US" sz="1400" b="0" i="1" smtClean="0">
                                <a:solidFill>
                                  <a:schemeClr val="accent2"/>
                                </a:solidFill>
                                <a:latin typeface="Cambria Math" panose="02040503050406030204" pitchFamily="18" charset="0"/>
                                <a:ea typeface="Cambria Math" panose="02040503050406030204" pitchFamily="18" charset="0"/>
                              </a:rPr>
                              <m:t>2</m:t>
                            </m:r>
                          </m:sup>
                        </m:sSubSup>
                      </m:oMath>
                    </m:oMathPara>
                  </a14:m>
                  <a:endParaRPr lang="en-US" sz="1400" dirty="0">
                    <a:solidFill>
                      <a:schemeClr val="accent2"/>
                    </a:solidFill>
                  </a:endParaRPr>
                </a:p>
              </p:txBody>
            </p:sp>
          </mc:Choice>
          <mc:Fallback xmlns="">
            <p:sp>
              <p:nvSpPr>
                <p:cNvPr id="33" name="Rectangle 32">
                  <a:extLst>
                    <a:ext uri="{FF2B5EF4-FFF2-40B4-BE49-F238E27FC236}">
                      <a16:creationId xmlns:a16="http://schemas.microsoft.com/office/drawing/2014/main" id="{7AE0AE9D-85A7-43C1-A218-E787DE527DEE}"/>
                    </a:ext>
                  </a:extLst>
                </p:cNvPr>
                <p:cNvSpPr>
                  <a:spLocks noRot="1" noChangeAspect="1" noMove="1" noResize="1" noEditPoints="1" noAdjustHandles="1" noChangeArrowheads="1" noChangeShapeType="1" noTextEdit="1"/>
                </p:cNvSpPr>
                <p:nvPr/>
              </p:nvSpPr>
              <p:spPr>
                <a:xfrm>
                  <a:off x="10699196" y="2020434"/>
                  <a:ext cx="1171481" cy="882833"/>
                </a:xfrm>
                <a:prstGeom prst="rect">
                  <a:avLst/>
                </a:prstGeom>
                <a:blipFill>
                  <a:blip r:embed="rId14"/>
                  <a:stretch>
                    <a:fillRect t="-1149" r="-2308"/>
                  </a:stretch>
                </a:blipFill>
              </p:spPr>
              <p:txBody>
                <a:bodyPr/>
                <a:lstStyle/>
                <a:p>
                  <a:r>
                    <a:rPr lang="en-US">
                      <a:noFill/>
                    </a:rPr>
                    <a:t> </a:t>
                  </a:r>
                </a:p>
              </p:txBody>
            </p:sp>
          </mc:Fallback>
        </mc:AlternateContent>
        <p:grpSp>
          <p:nvGrpSpPr>
            <p:cNvPr id="29" name="Group 28">
              <a:extLst>
                <a:ext uri="{FF2B5EF4-FFF2-40B4-BE49-F238E27FC236}">
                  <a16:creationId xmlns:a16="http://schemas.microsoft.com/office/drawing/2014/main" id="{53034BC4-9C9E-4186-BB03-3F13026AE904}"/>
                </a:ext>
              </a:extLst>
            </p:cNvPr>
            <p:cNvGrpSpPr/>
            <p:nvPr/>
          </p:nvGrpSpPr>
          <p:grpSpPr>
            <a:xfrm>
              <a:off x="1823011" y="1722400"/>
              <a:ext cx="829679" cy="681669"/>
              <a:chOff x="9664697" y="1497178"/>
              <a:chExt cx="1079914" cy="909418"/>
            </a:xfrm>
          </p:grpSpPr>
          <p:sp>
            <p:nvSpPr>
              <p:cNvPr id="35" name="Rectangle 34">
                <a:extLst>
                  <a:ext uri="{FF2B5EF4-FFF2-40B4-BE49-F238E27FC236}">
                    <a16:creationId xmlns:a16="http://schemas.microsoft.com/office/drawing/2014/main" id="{D517ABFB-69EA-41FB-B33C-A9724109B909}"/>
                  </a:ext>
                </a:extLst>
              </p:cNvPr>
              <p:cNvSpPr/>
              <p:nvPr/>
            </p:nvSpPr>
            <p:spPr>
              <a:xfrm>
                <a:off x="9664697" y="1497178"/>
                <a:ext cx="1079914" cy="90941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6" name="Graphic 35" descr="Coins outline">
                <a:extLst>
                  <a:ext uri="{FF2B5EF4-FFF2-40B4-BE49-F238E27FC236}">
                    <a16:creationId xmlns:a16="http://schemas.microsoft.com/office/drawing/2014/main" id="{00E3E235-5FFC-4BA9-8CCB-5AC66B15F976}"/>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9902047" y="1679854"/>
                <a:ext cx="589485" cy="589485"/>
              </a:xfrm>
              <a:prstGeom prst="rect">
                <a:avLst/>
              </a:prstGeom>
            </p:spPr>
          </p:pic>
        </p:grpSp>
        <p:grpSp>
          <p:nvGrpSpPr>
            <p:cNvPr id="30" name="Group 29">
              <a:extLst>
                <a:ext uri="{FF2B5EF4-FFF2-40B4-BE49-F238E27FC236}">
                  <a16:creationId xmlns:a16="http://schemas.microsoft.com/office/drawing/2014/main" id="{9BD509FA-8F96-4EB3-BA80-A6E764FF875F}"/>
                </a:ext>
              </a:extLst>
            </p:cNvPr>
            <p:cNvGrpSpPr/>
            <p:nvPr/>
          </p:nvGrpSpPr>
          <p:grpSpPr>
            <a:xfrm>
              <a:off x="9809198" y="1639790"/>
              <a:ext cx="829679" cy="681669"/>
              <a:chOff x="9664697" y="1497178"/>
              <a:chExt cx="1079914" cy="909418"/>
            </a:xfrm>
          </p:grpSpPr>
          <p:sp>
            <p:nvSpPr>
              <p:cNvPr id="33" name="Rectangle 32">
                <a:extLst>
                  <a:ext uri="{FF2B5EF4-FFF2-40B4-BE49-F238E27FC236}">
                    <a16:creationId xmlns:a16="http://schemas.microsoft.com/office/drawing/2014/main" id="{23B50C64-2599-4DF0-8566-7961E9540C6E}"/>
                  </a:ext>
                </a:extLst>
              </p:cNvPr>
              <p:cNvSpPr/>
              <p:nvPr/>
            </p:nvSpPr>
            <p:spPr>
              <a:xfrm>
                <a:off x="9664697" y="1497178"/>
                <a:ext cx="1079914" cy="90941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4" name="Graphic 33" descr="Coins outline">
                <a:extLst>
                  <a:ext uri="{FF2B5EF4-FFF2-40B4-BE49-F238E27FC236}">
                    <a16:creationId xmlns:a16="http://schemas.microsoft.com/office/drawing/2014/main" id="{9AF692AE-B645-4AAD-B02A-63EA438241CD}"/>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9902047" y="1679854"/>
                <a:ext cx="589485" cy="589485"/>
              </a:xfrm>
              <a:prstGeom prst="rect">
                <a:avLst/>
              </a:prstGeom>
            </p:spPr>
          </p:pic>
        </p:grpSp>
        <mc:AlternateContent xmlns:mc="http://schemas.openxmlformats.org/markup-compatibility/2006" xmlns:a14="http://schemas.microsoft.com/office/drawing/2010/main">
          <mc:Choice Requires="a14">
            <p:sp>
              <p:nvSpPr>
                <p:cNvPr id="31" name="Rectangle 30">
                  <a:extLst>
                    <a:ext uri="{FF2B5EF4-FFF2-40B4-BE49-F238E27FC236}">
                      <a16:creationId xmlns:a16="http://schemas.microsoft.com/office/drawing/2014/main" id="{F5FA5F11-655F-4DAC-AA65-93AFE369423D}"/>
                    </a:ext>
                  </a:extLst>
                </p:cNvPr>
                <p:cNvSpPr/>
                <p:nvPr/>
              </p:nvSpPr>
              <p:spPr>
                <a:xfrm>
                  <a:off x="2562644" y="2058219"/>
                  <a:ext cx="1756934" cy="1155948"/>
                </a:xfrm>
                <a:prstGeom prst="rect">
                  <a:avLst/>
                </a:prstGeom>
              </p:spPr>
              <p:txBody>
                <a:bodyPr wrap="none">
                  <a:spAutoFit/>
                </a:bodyPr>
                <a:lstStyle/>
                <a:p>
                  <a:pPr lvl="0" algn="ctr"/>
                  <a14:m>
                    <m:oMathPara xmlns:m="http://schemas.openxmlformats.org/officeDocument/2006/math">
                      <m:oMathParaPr>
                        <m:jc m:val="centerGroup"/>
                      </m:oMathParaPr>
                      <m:oMath xmlns:m="http://schemas.openxmlformats.org/officeDocument/2006/math">
                        <m:sSub>
                          <m:sSubPr>
                            <m:ctrlPr>
                              <a:rPr lang="en-US" sz="140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𝑎</m:t>
                            </m:r>
                          </m:e>
                          <m:sub>
                            <m:r>
                              <a:rPr lang="en-US" sz="1400" i="1">
                                <a:solidFill>
                                  <a:schemeClr val="accent2"/>
                                </a:solidFill>
                                <a:latin typeface="Cambria Math" panose="02040503050406030204" pitchFamily="18" charset="0"/>
                                <a:ea typeface="Cambria Math" panose="02040503050406030204" pitchFamily="18" charset="0"/>
                              </a:rPr>
                              <m:t>1</m:t>
                            </m:r>
                          </m:sub>
                        </m:sSub>
                        <m:d>
                          <m:dPr>
                            <m:ctrlPr>
                              <a:rPr lang="en-US" sz="1400" b="0" i="1" smtClean="0">
                                <a:solidFill>
                                  <a:schemeClr val="accent2"/>
                                </a:solidFill>
                                <a:latin typeface="Cambria Math" panose="02040503050406030204" pitchFamily="18" charset="0"/>
                                <a:ea typeface="Cambria Math" panose="02040503050406030204" pitchFamily="18" charset="0"/>
                              </a:rPr>
                            </m:ctrlPr>
                          </m:dPr>
                          <m:e>
                            <m:r>
                              <a:rPr lang="en-US" sz="1400" b="0" i="1" smtClean="0">
                                <a:solidFill>
                                  <a:schemeClr val="accent2"/>
                                </a:solidFill>
                                <a:latin typeface="Cambria Math" panose="02040503050406030204" pitchFamily="18" charset="0"/>
                                <a:ea typeface="Cambria Math" panose="02040503050406030204" pitchFamily="18" charset="0"/>
                              </a:rPr>
                              <m:t>𝑧</m:t>
                            </m:r>
                          </m:e>
                        </m:d>
                      </m:oMath>
                    </m:oMathPara>
                  </a14:m>
                  <a:endParaRPr lang="en-US" sz="1400" b="0" dirty="0">
                    <a:solidFill>
                      <a:schemeClr val="accent2"/>
                    </a:solidFill>
                    <a:ea typeface="Cambria Math" panose="02040503050406030204" pitchFamily="18" charset="0"/>
                  </a:endParaRPr>
                </a:p>
                <a:p>
                  <a:pPr lvl="0" algn="ctr"/>
                  <a14:m>
                    <m:oMathPara xmlns:m="http://schemas.openxmlformats.org/officeDocument/2006/math">
                      <m:oMathParaPr>
                        <m:jc m:val="centerGroup"/>
                      </m:oMathParaPr>
                      <m:oMath xmlns:m="http://schemas.openxmlformats.org/officeDocument/2006/math">
                        <m:r>
                          <a:rPr lang="en-US" sz="1400" i="1">
                            <a:solidFill>
                              <a:schemeClr val="accent2"/>
                            </a:solidFill>
                            <a:latin typeface="Cambria Math" panose="02040503050406030204" pitchFamily="18" charset="0"/>
                            <a:ea typeface="Cambria Math" panose="02040503050406030204" pitchFamily="18" charset="0"/>
                          </a:rPr>
                          <m:t>𝜆</m:t>
                        </m:r>
                        <m:r>
                          <a:rPr lang="en-US" sz="1400" i="1">
                            <a:solidFill>
                              <a:schemeClr val="accent2"/>
                            </a:solidFill>
                            <a:latin typeface="Cambria Math" panose="02040503050406030204" pitchFamily="18" charset="0"/>
                            <a:ea typeface="Cambria Math" panose="02040503050406030204" pitchFamily="18" charset="0"/>
                          </a:rPr>
                          <m:t>+</m:t>
                        </m:r>
                        <m:r>
                          <a:rPr lang="en-US" sz="1400" i="1">
                            <a:solidFill>
                              <a:schemeClr val="accent2"/>
                            </a:solidFill>
                            <a:latin typeface="Cambria Math" panose="02040503050406030204" pitchFamily="18" charset="0"/>
                            <a:ea typeface="Cambria Math" panose="02040503050406030204" pitchFamily="18" charset="0"/>
                          </a:rPr>
                          <m:t>𝜖</m:t>
                        </m:r>
                        <m:sSub>
                          <m:sSubPr>
                            <m:ctrlPr>
                              <a:rPr lang="en-US" sz="1400" b="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𝜙</m:t>
                            </m:r>
                          </m:e>
                          <m:sub>
                            <m:r>
                              <a:rPr lang="en-US" sz="1400" b="0" i="1" smtClean="0">
                                <a:solidFill>
                                  <a:schemeClr val="accent2"/>
                                </a:solidFill>
                                <a:latin typeface="Cambria Math" panose="02040503050406030204" pitchFamily="18" charset="0"/>
                                <a:ea typeface="Cambria Math" panose="02040503050406030204" pitchFamily="18" charset="0"/>
                              </a:rPr>
                              <m:t>1</m:t>
                            </m:r>
                          </m:sub>
                        </m:sSub>
                        <m:d>
                          <m:dPr>
                            <m:ctrlPr>
                              <a:rPr lang="en-US" sz="1400" b="0" i="1" smtClean="0">
                                <a:solidFill>
                                  <a:schemeClr val="accent2"/>
                                </a:solidFill>
                                <a:latin typeface="Cambria Math" panose="02040503050406030204" pitchFamily="18" charset="0"/>
                                <a:ea typeface="Cambria Math" panose="02040503050406030204" pitchFamily="18" charset="0"/>
                              </a:rPr>
                            </m:ctrlPr>
                          </m:dPr>
                          <m:e>
                            <m:f>
                              <m:fPr>
                                <m:ctrlPr>
                                  <a:rPr lang="en-US" sz="1400" b="0" i="1" smtClean="0">
                                    <a:solidFill>
                                      <a:schemeClr val="accent2"/>
                                    </a:solidFill>
                                    <a:latin typeface="Cambria Math" panose="02040503050406030204" pitchFamily="18" charset="0"/>
                                    <a:ea typeface="Cambria Math" panose="02040503050406030204" pitchFamily="18" charset="0"/>
                                  </a:rPr>
                                </m:ctrlPr>
                              </m:fPr>
                              <m:num>
                                <m:r>
                                  <a:rPr lang="en-US" sz="1400" b="0" i="1" smtClean="0">
                                    <a:solidFill>
                                      <a:schemeClr val="accent2"/>
                                    </a:solidFill>
                                    <a:latin typeface="Cambria Math" panose="02040503050406030204" pitchFamily="18" charset="0"/>
                                    <a:ea typeface="Cambria Math" panose="02040503050406030204" pitchFamily="18" charset="0"/>
                                  </a:rPr>
                                  <m:t>𝑧</m:t>
                                </m:r>
                              </m:num>
                              <m:den>
                                <m:r>
                                  <a:rPr lang="en-US" sz="1400" b="0" i="1" smtClean="0">
                                    <a:solidFill>
                                      <a:schemeClr val="accent2"/>
                                    </a:solidFill>
                                    <a:latin typeface="Cambria Math" panose="02040503050406030204" pitchFamily="18" charset="0"/>
                                    <a:ea typeface="Cambria Math" panose="02040503050406030204" pitchFamily="18" charset="0"/>
                                  </a:rPr>
                                  <m:t>𝜏</m:t>
                                </m:r>
                              </m:den>
                            </m:f>
                          </m:e>
                        </m:d>
                        <m:r>
                          <a:rPr lang="en-US" sz="1400" b="0" i="1" smtClean="0">
                            <a:solidFill>
                              <a:schemeClr val="accent2"/>
                            </a:solidFill>
                            <a:latin typeface="Cambria Math" panose="02040503050406030204" pitchFamily="18" charset="0"/>
                            <a:ea typeface="Cambria Math" panose="02040503050406030204" pitchFamily="18" charset="0"/>
                          </a:rPr>
                          <m:t> </m:t>
                        </m:r>
                      </m:oMath>
                    </m:oMathPara>
                  </a14:m>
                  <a:endParaRPr lang="en-US" sz="1400" dirty="0">
                    <a:solidFill>
                      <a:schemeClr val="accent2"/>
                    </a:solidFill>
                  </a:endParaRPr>
                </a:p>
              </p:txBody>
            </p:sp>
          </mc:Choice>
          <mc:Fallback xmlns="">
            <p:sp>
              <p:nvSpPr>
                <p:cNvPr id="31" name="Rectangle 30">
                  <a:extLst>
                    <a:ext uri="{FF2B5EF4-FFF2-40B4-BE49-F238E27FC236}">
                      <a16:creationId xmlns:a16="http://schemas.microsoft.com/office/drawing/2014/main" id="{F5FA5F11-655F-4DAC-AA65-93AFE369423D}"/>
                    </a:ext>
                  </a:extLst>
                </p:cNvPr>
                <p:cNvSpPr>
                  <a:spLocks noRot="1" noChangeAspect="1" noMove="1" noResize="1" noEditPoints="1" noAdjustHandles="1" noChangeArrowheads="1" noChangeShapeType="1" noTextEdit="1"/>
                </p:cNvSpPr>
                <p:nvPr/>
              </p:nvSpPr>
              <p:spPr>
                <a:xfrm>
                  <a:off x="2562644" y="2058219"/>
                  <a:ext cx="1756934" cy="1155948"/>
                </a:xfrm>
                <a:prstGeom prst="rect">
                  <a:avLst/>
                </a:prstGeom>
                <a:blipFill>
                  <a:blip r:embed="rId1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2" name="Rectangle 31">
                  <a:extLst>
                    <a:ext uri="{FF2B5EF4-FFF2-40B4-BE49-F238E27FC236}">
                      <a16:creationId xmlns:a16="http://schemas.microsoft.com/office/drawing/2014/main" id="{A87F6ACB-A269-42E4-A187-AADD822362E3}"/>
                    </a:ext>
                  </a:extLst>
                </p:cNvPr>
                <p:cNvSpPr/>
                <p:nvPr/>
              </p:nvSpPr>
              <p:spPr>
                <a:xfrm>
                  <a:off x="8315538" y="2020434"/>
                  <a:ext cx="1763109" cy="1155948"/>
                </a:xfrm>
                <a:prstGeom prst="rect">
                  <a:avLst/>
                </a:prstGeom>
              </p:spPr>
              <p:txBody>
                <a:bodyPr wrap="none">
                  <a:spAutoFit/>
                </a:bodyPr>
                <a:lstStyle/>
                <a:p>
                  <a:pPr lvl="0" algn="ctr"/>
                  <a14:m>
                    <m:oMathPara xmlns:m="http://schemas.openxmlformats.org/officeDocument/2006/math">
                      <m:oMathParaPr>
                        <m:jc m:val="centerGroup"/>
                      </m:oMathParaPr>
                      <m:oMath xmlns:m="http://schemas.openxmlformats.org/officeDocument/2006/math">
                        <m:sSub>
                          <m:sSubPr>
                            <m:ctrlPr>
                              <a:rPr lang="en-US" sz="140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𝑎</m:t>
                            </m:r>
                          </m:e>
                          <m:sub>
                            <m:r>
                              <a:rPr lang="en-US" sz="1400" b="0" i="1" smtClean="0">
                                <a:solidFill>
                                  <a:schemeClr val="accent2"/>
                                </a:solidFill>
                                <a:latin typeface="Cambria Math" panose="02040503050406030204" pitchFamily="18" charset="0"/>
                                <a:ea typeface="Cambria Math" panose="02040503050406030204" pitchFamily="18" charset="0"/>
                              </a:rPr>
                              <m:t>2</m:t>
                            </m:r>
                          </m:sub>
                        </m:sSub>
                        <m:d>
                          <m:dPr>
                            <m:ctrlPr>
                              <a:rPr lang="en-US" sz="1400" b="0" i="1" smtClean="0">
                                <a:solidFill>
                                  <a:schemeClr val="accent2"/>
                                </a:solidFill>
                                <a:latin typeface="Cambria Math" panose="02040503050406030204" pitchFamily="18" charset="0"/>
                                <a:ea typeface="Cambria Math" panose="02040503050406030204" pitchFamily="18" charset="0"/>
                              </a:rPr>
                            </m:ctrlPr>
                          </m:dPr>
                          <m:e>
                            <m:r>
                              <a:rPr lang="en-US" sz="1400" b="0" i="1" smtClean="0">
                                <a:solidFill>
                                  <a:schemeClr val="accent2"/>
                                </a:solidFill>
                                <a:latin typeface="Cambria Math" panose="02040503050406030204" pitchFamily="18" charset="0"/>
                                <a:ea typeface="Cambria Math" panose="02040503050406030204" pitchFamily="18" charset="0"/>
                              </a:rPr>
                              <m:t>𝑧</m:t>
                            </m:r>
                          </m:e>
                        </m:d>
                      </m:oMath>
                    </m:oMathPara>
                  </a14:m>
                  <a:endParaRPr lang="en-US" sz="1400" b="0" dirty="0">
                    <a:solidFill>
                      <a:schemeClr val="accent2"/>
                    </a:solidFill>
                    <a:ea typeface="Cambria Math" panose="02040503050406030204" pitchFamily="18" charset="0"/>
                  </a:endParaRPr>
                </a:p>
                <a:p>
                  <a:pPr lvl="0" algn="ctr"/>
                  <a14:m>
                    <m:oMathPara xmlns:m="http://schemas.openxmlformats.org/officeDocument/2006/math">
                      <m:oMathParaPr>
                        <m:jc m:val="centerGroup"/>
                      </m:oMathParaPr>
                      <m:oMath xmlns:m="http://schemas.openxmlformats.org/officeDocument/2006/math">
                        <m:r>
                          <a:rPr lang="en-US" sz="1400" i="1">
                            <a:solidFill>
                              <a:schemeClr val="accent2"/>
                            </a:solidFill>
                            <a:latin typeface="Cambria Math" panose="02040503050406030204" pitchFamily="18" charset="0"/>
                            <a:ea typeface="Cambria Math" panose="02040503050406030204" pitchFamily="18" charset="0"/>
                          </a:rPr>
                          <m:t>𝜆</m:t>
                        </m:r>
                        <m:r>
                          <a:rPr lang="en-US" sz="1400" i="1">
                            <a:solidFill>
                              <a:schemeClr val="accent2"/>
                            </a:solidFill>
                            <a:latin typeface="Cambria Math" panose="02040503050406030204" pitchFamily="18" charset="0"/>
                            <a:ea typeface="Cambria Math" panose="02040503050406030204" pitchFamily="18" charset="0"/>
                          </a:rPr>
                          <m:t>+</m:t>
                        </m:r>
                        <m:r>
                          <a:rPr lang="en-US" sz="1400" i="1">
                            <a:solidFill>
                              <a:schemeClr val="accent2"/>
                            </a:solidFill>
                            <a:latin typeface="Cambria Math" panose="02040503050406030204" pitchFamily="18" charset="0"/>
                            <a:ea typeface="Cambria Math" panose="02040503050406030204" pitchFamily="18" charset="0"/>
                          </a:rPr>
                          <m:t>𝜖</m:t>
                        </m:r>
                        <m:sSub>
                          <m:sSubPr>
                            <m:ctrlPr>
                              <a:rPr lang="en-US" sz="1400" b="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𝜙</m:t>
                            </m:r>
                          </m:e>
                          <m:sub>
                            <m:r>
                              <a:rPr lang="en-US" sz="1400" b="0" i="1" smtClean="0">
                                <a:solidFill>
                                  <a:schemeClr val="accent2"/>
                                </a:solidFill>
                                <a:latin typeface="Cambria Math" panose="02040503050406030204" pitchFamily="18" charset="0"/>
                                <a:ea typeface="Cambria Math" panose="02040503050406030204" pitchFamily="18" charset="0"/>
                              </a:rPr>
                              <m:t>2</m:t>
                            </m:r>
                          </m:sub>
                        </m:sSub>
                        <m:d>
                          <m:dPr>
                            <m:ctrlPr>
                              <a:rPr lang="en-US" sz="1400" b="0" i="1" smtClean="0">
                                <a:solidFill>
                                  <a:schemeClr val="accent2"/>
                                </a:solidFill>
                                <a:latin typeface="Cambria Math" panose="02040503050406030204" pitchFamily="18" charset="0"/>
                                <a:ea typeface="Cambria Math" panose="02040503050406030204" pitchFamily="18" charset="0"/>
                              </a:rPr>
                            </m:ctrlPr>
                          </m:dPr>
                          <m:e>
                            <m:f>
                              <m:fPr>
                                <m:ctrlPr>
                                  <a:rPr lang="en-US" sz="1400" b="0" i="1" smtClean="0">
                                    <a:solidFill>
                                      <a:schemeClr val="accent2"/>
                                    </a:solidFill>
                                    <a:latin typeface="Cambria Math" panose="02040503050406030204" pitchFamily="18" charset="0"/>
                                    <a:ea typeface="Cambria Math" panose="02040503050406030204" pitchFamily="18" charset="0"/>
                                  </a:rPr>
                                </m:ctrlPr>
                              </m:fPr>
                              <m:num>
                                <m:r>
                                  <a:rPr lang="en-US" sz="1400" b="0" i="1" smtClean="0">
                                    <a:solidFill>
                                      <a:schemeClr val="accent2"/>
                                    </a:solidFill>
                                    <a:latin typeface="Cambria Math" panose="02040503050406030204" pitchFamily="18" charset="0"/>
                                    <a:ea typeface="Cambria Math" panose="02040503050406030204" pitchFamily="18" charset="0"/>
                                  </a:rPr>
                                  <m:t>𝑧</m:t>
                                </m:r>
                              </m:num>
                              <m:den>
                                <m:r>
                                  <a:rPr lang="en-US" sz="1400" b="0" i="1" smtClean="0">
                                    <a:solidFill>
                                      <a:schemeClr val="accent2"/>
                                    </a:solidFill>
                                    <a:latin typeface="Cambria Math" panose="02040503050406030204" pitchFamily="18" charset="0"/>
                                    <a:ea typeface="Cambria Math" panose="02040503050406030204" pitchFamily="18" charset="0"/>
                                  </a:rPr>
                                  <m:t>𝜏</m:t>
                                </m:r>
                              </m:den>
                            </m:f>
                          </m:e>
                        </m:d>
                        <m:r>
                          <a:rPr lang="en-US" sz="1400" b="0" i="1" smtClean="0">
                            <a:solidFill>
                              <a:schemeClr val="accent2"/>
                            </a:solidFill>
                            <a:latin typeface="Cambria Math" panose="02040503050406030204" pitchFamily="18" charset="0"/>
                            <a:ea typeface="Cambria Math" panose="02040503050406030204" pitchFamily="18" charset="0"/>
                          </a:rPr>
                          <m:t> </m:t>
                        </m:r>
                      </m:oMath>
                    </m:oMathPara>
                  </a14:m>
                  <a:endParaRPr lang="en-US" sz="1400" dirty="0">
                    <a:solidFill>
                      <a:schemeClr val="accent2"/>
                    </a:solidFill>
                  </a:endParaRPr>
                </a:p>
              </p:txBody>
            </p:sp>
          </mc:Choice>
          <mc:Fallback xmlns="">
            <p:sp>
              <p:nvSpPr>
                <p:cNvPr id="32" name="Rectangle 31">
                  <a:extLst>
                    <a:ext uri="{FF2B5EF4-FFF2-40B4-BE49-F238E27FC236}">
                      <a16:creationId xmlns:a16="http://schemas.microsoft.com/office/drawing/2014/main" id="{A87F6ACB-A269-42E4-A187-AADD822362E3}"/>
                    </a:ext>
                  </a:extLst>
                </p:cNvPr>
                <p:cNvSpPr>
                  <a:spLocks noRot="1" noChangeAspect="1" noMove="1" noResize="1" noEditPoints="1" noAdjustHandles="1" noChangeArrowheads="1" noChangeShapeType="1" noTextEdit="1"/>
                </p:cNvSpPr>
                <p:nvPr/>
              </p:nvSpPr>
              <p:spPr>
                <a:xfrm>
                  <a:off x="8315538" y="2020434"/>
                  <a:ext cx="1763109" cy="1155948"/>
                </a:xfrm>
                <a:prstGeom prst="rect">
                  <a:avLst/>
                </a:prstGeom>
                <a:blipFill>
                  <a:blip r:embed="rId18"/>
                  <a:stretch>
                    <a:fillRect/>
                  </a:stretch>
                </a:blipFill>
              </p:spPr>
              <p:txBody>
                <a:bodyPr/>
                <a:lstStyle/>
                <a:p>
                  <a:r>
                    <a:rPr lang="en-US">
                      <a:noFill/>
                    </a:rPr>
                    <a:t> </a:t>
                  </a:r>
                </a:p>
              </p:txBody>
            </p:sp>
          </mc:Fallback>
        </mc:AlternateContent>
      </p:grpSp>
      <p:grpSp>
        <p:nvGrpSpPr>
          <p:cNvPr id="42" name="Group 41">
            <a:extLst>
              <a:ext uri="{FF2B5EF4-FFF2-40B4-BE49-F238E27FC236}">
                <a16:creationId xmlns:a16="http://schemas.microsoft.com/office/drawing/2014/main" id="{9FDEE749-5A5A-1F81-DC2C-C0F22BA23852}"/>
              </a:ext>
            </a:extLst>
          </p:cNvPr>
          <p:cNvGrpSpPr/>
          <p:nvPr/>
        </p:nvGrpSpPr>
        <p:grpSpPr>
          <a:xfrm>
            <a:off x="3184558" y="4962866"/>
            <a:ext cx="3262210" cy="1286062"/>
            <a:chOff x="5585256" y="4604087"/>
            <a:chExt cx="3262210" cy="1286062"/>
          </a:xfrm>
        </p:grpSpPr>
        <p:sp>
          <p:nvSpPr>
            <p:cNvPr id="40" name="Left Brace 39">
              <a:extLst>
                <a:ext uri="{FF2B5EF4-FFF2-40B4-BE49-F238E27FC236}">
                  <a16:creationId xmlns:a16="http://schemas.microsoft.com/office/drawing/2014/main" id="{8BFBB24D-A6A3-FF79-7CD3-B54AFF07E283}"/>
                </a:ext>
              </a:extLst>
            </p:cNvPr>
            <p:cNvSpPr/>
            <p:nvPr/>
          </p:nvSpPr>
          <p:spPr>
            <a:xfrm rot="16200000">
              <a:off x="7078181" y="3445294"/>
              <a:ext cx="290204" cy="260779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1" name="TextBox 40">
              <a:extLst>
                <a:ext uri="{FF2B5EF4-FFF2-40B4-BE49-F238E27FC236}">
                  <a16:creationId xmlns:a16="http://schemas.microsoft.com/office/drawing/2014/main" id="{3120ECCD-9B5F-D149-6065-3703B43DA10B}"/>
                </a:ext>
              </a:extLst>
            </p:cNvPr>
            <p:cNvSpPr txBox="1"/>
            <p:nvPr/>
          </p:nvSpPr>
          <p:spPr>
            <a:xfrm>
              <a:off x="5585256" y="4966819"/>
              <a:ext cx="3262210" cy="923330"/>
            </a:xfrm>
            <a:prstGeom prst="rect">
              <a:avLst/>
            </a:prstGeom>
            <a:noFill/>
          </p:spPr>
          <p:txBody>
            <a:bodyPr wrap="square" rtlCol="0">
              <a:spAutoFit/>
            </a:bodyPr>
            <a:lstStyle/>
            <a:p>
              <a:pPr algn="ctr"/>
              <a:r>
                <a:rPr lang="en-US" dirty="0"/>
                <a:t>Arrivals are now a function of the queue length!!</a:t>
              </a:r>
            </a:p>
          </p:txBody>
        </p:sp>
      </p:grpSp>
      <mc:AlternateContent xmlns:mc="http://schemas.openxmlformats.org/markup-compatibility/2006" xmlns:a14="http://schemas.microsoft.com/office/drawing/2010/main">
        <mc:Choice Requires="a14">
          <p:sp>
            <p:nvSpPr>
              <p:cNvPr id="44" name="TextBox 43">
                <a:extLst>
                  <a:ext uri="{FF2B5EF4-FFF2-40B4-BE49-F238E27FC236}">
                    <a16:creationId xmlns:a16="http://schemas.microsoft.com/office/drawing/2014/main" id="{2E4F0F20-5430-5DCC-1089-6AB01D1511E1}"/>
                  </a:ext>
                </a:extLst>
              </p:cNvPr>
              <p:cNvSpPr txBox="1"/>
              <p:nvPr/>
            </p:nvSpPr>
            <p:spPr>
              <a:xfrm>
                <a:off x="3078480" y="6233329"/>
                <a:ext cx="6096000" cy="54790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2400" i="1" smtClean="0">
                          <a:solidFill>
                            <a:schemeClr val="tx1"/>
                          </a:solidFill>
                          <a:latin typeface="Cambria Math" panose="02040503050406030204" pitchFamily="18" charset="0"/>
                        </a:rPr>
                        <m:t>𝐸</m:t>
                      </m:r>
                      <m:d>
                        <m:dPr>
                          <m:begChr m:val="["/>
                          <m:endChr m:val="]"/>
                          <m:ctrlPr>
                            <a:rPr lang="en-US" sz="2400" i="1">
                              <a:solidFill>
                                <a:schemeClr val="tx1"/>
                              </a:solidFill>
                              <a:latin typeface="Cambria Math" panose="02040503050406030204" pitchFamily="18" charset="0"/>
                            </a:rPr>
                          </m:ctrlPr>
                        </m:dPr>
                        <m:e>
                          <m:sSup>
                            <m:sSupPr>
                              <m:ctrlPr>
                                <a:rPr lang="en-US" sz="2400" i="1">
                                  <a:solidFill>
                                    <a:schemeClr val="tx1"/>
                                  </a:solidFill>
                                  <a:latin typeface="Cambria Math" panose="02040503050406030204" pitchFamily="18" charset="0"/>
                                </a:rPr>
                              </m:ctrlPr>
                            </m:sSupPr>
                            <m:e>
                              <m:r>
                                <a:rPr lang="en-US" sz="2400" i="1">
                                  <a:solidFill>
                                    <a:schemeClr val="tx1"/>
                                  </a:solidFill>
                                  <a:latin typeface="Cambria Math" panose="02040503050406030204" pitchFamily="18" charset="0"/>
                                </a:rPr>
                                <m:t>𝑒</m:t>
                              </m:r>
                            </m:e>
                            <m:sup>
                              <m:r>
                                <a:rPr lang="en-US" sz="2400" i="1">
                                  <a:solidFill>
                                    <a:schemeClr val="tx1"/>
                                  </a:solidFill>
                                  <a:latin typeface="Cambria Math" panose="02040503050406030204" pitchFamily="18" charset="0"/>
                                </a:rPr>
                                <m:t>𝑗</m:t>
                              </m:r>
                              <m:r>
                                <a:rPr lang="en-US" sz="2400" i="1">
                                  <a:solidFill>
                                    <a:schemeClr val="tx1"/>
                                  </a:solidFill>
                                  <a:latin typeface="Cambria Math" panose="02040503050406030204" pitchFamily="18" charset="0"/>
                                </a:rPr>
                                <m:t>𝜔𝜖</m:t>
                              </m:r>
                              <m:acc>
                                <m:accPr>
                                  <m:chr m:val="̅"/>
                                  <m:ctrlPr>
                                    <a:rPr lang="en-US" sz="2400" i="1" smtClean="0">
                                      <a:solidFill>
                                        <a:schemeClr val="tx1"/>
                                      </a:solidFill>
                                      <a:latin typeface="Cambria Math" panose="02040503050406030204" pitchFamily="18" charset="0"/>
                                    </a:rPr>
                                  </m:ctrlPr>
                                </m:accPr>
                                <m:e>
                                  <m:r>
                                    <a:rPr lang="en-US" sz="2400" b="0" i="1" smtClean="0">
                                      <a:solidFill>
                                        <a:schemeClr val="tx1"/>
                                      </a:solidFill>
                                      <a:latin typeface="Cambria Math" panose="02040503050406030204" pitchFamily="18" charset="0"/>
                                    </a:rPr>
                                    <m:t>𝑧</m:t>
                                  </m:r>
                                </m:e>
                              </m:acc>
                            </m:sup>
                          </m:sSup>
                          <m:d>
                            <m:dPr>
                              <m:ctrlPr>
                                <a:rPr lang="en-US" sz="2400" b="0" i="1" smtClean="0">
                                  <a:solidFill>
                                    <a:schemeClr val="tx1"/>
                                  </a:solidFill>
                                  <a:latin typeface="Cambria Math" panose="02040503050406030204" pitchFamily="18" charset="0"/>
                                </a:rPr>
                              </m:ctrlPr>
                            </m:dPr>
                            <m:e>
                              <m:sSup>
                                <m:sSupPr>
                                  <m:ctrlPr>
                                    <a:rPr lang="en-US" sz="2400" b="0" i="1" smtClean="0">
                                      <a:solidFill>
                                        <a:schemeClr val="tx1"/>
                                      </a:solidFill>
                                      <a:latin typeface="Cambria Math" panose="02040503050406030204" pitchFamily="18" charset="0"/>
                                    </a:rPr>
                                  </m:ctrlPr>
                                </m:sSupPr>
                                <m:e>
                                  <m:r>
                                    <a:rPr lang="en-US" sz="2400" b="0" i="1" smtClean="0">
                                      <a:solidFill>
                                        <a:schemeClr val="tx1"/>
                                      </a:solidFill>
                                      <a:latin typeface="Cambria Math" panose="02040503050406030204" pitchFamily="18" charset="0"/>
                                    </a:rPr>
                                    <m:t>𝑒</m:t>
                                  </m:r>
                                </m:e>
                                <m:sup>
                                  <m:r>
                                    <a:rPr lang="en-US" sz="2400" b="0" i="1" smtClean="0">
                                      <a:solidFill>
                                        <a:schemeClr val="tx1"/>
                                      </a:solidFill>
                                      <a:latin typeface="Cambria Math" panose="02040503050406030204" pitchFamily="18" charset="0"/>
                                    </a:rPr>
                                    <m:t>𝑗</m:t>
                                  </m:r>
                                  <m:r>
                                    <a:rPr lang="en-US" sz="2400" b="0" i="1" smtClean="0">
                                      <a:solidFill>
                                        <a:schemeClr val="tx1"/>
                                      </a:solidFill>
                                      <a:latin typeface="Cambria Math" panose="02040503050406030204" pitchFamily="18" charset="0"/>
                                    </a:rPr>
                                    <m:t>𝜖𝜔</m:t>
                                  </m:r>
                                  <m:d>
                                    <m:dPr>
                                      <m:ctrlPr>
                                        <a:rPr lang="en-US" sz="2400" b="0" i="1" smtClean="0">
                                          <a:solidFill>
                                            <a:schemeClr val="tx1"/>
                                          </a:solidFill>
                                          <a:latin typeface="Cambria Math" panose="02040503050406030204" pitchFamily="18" charset="0"/>
                                        </a:rPr>
                                      </m:ctrlPr>
                                    </m:dPr>
                                    <m:e>
                                      <m:sSub>
                                        <m:sSubPr>
                                          <m:ctrlPr>
                                            <a:rPr lang="en-US" sz="2400" b="0" i="1" smtClean="0">
                                              <a:solidFill>
                                                <a:schemeClr val="tx1"/>
                                              </a:solidFill>
                                              <a:latin typeface="Cambria Math" panose="02040503050406030204" pitchFamily="18" charset="0"/>
                                            </a:rPr>
                                          </m:ctrlPr>
                                        </m:sSubPr>
                                        <m:e>
                                          <m:r>
                                            <a:rPr lang="en-US" sz="2400" b="0" i="1" smtClean="0">
                                              <a:solidFill>
                                                <a:schemeClr val="tx1"/>
                                              </a:solidFill>
                                              <a:latin typeface="Cambria Math" panose="02040503050406030204" pitchFamily="18" charset="0"/>
                                            </a:rPr>
                                            <m:t>𝑎</m:t>
                                          </m:r>
                                        </m:e>
                                        <m:sub>
                                          <m:r>
                                            <a:rPr lang="en-US" sz="2400" b="0" i="1" smtClean="0">
                                              <a:solidFill>
                                                <a:schemeClr val="tx1"/>
                                              </a:solidFill>
                                              <a:latin typeface="Cambria Math" panose="02040503050406030204" pitchFamily="18" charset="0"/>
                                            </a:rPr>
                                            <m:t>2</m:t>
                                          </m:r>
                                        </m:sub>
                                      </m:sSub>
                                      <m:d>
                                        <m:dPr>
                                          <m:ctrlPr>
                                            <a:rPr lang="en-US" sz="2400" b="0" i="1" smtClean="0">
                                              <a:solidFill>
                                                <a:schemeClr val="tx1"/>
                                              </a:solidFill>
                                              <a:latin typeface="Cambria Math" panose="02040503050406030204" pitchFamily="18" charset="0"/>
                                            </a:rPr>
                                          </m:ctrlPr>
                                        </m:dPr>
                                        <m:e>
                                          <m:acc>
                                            <m:accPr>
                                              <m:chr m:val="̅"/>
                                              <m:ctrlPr>
                                                <a:rPr lang="en-US" sz="2400" i="1">
                                                  <a:solidFill>
                                                    <a:schemeClr val="tx1"/>
                                                  </a:solidFill>
                                                  <a:latin typeface="Cambria Math" panose="02040503050406030204" pitchFamily="18" charset="0"/>
                                                </a:rPr>
                                              </m:ctrlPr>
                                            </m:accPr>
                                            <m:e>
                                              <m:r>
                                                <a:rPr lang="en-US" sz="2400" i="1">
                                                  <a:solidFill>
                                                    <a:schemeClr val="tx1"/>
                                                  </a:solidFill>
                                                  <a:latin typeface="Cambria Math" panose="02040503050406030204" pitchFamily="18" charset="0"/>
                                                </a:rPr>
                                                <m:t>𝑧</m:t>
                                              </m:r>
                                            </m:e>
                                          </m:acc>
                                        </m:e>
                                      </m:d>
                                      <m:r>
                                        <a:rPr lang="en-US" sz="2400" b="0" i="1" smtClean="0">
                                          <a:solidFill>
                                            <a:schemeClr val="tx1"/>
                                          </a:solidFill>
                                          <a:latin typeface="Cambria Math" panose="02040503050406030204" pitchFamily="18" charset="0"/>
                                        </a:rPr>
                                        <m:t>−</m:t>
                                      </m:r>
                                      <m:sSub>
                                        <m:sSubPr>
                                          <m:ctrlPr>
                                            <a:rPr lang="en-US" sz="2400" b="0" i="1" smtClean="0">
                                              <a:solidFill>
                                                <a:schemeClr val="tx1"/>
                                              </a:solidFill>
                                              <a:latin typeface="Cambria Math" panose="02040503050406030204" pitchFamily="18" charset="0"/>
                                            </a:rPr>
                                          </m:ctrlPr>
                                        </m:sSubPr>
                                        <m:e>
                                          <m:r>
                                            <a:rPr lang="en-US" sz="2400" b="0" i="1" smtClean="0">
                                              <a:solidFill>
                                                <a:schemeClr val="tx1"/>
                                              </a:solidFill>
                                              <a:latin typeface="Cambria Math" panose="02040503050406030204" pitchFamily="18" charset="0"/>
                                            </a:rPr>
                                            <m:t>𝑎</m:t>
                                          </m:r>
                                        </m:e>
                                        <m:sub>
                                          <m:r>
                                            <a:rPr lang="en-US" sz="2400" b="0" i="1" smtClean="0">
                                              <a:solidFill>
                                                <a:schemeClr val="tx1"/>
                                              </a:solidFill>
                                              <a:latin typeface="Cambria Math" panose="02040503050406030204" pitchFamily="18" charset="0"/>
                                            </a:rPr>
                                            <m:t>1</m:t>
                                          </m:r>
                                        </m:sub>
                                      </m:sSub>
                                      <m:d>
                                        <m:dPr>
                                          <m:ctrlPr>
                                            <a:rPr lang="en-US" sz="2400" b="0" i="1" smtClean="0">
                                              <a:solidFill>
                                                <a:schemeClr val="tx1"/>
                                              </a:solidFill>
                                              <a:latin typeface="Cambria Math" panose="02040503050406030204" pitchFamily="18" charset="0"/>
                                            </a:rPr>
                                          </m:ctrlPr>
                                        </m:dPr>
                                        <m:e>
                                          <m:acc>
                                            <m:accPr>
                                              <m:chr m:val="̅"/>
                                              <m:ctrlPr>
                                                <a:rPr lang="en-US" sz="2400" i="1">
                                                  <a:solidFill>
                                                    <a:schemeClr val="tx1"/>
                                                  </a:solidFill>
                                                  <a:latin typeface="Cambria Math" panose="02040503050406030204" pitchFamily="18" charset="0"/>
                                                </a:rPr>
                                              </m:ctrlPr>
                                            </m:accPr>
                                            <m:e>
                                              <m:r>
                                                <a:rPr lang="en-US" sz="2400" i="1">
                                                  <a:solidFill>
                                                    <a:schemeClr val="tx1"/>
                                                  </a:solidFill>
                                                  <a:latin typeface="Cambria Math" panose="02040503050406030204" pitchFamily="18" charset="0"/>
                                                </a:rPr>
                                                <m:t>𝑧</m:t>
                                              </m:r>
                                            </m:e>
                                          </m:acc>
                                        </m:e>
                                      </m:d>
                                    </m:e>
                                  </m:d>
                                </m:sup>
                              </m:sSup>
                              <m:r>
                                <a:rPr lang="en-US" sz="2400" b="0" i="1" smtClean="0">
                                  <a:solidFill>
                                    <a:schemeClr val="tx1"/>
                                  </a:solidFill>
                                  <a:latin typeface="Cambria Math" panose="02040503050406030204" pitchFamily="18" charset="0"/>
                                </a:rPr>
                                <m:t>−1</m:t>
                              </m:r>
                            </m:e>
                          </m:d>
                        </m:e>
                      </m:d>
                      <m:r>
                        <a:rPr lang="en-US" sz="2400" i="1">
                          <a:solidFill>
                            <a:schemeClr val="tx1"/>
                          </a:solidFill>
                          <a:latin typeface="Cambria Math" panose="02040503050406030204" pitchFamily="18" charset="0"/>
                        </a:rPr>
                        <m:t>=</m:t>
                      </m:r>
                      <m:r>
                        <a:rPr lang="en-US" sz="2400" i="1">
                          <a:solidFill>
                            <a:schemeClr val="tx1"/>
                          </a:solidFill>
                          <a:latin typeface="Cambria Math" panose="02040503050406030204" pitchFamily="18" charset="0"/>
                        </a:rPr>
                        <m:t>𝐸</m:t>
                      </m:r>
                      <m:d>
                        <m:dPr>
                          <m:begChr m:val="["/>
                          <m:endChr m:val="]"/>
                          <m:ctrlPr>
                            <a:rPr lang="en-US" sz="2400" i="1">
                              <a:solidFill>
                                <a:schemeClr val="tx1"/>
                              </a:solidFill>
                              <a:latin typeface="Cambria Math" panose="02040503050406030204" pitchFamily="18" charset="0"/>
                            </a:rPr>
                          </m:ctrlPr>
                        </m:dPr>
                        <m:e>
                          <m:sSup>
                            <m:sSupPr>
                              <m:ctrlPr>
                                <a:rPr lang="en-US" sz="2400" i="1">
                                  <a:solidFill>
                                    <a:schemeClr val="tx1"/>
                                  </a:solidFill>
                                  <a:latin typeface="Cambria Math" panose="02040503050406030204" pitchFamily="18" charset="0"/>
                                </a:rPr>
                              </m:ctrlPr>
                            </m:sSupPr>
                            <m:e>
                              <m:r>
                                <a:rPr lang="en-US" sz="2400" i="1">
                                  <a:solidFill>
                                    <a:schemeClr val="tx1"/>
                                  </a:solidFill>
                                  <a:latin typeface="Cambria Math" panose="02040503050406030204" pitchFamily="18" charset="0"/>
                                </a:rPr>
                                <m:t>𝑒</m:t>
                              </m:r>
                            </m:e>
                            <m:sup>
                              <m:r>
                                <a:rPr lang="en-US" sz="2400" i="1">
                                  <a:solidFill>
                                    <a:schemeClr val="tx1"/>
                                  </a:solidFill>
                                  <a:latin typeface="Cambria Math" panose="02040503050406030204" pitchFamily="18" charset="0"/>
                                </a:rPr>
                                <m:t>𝑗</m:t>
                              </m:r>
                              <m:r>
                                <a:rPr lang="en-US" sz="2400" i="1">
                                  <a:solidFill>
                                    <a:schemeClr val="tx1"/>
                                  </a:solidFill>
                                  <a:latin typeface="Cambria Math" panose="02040503050406030204" pitchFamily="18" charset="0"/>
                                </a:rPr>
                                <m:t>𝜔𝜖</m:t>
                              </m:r>
                              <m:acc>
                                <m:accPr>
                                  <m:chr m:val="̅"/>
                                  <m:ctrlPr>
                                    <a:rPr lang="en-US" sz="2400" i="1">
                                      <a:solidFill>
                                        <a:schemeClr val="tx1"/>
                                      </a:solidFill>
                                      <a:latin typeface="Cambria Math" panose="02040503050406030204" pitchFamily="18" charset="0"/>
                                    </a:rPr>
                                  </m:ctrlPr>
                                </m:accPr>
                                <m:e>
                                  <m:r>
                                    <a:rPr lang="en-US" sz="2400" i="1">
                                      <a:solidFill>
                                        <a:schemeClr val="tx1"/>
                                      </a:solidFill>
                                      <a:latin typeface="Cambria Math" panose="02040503050406030204" pitchFamily="18" charset="0"/>
                                    </a:rPr>
                                    <m:t>𝑧</m:t>
                                  </m:r>
                                </m:e>
                              </m:acc>
                            </m:sup>
                          </m:sSup>
                        </m:e>
                      </m:d>
                    </m:oMath>
                  </m:oMathPara>
                </a14:m>
                <a:endParaRPr lang="en-US" sz="2400" dirty="0"/>
              </a:p>
            </p:txBody>
          </p:sp>
        </mc:Choice>
        <mc:Fallback xmlns="">
          <p:sp>
            <p:nvSpPr>
              <p:cNvPr id="44" name="TextBox 43">
                <a:extLst>
                  <a:ext uri="{FF2B5EF4-FFF2-40B4-BE49-F238E27FC236}">
                    <a16:creationId xmlns:a16="http://schemas.microsoft.com/office/drawing/2014/main" id="{2E4F0F20-5430-5DCC-1089-6AB01D1511E1}"/>
                  </a:ext>
                </a:extLst>
              </p:cNvPr>
              <p:cNvSpPr txBox="1">
                <a:spLocks noRot="1" noChangeAspect="1" noMove="1" noResize="1" noEditPoints="1" noAdjustHandles="1" noChangeArrowheads="1" noChangeShapeType="1" noTextEdit="1"/>
              </p:cNvSpPr>
              <p:nvPr/>
            </p:nvSpPr>
            <p:spPr>
              <a:xfrm>
                <a:off x="3078480" y="6233329"/>
                <a:ext cx="6096000" cy="547907"/>
              </a:xfrm>
              <a:prstGeom prst="rect">
                <a:avLst/>
              </a:prstGeom>
              <a:blipFill>
                <a:blip r:embed="rId19"/>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983662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19B4ED9C-B1E9-4017-9C93-9C5821F1A8A7}"/>
                  </a:ext>
                </a:extLst>
              </p:cNvPr>
              <p:cNvSpPr>
                <a:spLocks noGrp="1"/>
              </p:cNvSpPr>
              <p:nvPr>
                <p:ph idx="1"/>
              </p:nvPr>
            </p:nvSpPr>
            <p:spPr>
              <a:xfrm>
                <a:off x="597979" y="3343624"/>
                <a:ext cx="10996041" cy="3468338"/>
              </a:xfrm>
            </p:spPr>
            <p:txBody>
              <a:bodyPr>
                <a:normAutofit/>
              </a:bodyPr>
              <a:lstStyle/>
              <a:p>
                <a:pPr marL="201168" lvl="1" indent="0">
                  <a:buNone/>
                </a:pPr>
                <a:r>
                  <a:rPr lang="en-US" dirty="0">
                    <a:solidFill>
                      <a:schemeClr val="accent2"/>
                    </a:solidFill>
                  </a:rPr>
                  <a:t>Step 2: Second Order Approximation </a:t>
                </a:r>
                <a:r>
                  <a:rPr lang="en-US" dirty="0">
                    <a:solidFill>
                      <a:schemeClr val="tx1"/>
                    </a:solidFill>
                  </a:rPr>
                  <a:t>of</a:t>
                </a:r>
                <a:r>
                  <a:rPr lang="en-US" dirty="0">
                    <a:solidFill>
                      <a:schemeClr val="accent2"/>
                    </a:solidFill>
                  </a:rPr>
                  <a:t> </a:t>
                </a:r>
                <a14:m>
                  <m:oMath xmlns:m="http://schemas.openxmlformats.org/officeDocument/2006/math">
                    <m:sSup>
                      <m:sSupPr>
                        <m:ctrlPr>
                          <a:rPr lang="en-US" i="1">
                            <a:solidFill>
                              <a:schemeClr val="tx1"/>
                            </a:solidFill>
                            <a:latin typeface="Cambria Math" panose="02040503050406030204" pitchFamily="18" charset="0"/>
                          </a:rPr>
                        </m:ctrlPr>
                      </m:sSupPr>
                      <m:e>
                        <m:r>
                          <a:rPr lang="en-US" i="1">
                            <a:solidFill>
                              <a:schemeClr val="tx1"/>
                            </a:solidFill>
                            <a:latin typeface="Cambria Math" panose="02040503050406030204" pitchFamily="18" charset="0"/>
                          </a:rPr>
                          <m:t>𝑒</m:t>
                        </m:r>
                      </m:e>
                      <m:sup>
                        <m:r>
                          <a:rPr lang="en-US" i="1">
                            <a:solidFill>
                              <a:schemeClr val="tx1"/>
                            </a:solidFill>
                            <a:latin typeface="Cambria Math" panose="02040503050406030204" pitchFamily="18" charset="0"/>
                          </a:rPr>
                          <m:t>𝑗</m:t>
                        </m:r>
                        <m:r>
                          <a:rPr lang="en-US" i="1">
                            <a:solidFill>
                              <a:schemeClr val="tx1"/>
                            </a:solidFill>
                            <a:latin typeface="Cambria Math" panose="02040503050406030204" pitchFamily="18" charset="0"/>
                          </a:rPr>
                          <m:t>𝜖𝜔</m:t>
                        </m:r>
                        <m:d>
                          <m:dPr>
                            <m:ctrlPr>
                              <a:rPr lang="en-US" i="1">
                                <a:solidFill>
                                  <a:schemeClr val="tx1"/>
                                </a:solidFill>
                                <a:latin typeface="Cambria Math" panose="02040503050406030204" pitchFamily="18" charset="0"/>
                              </a:rPr>
                            </m:ctrlPr>
                          </m:dPr>
                          <m:e>
                            <m:sSub>
                              <m:sSubPr>
                                <m:ctrlPr>
                                  <a:rPr lang="en-US" i="1">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rPr>
                                  <m:t>𝑎</m:t>
                                </m:r>
                              </m:e>
                              <m:sub>
                                <m:r>
                                  <a:rPr lang="en-US" i="1">
                                    <a:solidFill>
                                      <a:schemeClr val="tx1"/>
                                    </a:solidFill>
                                    <a:latin typeface="Cambria Math" panose="02040503050406030204" pitchFamily="18" charset="0"/>
                                  </a:rPr>
                                  <m:t>2</m:t>
                                </m:r>
                              </m:sub>
                            </m:sSub>
                            <m:d>
                              <m:dPr>
                                <m:ctrlPr>
                                  <a:rPr lang="en-US" i="1">
                                    <a:solidFill>
                                      <a:schemeClr val="tx1"/>
                                    </a:solidFill>
                                    <a:latin typeface="Cambria Math" panose="02040503050406030204" pitchFamily="18" charset="0"/>
                                  </a:rPr>
                                </m:ctrlPr>
                              </m:dPr>
                              <m:e>
                                <m:acc>
                                  <m:accPr>
                                    <m:chr m:val="̅"/>
                                    <m:ctrlPr>
                                      <a:rPr lang="en-US" i="1">
                                        <a:solidFill>
                                          <a:schemeClr val="tx1"/>
                                        </a:solidFill>
                                        <a:latin typeface="Cambria Math" panose="02040503050406030204" pitchFamily="18" charset="0"/>
                                      </a:rPr>
                                    </m:ctrlPr>
                                  </m:accPr>
                                  <m:e>
                                    <m:r>
                                      <a:rPr lang="en-US" i="1">
                                        <a:solidFill>
                                          <a:schemeClr val="tx1"/>
                                        </a:solidFill>
                                        <a:latin typeface="Cambria Math" panose="02040503050406030204" pitchFamily="18" charset="0"/>
                                      </a:rPr>
                                      <m:t>𝑧</m:t>
                                    </m:r>
                                  </m:e>
                                </m:acc>
                              </m:e>
                            </m:d>
                            <m:r>
                              <a:rPr lang="en-US" i="1">
                                <a:solidFill>
                                  <a:schemeClr val="tx1"/>
                                </a:solidFill>
                                <a:latin typeface="Cambria Math" panose="02040503050406030204" pitchFamily="18" charset="0"/>
                              </a:rPr>
                              <m:t>−</m:t>
                            </m:r>
                            <m:sSub>
                              <m:sSubPr>
                                <m:ctrlPr>
                                  <a:rPr lang="en-US" i="1">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rPr>
                                  <m:t>𝑎</m:t>
                                </m:r>
                              </m:e>
                              <m:sub>
                                <m:r>
                                  <a:rPr lang="en-US" i="1">
                                    <a:solidFill>
                                      <a:schemeClr val="tx1"/>
                                    </a:solidFill>
                                    <a:latin typeface="Cambria Math" panose="02040503050406030204" pitchFamily="18" charset="0"/>
                                  </a:rPr>
                                  <m:t>1</m:t>
                                </m:r>
                              </m:sub>
                            </m:sSub>
                            <m:d>
                              <m:dPr>
                                <m:ctrlPr>
                                  <a:rPr lang="en-US" i="1">
                                    <a:solidFill>
                                      <a:schemeClr val="tx1"/>
                                    </a:solidFill>
                                    <a:latin typeface="Cambria Math" panose="02040503050406030204" pitchFamily="18" charset="0"/>
                                  </a:rPr>
                                </m:ctrlPr>
                              </m:dPr>
                              <m:e>
                                <m:acc>
                                  <m:accPr>
                                    <m:chr m:val="̅"/>
                                    <m:ctrlPr>
                                      <a:rPr lang="en-US" i="1">
                                        <a:solidFill>
                                          <a:schemeClr val="tx1"/>
                                        </a:solidFill>
                                        <a:latin typeface="Cambria Math" panose="02040503050406030204" pitchFamily="18" charset="0"/>
                                      </a:rPr>
                                    </m:ctrlPr>
                                  </m:accPr>
                                  <m:e>
                                    <m:r>
                                      <a:rPr lang="en-US" i="1">
                                        <a:solidFill>
                                          <a:schemeClr val="tx1"/>
                                        </a:solidFill>
                                        <a:latin typeface="Cambria Math" panose="02040503050406030204" pitchFamily="18" charset="0"/>
                                      </a:rPr>
                                      <m:t>𝑧</m:t>
                                    </m:r>
                                  </m:e>
                                </m:acc>
                              </m:e>
                            </m:d>
                          </m:e>
                        </m:d>
                      </m:sup>
                    </m:sSup>
                    <m:r>
                      <a:rPr lang="en-US" i="1">
                        <a:solidFill>
                          <a:schemeClr val="tx1"/>
                        </a:solidFill>
                        <a:latin typeface="Cambria Math" panose="02040503050406030204" pitchFamily="18" charset="0"/>
                      </a:rPr>
                      <m:t>−</m:t>
                    </m:r>
                    <m:r>
                      <a:rPr lang="en-US" b="0" i="1" smtClean="0">
                        <a:solidFill>
                          <a:schemeClr val="tx1"/>
                        </a:solidFill>
                        <a:latin typeface="Cambria Math" panose="02040503050406030204" pitchFamily="18" charset="0"/>
                      </a:rPr>
                      <m:t>1</m:t>
                    </m:r>
                  </m:oMath>
                </a14:m>
                <a:endParaRPr lang="en-US" dirty="0">
                  <a:solidFill>
                    <a:schemeClr val="accent2"/>
                  </a:solidFill>
                </a:endParaRPr>
              </a:p>
              <a:p>
                <a:pPr marL="384048" lvl="2" indent="0">
                  <a:buNone/>
                </a:pPr>
                <a14:m>
                  <m:oMathPara xmlns:m="http://schemas.openxmlformats.org/officeDocument/2006/math">
                    <m:oMathParaPr>
                      <m:jc m:val="centerGroup"/>
                    </m:oMathParaPr>
                    <m:oMath xmlns:m="http://schemas.openxmlformats.org/officeDocument/2006/math">
                      <m: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𝐸</m:t>
                      </m:r>
                      <m:d>
                        <m:dPr>
                          <m:begChr m:val="["/>
                          <m:endChr m:val="]"/>
                          <m:ctrlP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dPr>
                        <m:e>
                          <m:sSup>
                            <m:sSupPr>
                              <m:ctrlP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pPr>
                            <m:e>
                              <m: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𝑒</m:t>
                              </m:r>
                            </m:e>
                            <m:sup>
                              <m: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𝑗</m:t>
                              </m:r>
                              <m: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𝜔𝜖</m:t>
                              </m:r>
                              <m:acc>
                                <m:accPr>
                                  <m:chr m:val="̅"/>
                                  <m:ctrlPr>
                                    <a:rPr lang="en-US" sz="2400" i="1">
                                      <a:solidFill>
                                        <a:schemeClr val="tx1"/>
                                      </a:solidFill>
                                      <a:latin typeface="Cambria Math" panose="02040503050406030204" pitchFamily="18" charset="0"/>
                                    </a:rPr>
                                  </m:ctrlPr>
                                </m:accPr>
                                <m:e>
                                  <m:r>
                                    <a:rPr lang="en-US" sz="2400" i="1">
                                      <a:solidFill>
                                        <a:schemeClr val="tx1"/>
                                      </a:solidFill>
                                      <a:latin typeface="Cambria Math" panose="02040503050406030204" pitchFamily="18" charset="0"/>
                                    </a:rPr>
                                    <m:t>𝑧</m:t>
                                  </m:r>
                                </m:e>
                              </m:acc>
                            </m:sup>
                          </m:sSup>
                          <m: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𝑔</m:t>
                          </m:r>
                          <m:d>
                            <m:dPr>
                              <m:ctrlP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dPr>
                            <m:e>
                              <m:f>
                                <m:fPr>
                                  <m:ctrlPr>
                                    <a:rPr lang="en-US" sz="2400" b="0" i="1" smtClean="0">
                                      <a:solidFill>
                                        <a:srgbClr val="000000"/>
                                      </a:solidFill>
                                      <a:latin typeface="Cambria Math" panose="02040503050406030204" pitchFamily="18" charset="0"/>
                                      <a:cs typeface="Times New Roman" panose="02020603050405020304" pitchFamily="18" charset="0"/>
                                    </a:rPr>
                                  </m:ctrlPr>
                                </m:fPr>
                                <m:num>
                                  <m:acc>
                                    <m:accPr>
                                      <m:chr m:val="̅"/>
                                      <m:ctrlPr>
                                        <a:rPr lang="en-US" sz="2400" i="1">
                                          <a:solidFill>
                                            <a:schemeClr val="tx1"/>
                                          </a:solidFill>
                                          <a:latin typeface="Cambria Math" panose="02040503050406030204" pitchFamily="18" charset="0"/>
                                        </a:rPr>
                                      </m:ctrlPr>
                                    </m:accPr>
                                    <m:e>
                                      <m:r>
                                        <a:rPr lang="en-US" sz="2400" i="1">
                                          <a:solidFill>
                                            <a:schemeClr val="tx1"/>
                                          </a:solidFill>
                                          <a:latin typeface="Cambria Math" panose="02040503050406030204" pitchFamily="18" charset="0"/>
                                        </a:rPr>
                                        <m:t>𝑧</m:t>
                                      </m:r>
                                    </m:e>
                                  </m:acc>
                                </m:num>
                                <m:den>
                                  <m:r>
                                    <a:rPr lang="en-US" sz="2400" b="0" i="1" smtClean="0">
                                      <a:solidFill>
                                        <a:srgbClr val="000000"/>
                                      </a:solidFill>
                                      <a:latin typeface="Cambria Math" panose="02040503050406030204" pitchFamily="18" charset="0"/>
                                      <a:cs typeface="Times New Roman" panose="02020603050405020304" pitchFamily="18" charset="0"/>
                                    </a:rPr>
                                    <m:t>𝜏</m:t>
                                  </m:r>
                                </m:den>
                              </m:f>
                            </m:e>
                          </m:d>
                        </m:e>
                      </m:d>
                      <m: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𝑗</m:t>
                      </m:r>
                      <m: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𝜔</m:t>
                      </m:r>
                      <m: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𝐸</m:t>
                      </m:r>
                      <m:d>
                        <m:dPr>
                          <m:begChr m:val="["/>
                          <m:endChr m:val="]"/>
                          <m:ctrlPr>
                            <a:rPr lang="en-US" sz="2400" i="1">
                              <a:solidFill>
                                <a:srgbClr val="000000"/>
                              </a:solidFill>
                              <a:latin typeface="Cambria Math" panose="02040503050406030204" pitchFamily="18" charset="0"/>
                              <a:cs typeface="Times New Roman" panose="02020603050405020304" pitchFamily="18" charset="0"/>
                            </a:rPr>
                          </m:ctrlPr>
                        </m:dPr>
                        <m:e>
                          <m:sSup>
                            <m:sSupPr>
                              <m:ctrlP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pPr>
                            <m:e>
                              <m: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𝑒</m:t>
                              </m:r>
                            </m:e>
                            <m:sup>
                              <m: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𝑗</m:t>
                              </m:r>
                              <m: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𝜔𝜖</m:t>
                              </m:r>
                              <m:acc>
                                <m:accPr>
                                  <m:chr m:val="̅"/>
                                  <m:ctrlPr>
                                    <a:rPr lang="en-US" sz="2400" i="1">
                                      <a:solidFill>
                                        <a:schemeClr val="tx1"/>
                                      </a:solidFill>
                                      <a:latin typeface="Cambria Math" panose="02040503050406030204" pitchFamily="18" charset="0"/>
                                    </a:rPr>
                                  </m:ctrlPr>
                                </m:accPr>
                                <m:e>
                                  <m:r>
                                    <a:rPr lang="en-US" sz="2400" i="1">
                                      <a:solidFill>
                                        <a:schemeClr val="tx1"/>
                                      </a:solidFill>
                                      <a:latin typeface="Cambria Math" panose="02040503050406030204" pitchFamily="18" charset="0"/>
                                    </a:rPr>
                                    <m:t>𝑧</m:t>
                                  </m:r>
                                </m:e>
                              </m:acc>
                            </m:sup>
                          </m:sSup>
                        </m:e>
                      </m:d>
                      <m:r>
                        <a:rPr lang="en-US" sz="2400" i="1">
                          <a:solidFill>
                            <a:srgbClr val="000000"/>
                          </a:solidFill>
                          <a:latin typeface="Cambria Math" panose="02040503050406030204" pitchFamily="18" charset="0"/>
                          <a:cs typeface="Times New Roman" panose="02020603050405020304" pitchFamily="18" charset="0"/>
                        </a:rPr>
                        <m:t>+</m:t>
                      </m:r>
                      <m:r>
                        <a:rPr lang="en-US" sz="2400" i="1">
                          <a:solidFill>
                            <a:srgbClr val="000000"/>
                          </a:solidFill>
                          <a:latin typeface="Cambria Math" panose="02040503050406030204" pitchFamily="18" charset="0"/>
                          <a:cs typeface="Times New Roman" panose="02020603050405020304" pitchFamily="18" charset="0"/>
                        </a:rPr>
                        <m:t>𝑜</m:t>
                      </m:r>
                      <m:d>
                        <m:dPr>
                          <m:ctrlPr>
                            <a:rPr lang="en-US" sz="2400" i="1">
                              <a:solidFill>
                                <a:srgbClr val="000000"/>
                              </a:solidFill>
                              <a:latin typeface="Cambria Math" panose="02040503050406030204" pitchFamily="18" charset="0"/>
                              <a:cs typeface="Times New Roman" panose="02020603050405020304" pitchFamily="18" charset="0"/>
                            </a:rPr>
                          </m:ctrlPr>
                        </m:dPr>
                        <m:e>
                          <m:r>
                            <a:rPr lang="en-US" sz="2400" i="1">
                              <a:solidFill>
                                <a:srgbClr val="000000"/>
                              </a:solidFill>
                              <a:latin typeface="Cambria Math" panose="02040503050406030204" pitchFamily="18" charset="0"/>
                              <a:cs typeface="Times New Roman" panose="02020603050405020304" pitchFamily="18" charset="0"/>
                            </a:rPr>
                            <m:t>1</m:t>
                          </m:r>
                        </m:e>
                      </m:d>
                    </m:oMath>
                  </m:oMathPara>
                </a14:m>
                <a:endParaRPr lang="en-US" sz="2400" dirty="0">
                  <a:solidFill>
                    <a:schemeClr val="accent2"/>
                  </a:solidFill>
                </a:endParaRPr>
              </a:p>
              <a:p>
                <a:pPr lvl="1">
                  <a:buFont typeface="Arial" panose="020B0604020202020204" pitchFamily="34" charset="0"/>
                  <a:buChar char="•"/>
                </a:pPr>
                <a:r>
                  <a:rPr lang="en-US" dirty="0">
                    <a:solidFill>
                      <a:schemeClr val="tx1"/>
                    </a:solidFill>
                  </a:rPr>
                  <a:t>Take </a:t>
                </a:r>
                <a14:m>
                  <m:oMath xmlns:m="http://schemas.openxmlformats.org/officeDocument/2006/math">
                    <m:r>
                      <a:rPr lang="en-US" b="0" i="1" smtClean="0">
                        <a:solidFill>
                          <a:schemeClr val="tx1"/>
                        </a:solidFill>
                        <a:latin typeface="Cambria Math" panose="02040503050406030204" pitchFamily="18" charset="0"/>
                      </a:rPr>
                      <m:t>𝜖</m:t>
                    </m:r>
                    <m:r>
                      <a:rPr lang="en-US" b="0" i="1" smtClean="0">
                        <a:solidFill>
                          <a:schemeClr val="tx1"/>
                        </a:solidFill>
                        <a:latin typeface="Cambria Math" panose="02040503050406030204" pitchFamily="18" charset="0"/>
                      </a:rPr>
                      <m:t>→0</m:t>
                    </m:r>
                  </m:oMath>
                </a14:m>
                <a:endParaRPr lang="en-US" dirty="0">
                  <a:solidFill>
                    <a:schemeClr val="tx1"/>
                  </a:solidFill>
                </a:endParaRPr>
              </a:p>
              <a:p>
                <a:pPr lvl="1">
                  <a:buFont typeface="Arial" panose="020B0604020202020204" pitchFamily="34" charset="0"/>
                  <a:buChar char="•"/>
                </a:pPr>
                <a:endParaRPr lang="en-US" dirty="0">
                  <a:solidFill>
                    <a:schemeClr val="accent2"/>
                  </a:solidFill>
                </a:endParaRPr>
              </a:p>
              <a:p>
                <a:pPr lvl="1">
                  <a:buFont typeface="Arial" panose="020B0604020202020204" pitchFamily="34" charset="0"/>
                  <a:buChar char="•"/>
                </a:pPr>
                <a:endParaRPr lang="en-US" dirty="0">
                  <a:solidFill>
                    <a:schemeClr val="accent2"/>
                  </a:solidFill>
                </a:endParaRPr>
              </a:p>
              <a:p>
                <a:pPr lvl="1">
                  <a:buFont typeface="Arial" panose="020B0604020202020204" pitchFamily="34" charset="0"/>
                  <a:buChar char="•"/>
                </a:pPr>
                <a:r>
                  <a:rPr lang="en-US" dirty="0">
                    <a:solidFill>
                      <a:schemeClr val="tx1"/>
                    </a:solidFill>
                  </a:rPr>
                  <a:t>Separately establish </a:t>
                </a:r>
                <a:r>
                  <a:rPr lang="en-US" dirty="0">
                    <a:solidFill>
                      <a:schemeClr val="accent2"/>
                    </a:solidFill>
                  </a:rPr>
                  <a:t>tightness</a:t>
                </a:r>
                <a:endParaRPr lang="en-US" dirty="0">
                  <a:solidFill>
                    <a:schemeClr val="tx1"/>
                  </a:solidFill>
                </a:endParaRPr>
              </a:p>
              <a:p>
                <a:pPr marL="384048" lvl="2" indent="0">
                  <a:buNone/>
                </a:pPr>
                <a:endParaRPr lang="en-US" dirty="0">
                  <a:solidFill>
                    <a:schemeClr val="tx1"/>
                  </a:solidFill>
                </a:endParaRPr>
              </a:p>
              <a:p>
                <a:pPr>
                  <a:buFont typeface="Arial" panose="020B0604020202020204" pitchFamily="34" charset="0"/>
                  <a:buChar char="•"/>
                </a:pPr>
                <a:endParaRPr lang="en-US" dirty="0">
                  <a:solidFill>
                    <a:schemeClr val="accent2"/>
                  </a:solidFill>
                </a:endParaRPr>
              </a:p>
            </p:txBody>
          </p:sp>
        </mc:Choice>
        <mc:Fallback xmlns="">
          <p:sp>
            <p:nvSpPr>
              <p:cNvPr id="2" name="Content Placeholder 1">
                <a:extLst>
                  <a:ext uri="{FF2B5EF4-FFF2-40B4-BE49-F238E27FC236}">
                    <a16:creationId xmlns:a16="http://schemas.microsoft.com/office/drawing/2014/main" id="{19B4ED9C-B1E9-4017-9C93-9C5821F1A8A7}"/>
                  </a:ext>
                </a:extLst>
              </p:cNvPr>
              <p:cNvSpPr>
                <a:spLocks noGrp="1" noRot="1" noChangeAspect="1" noMove="1" noResize="1" noEditPoints="1" noAdjustHandles="1" noChangeArrowheads="1" noChangeShapeType="1" noTextEdit="1"/>
              </p:cNvSpPr>
              <p:nvPr>
                <p:ph idx="1"/>
              </p:nvPr>
            </p:nvSpPr>
            <p:spPr>
              <a:xfrm>
                <a:off x="597979" y="3343624"/>
                <a:ext cx="10996041" cy="3468338"/>
              </a:xfrm>
              <a:blipFill>
                <a:blip r:embed="rId3"/>
                <a:stretch>
                  <a:fillRect/>
                </a:stretch>
              </a:blipFill>
            </p:spPr>
            <p:txBody>
              <a:bodyPr/>
              <a:lstStyle/>
              <a:p>
                <a:r>
                  <a:rPr lang="en-US">
                    <a:noFill/>
                  </a:rPr>
                  <a:t> </a:t>
                </a:r>
              </a:p>
            </p:txBody>
          </p:sp>
        </mc:Fallback>
      </mc:AlternateContent>
      <p:sp>
        <p:nvSpPr>
          <p:cNvPr id="3" name="Slide Number Placeholder 2">
            <a:extLst>
              <a:ext uri="{FF2B5EF4-FFF2-40B4-BE49-F238E27FC236}">
                <a16:creationId xmlns:a16="http://schemas.microsoft.com/office/drawing/2014/main" id="{CAA8E145-CD5F-471E-9926-06950313B43A}"/>
              </a:ext>
            </a:extLst>
          </p:cNvPr>
          <p:cNvSpPr>
            <a:spLocks noGrp="1"/>
          </p:cNvSpPr>
          <p:nvPr>
            <p:ph type="sldNum" sz="quarter" idx="12"/>
          </p:nvPr>
        </p:nvSpPr>
        <p:spPr/>
        <p:txBody>
          <a:bodyPr/>
          <a:lstStyle/>
          <a:p>
            <a:r>
              <a:rPr lang="en-US" dirty="0"/>
              <a:t>11</a:t>
            </a:r>
          </a:p>
        </p:txBody>
      </p:sp>
      <p:sp>
        <p:nvSpPr>
          <p:cNvPr id="4" name="Title 3">
            <a:extLst>
              <a:ext uri="{FF2B5EF4-FFF2-40B4-BE49-F238E27FC236}">
                <a16:creationId xmlns:a16="http://schemas.microsoft.com/office/drawing/2014/main" id="{CD71BF30-31C7-453D-B8E6-CAFA9538C7DB}"/>
              </a:ext>
            </a:extLst>
          </p:cNvPr>
          <p:cNvSpPr>
            <a:spLocks noGrp="1"/>
          </p:cNvSpPr>
          <p:nvPr>
            <p:ph type="title"/>
          </p:nvPr>
        </p:nvSpPr>
        <p:spPr>
          <a:xfrm>
            <a:off x="1097280" y="-228385"/>
            <a:ext cx="10058400" cy="1369074"/>
          </a:xfrm>
        </p:spPr>
        <p:txBody>
          <a:bodyPr/>
          <a:lstStyle/>
          <a:p>
            <a:r>
              <a:rPr lang="en-US" dirty="0"/>
              <a:t>Transform method – Hybrid REGIME</a:t>
            </a:r>
          </a:p>
        </p:txBody>
      </p:sp>
      <mc:AlternateContent xmlns:mc="http://schemas.openxmlformats.org/markup-compatibility/2006" xmlns:a14="http://schemas.microsoft.com/office/drawing/2010/main">
        <mc:Choice Requires="a14">
          <p:sp>
            <p:nvSpPr>
              <p:cNvPr id="5" name="Rectangle 4">
                <a:extLst>
                  <a:ext uri="{FF2B5EF4-FFF2-40B4-BE49-F238E27FC236}">
                    <a16:creationId xmlns:a16="http://schemas.microsoft.com/office/drawing/2014/main" id="{5166A38D-D9BE-4413-8CAC-3457CBCF3C1A}"/>
                  </a:ext>
                </a:extLst>
              </p:cNvPr>
              <p:cNvSpPr/>
              <p:nvPr/>
            </p:nvSpPr>
            <p:spPr>
              <a:xfrm>
                <a:off x="1097279" y="1815982"/>
                <a:ext cx="10659292" cy="852349"/>
              </a:xfrm>
              <a:prstGeom prst="rect">
                <a:avLst/>
              </a:prstGeom>
              <a:solidFill>
                <a:schemeClr val="accent3">
                  <a:lumMod val="20000"/>
                  <a:lumOff val="80000"/>
                </a:schemeClr>
              </a:solidFill>
              <a:ln w="19050">
                <a:solidFill>
                  <a:schemeClr val="accent1"/>
                </a:solidFill>
              </a:ln>
            </p:spPr>
            <p:txBody>
              <a:bodyPr wrap="square">
                <a:spAutoFit/>
              </a:bodyPr>
              <a:lstStyle/>
              <a:p>
                <a:r>
                  <a:rPr lang="en-US" sz="2400" dirty="0">
                    <a:solidFill>
                      <a:schemeClr val="accent2">
                        <a:lumMod val="75000"/>
                      </a:schemeClr>
                    </a:solidFill>
                  </a:rPr>
                  <a:t>Theorem </a:t>
                </a:r>
                <a:r>
                  <a:rPr lang="en-US" sz="1400" dirty="0">
                    <a:solidFill>
                      <a:schemeClr val="accent2">
                        <a:lumMod val="75000"/>
                      </a:schemeClr>
                    </a:solidFill>
                  </a:rPr>
                  <a:t>[Varma, M ‘20]  </a:t>
                </a:r>
                <a:r>
                  <a:rPr lang="en-US" sz="2400" dirty="0">
                    <a:solidFill>
                      <a:schemeClr val="accent2">
                        <a:lumMod val="75000"/>
                      </a:schemeClr>
                    </a:solidFill>
                  </a:rPr>
                  <a:t>If </a:t>
                </a:r>
                <a14:m>
                  <m:oMath xmlns:m="http://schemas.openxmlformats.org/officeDocument/2006/math">
                    <m:r>
                      <a:rPr lang="en-US" sz="2400">
                        <a:solidFill>
                          <a:srgbClr val="C0504D">
                            <a:lumMod val="75000"/>
                          </a:srgbClr>
                        </a:solidFill>
                        <a:latin typeface="Cambria Math" panose="02040503050406030204" pitchFamily="18" charset="0"/>
                      </a:rPr>
                      <m:t>𝜖𝜏</m:t>
                    </m:r>
                    <m:r>
                      <a:rPr lang="en-US" sz="2400">
                        <a:solidFill>
                          <a:srgbClr val="C0504D">
                            <a:lumMod val="75000"/>
                          </a:srgbClr>
                        </a:solidFill>
                        <a:latin typeface="Cambria Math" panose="02040503050406030204" pitchFamily="18" charset="0"/>
                      </a:rPr>
                      <m:t>→</m:t>
                    </m:r>
                    <m:r>
                      <a:rPr lang="en-US" sz="2400">
                        <a:solidFill>
                          <a:srgbClr val="C0504D">
                            <a:lumMod val="75000"/>
                          </a:srgbClr>
                        </a:solidFill>
                        <a:latin typeface="Cambria Math" panose="02040503050406030204" pitchFamily="18" charset="0"/>
                      </a:rPr>
                      <m:t>𝑙</m:t>
                    </m:r>
                    <m:r>
                      <a:rPr lang="en-US" sz="2400" b="0" i="0" smtClean="0">
                        <a:solidFill>
                          <a:srgbClr val="C0504D">
                            <a:lumMod val="75000"/>
                          </a:srgbClr>
                        </a:solidFill>
                        <a:latin typeface="Cambria Math" panose="02040503050406030204" pitchFamily="18" charset="0"/>
                      </a:rPr>
                      <m:t>, </m:t>
                    </m:r>
                    <m:r>
                      <m:rPr>
                        <m:sty m:val="p"/>
                      </m:rPr>
                      <a:rPr lang="en-US" sz="2400" b="0" i="0" smtClean="0">
                        <a:solidFill>
                          <a:srgbClr val="C0504D">
                            <a:lumMod val="75000"/>
                          </a:srgbClr>
                        </a:solidFill>
                        <a:latin typeface="Cambria Math" panose="02040503050406030204" pitchFamily="18" charset="0"/>
                      </a:rPr>
                      <m:t>then</m:t>
                    </m:r>
                  </m:oMath>
                </a14:m>
                <a:r>
                  <a:rPr lang="en-US" sz="1400" dirty="0">
                    <a:solidFill>
                      <a:schemeClr val="accent2">
                        <a:lumMod val="75000"/>
                      </a:schemeClr>
                    </a:solidFill>
                  </a:rPr>
                  <a:t> </a:t>
                </a:r>
                <a14:m>
                  <m:oMath xmlns:m="http://schemas.openxmlformats.org/officeDocument/2006/math">
                    <m:r>
                      <a:rPr lang="en-US" sz="2400" i="1">
                        <a:solidFill>
                          <a:schemeClr val="accent2">
                            <a:lumMod val="75000"/>
                          </a:schemeClr>
                        </a:solidFill>
                        <a:latin typeface="Cambria Math" panose="02040503050406030204" pitchFamily="18" charset="0"/>
                      </a:rPr>
                      <m:t>𝜖</m:t>
                    </m:r>
                    <m:r>
                      <a:rPr lang="en-US" sz="2400" b="0" i="1" smtClean="0">
                        <a:solidFill>
                          <a:schemeClr val="accent2">
                            <a:lumMod val="75000"/>
                          </a:schemeClr>
                        </a:solidFill>
                        <a:latin typeface="Cambria Math" panose="02040503050406030204" pitchFamily="18" charset="0"/>
                      </a:rPr>
                      <m:t>𝑧</m:t>
                    </m:r>
                    <m:groupChr>
                      <m:groupChrPr>
                        <m:chr m:val="→"/>
                        <m:vertJc m:val="bot"/>
                        <m:ctrlPr>
                          <a:rPr lang="en-US" sz="2400" i="1">
                            <a:solidFill>
                              <a:schemeClr val="accent2">
                                <a:lumMod val="75000"/>
                              </a:schemeClr>
                            </a:solidFill>
                            <a:latin typeface="Cambria Math" panose="02040503050406030204" pitchFamily="18" charset="0"/>
                          </a:rPr>
                        </m:ctrlPr>
                      </m:groupChrPr>
                      <m:e>
                        <m:r>
                          <m:rPr>
                            <m:brk m:alnAt="2"/>
                          </m:rPr>
                          <a:rPr lang="en-US" sz="2400" i="1">
                            <a:solidFill>
                              <a:schemeClr val="accent2">
                                <a:lumMod val="75000"/>
                              </a:schemeClr>
                            </a:solidFill>
                            <a:latin typeface="Cambria Math" panose="02040503050406030204" pitchFamily="18" charset="0"/>
                          </a:rPr>
                          <m:t>𝑑</m:t>
                        </m:r>
                      </m:e>
                    </m:groupChr>
                    <m:r>
                      <a:rPr lang="en-US" sz="2400" b="0" i="1" smtClean="0">
                        <a:solidFill>
                          <a:schemeClr val="accent2">
                            <a:lumMod val="75000"/>
                          </a:schemeClr>
                        </a:solidFill>
                        <a:latin typeface="Cambria Math" panose="02040503050406030204" pitchFamily="18" charset="0"/>
                        <a:ea typeface="Cambria Math" panose="02040503050406030204" pitchFamily="18" charset="0"/>
                      </a:rPr>
                      <m:t>𝐺𝑖𝑏𝑏𝑠</m:t>
                    </m:r>
                    <m:d>
                      <m:dPr>
                        <m:ctrlPr>
                          <a:rPr lang="en-US" sz="2400" i="1">
                            <a:solidFill>
                              <a:schemeClr val="accent2">
                                <a:lumMod val="75000"/>
                              </a:schemeClr>
                            </a:solidFill>
                            <a:latin typeface="Cambria Math" panose="02040503050406030204" pitchFamily="18" charset="0"/>
                            <a:ea typeface="Cambria Math" panose="02040503050406030204" pitchFamily="18" charset="0"/>
                          </a:rPr>
                        </m:ctrlPr>
                      </m:dPr>
                      <m:e>
                        <m:r>
                          <a:rPr lang="en-US" sz="2400" b="0" i="1" smtClean="0">
                            <a:solidFill>
                              <a:schemeClr val="accent2">
                                <a:lumMod val="75000"/>
                              </a:schemeClr>
                            </a:solidFill>
                            <a:latin typeface="Cambria Math" panose="02040503050406030204" pitchFamily="18" charset="0"/>
                            <a:ea typeface="Cambria Math" panose="02040503050406030204" pitchFamily="18" charset="0"/>
                          </a:rPr>
                          <m:t>𝑔</m:t>
                        </m:r>
                      </m:e>
                    </m:d>
                  </m:oMath>
                </a14:m>
                <a:r>
                  <a:rPr lang="en-US" sz="2400" dirty="0">
                    <a:solidFill>
                      <a:schemeClr val="accent2">
                        <a:lumMod val="75000"/>
                      </a:schemeClr>
                    </a:solidFill>
                  </a:rPr>
                  <a:t> where </a:t>
                </a:r>
                <a14:m>
                  <m:oMath xmlns:m="http://schemas.openxmlformats.org/officeDocument/2006/math">
                    <m:r>
                      <a:rPr lang="en-US" sz="2400" b="0" i="1" smtClean="0">
                        <a:solidFill>
                          <a:schemeClr val="accent2">
                            <a:lumMod val="75000"/>
                          </a:schemeClr>
                        </a:solidFill>
                        <a:latin typeface="Cambria Math" panose="02040503050406030204" pitchFamily="18" charset="0"/>
                      </a:rPr>
                      <m:t>𝑔</m:t>
                    </m:r>
                    <m:d>
                      <m:dPr>
                        <m:ctrlPr>
                          <a:rPr lang="en-US" sz="2400" b="0" i="1" smtClean="0">
                            <a:solidFill>
                              <a:schemeClr val="accent2">
                                <a:lumMod val="75000"/>
                              </a:schemeClr>
                            </a:solidFill>
                            <a:latin typeface="Cambria Math" panose="02040503050406030204" pitchFamily="18" charset="0"/>
                          </a:rPr>
                        </m:ctrlPr>
                      </m:dPr>
                      <m:e>
                        <m:r>
                          <a:rPr lang="en-US" sz="2400" b="0" i="1" smtClean="0">
                            <a:solidFill>
                              <a:schemeClr val="accent2">
                                <a:lumMod val="75000"/>
                              </a:schemeClr>
                            </a:solidFill>
                            <a:latin typeface="Cambria Math" panose="02040503050406030204" pitchFamily="18" charset="0"/>
                          </a:rPr>
                          <m:t>𝑥</m:t>
                        </m:r>
                      </m:e>
                    </m:d>
                    <m:r>
                      <a:rPr lang="en-US" sz="2400" b="0" i="1" smtClean="0">
                        <a:solidFill>
                          <a:schemeClr val="accent2">
                            <a:lumMod val="75000"/>
                          </a:schemeClr>
                        </a:solidFill>
                        <a:latin typeface="Cambria Math" panose="02040503050406030204" pitchFamily="18" charset="0"/>
                      </a:rPr>
                      <m:t>=</m:t>
                    </m:r>
                    <m:f>
                      <m:fPr>
                        <m:ctrlPr>
                          <a:rPr lang="en-US" sz="2400" i="1">
                            <a:solidFill>
                              <a:schemeClr val="accent2">
                                <a:lumMod val="75000"/>
                              </a:schemeClr>
                            </a:solidFill>
                            <a:latin typeface="Cambria Math" panose="02040503050406030204" pitchFamily="18" charset="0"/>
                          </a:rPr>
                        </m:ctrlPr>
                      </m:fPr>
                      <m:num>
                        <m:sSub>
                          <m:sSubPr>
                            <m:ctrlPr>
                              <a:rPr lang="en-US" sz="2400" i="1">
                                <a:solidFill>
                                  <a:schemeClr val="accent2">
                                    <a:lumMod val="75000"/>
                                  </a:schemeClr>
                                </a:solidFill>
                                <a:latin typeface="Cambria Math" panose="02040503050406030204" pitchFamily="18" charset="0"/>
                              </a:rPr>
                            </m:ctrlPr>
                          </m:sSubPr>
                          <m:e>
                            <m:r>
                              <a:rPr lang="en-US" sz="2400" i="1">
                                <a:solidFill>
                                  <a:schemeClr val="accent2">
                                    <a:lumMod val="75000"/>
                                  </a:schemeClr>
                                </a:solidFill>
                                <a:latin typeface="Cambria Math" panose="02040503050406030204" pitchFamily="18" charset="0"/>
                              </a:rPr>
                              <m:t>𝜙</m:t>
                            </m:r>
                          </m:e>
                          <m:sub>
                            <m:r>
                              <a:rPr lang="en-US" sz="2400" i="1">
                                <a:solidFill>
                                  <a:schemeClr val="accent2">
                                    <a:lumMod val="75000"/>
                                  </a:schemeClr>
                                </a:solidFill>
                                <a:latin typeface="Cambria Math" panose="02040503050406030204" pitchFamily="18" charset="0"/>
                              </a:rPr>
                              <m:t>2</m:t>
                            </m:r>
                          </m:sub>
                        </m:sSub>
                        <m:d>
                          <m:dPr>
                            <m:ctrlPr>
                              <a:rPr lang="en-US" sz="2400" i="1">
                                <a:solidFill>
                                  <a:schemeClr val="accent2">
                                    <a:lumMod val="75000"/>
                                  </a:schemeClr>
                                </a:solidFill>
                                <a:latin typeface="Cambria Math" panose="02040503050406030204" pitchFamily="18" charset="0"/>
                              </a:rPr>
                            </m:ctrlPr>
                          </m:dPr>
                          <m:e>
                            <m:f>
                              <m:fPr>
                                <m:ctrlPr>
                                  <a:rPr lang="en-US" sz="2400" i="1">
                                    <a:solidFill>
                                      <a:schemeClr val="accent2">
                                        <a:lumMod val="75000"/>
                                      </a:schemeClr>
                                    </a:solidFill>
                                    <a:latin typeface="Cambria Math" panose="02040503050406030204" pitchFamily="18" charset="0"/>
                                  </a:rPr>
                                </m:ctrlPr>
                              </m:fPr>
                              <m:num>
                                <m:r>
                                  <a:rPr lang="en-US" sz="2400" i="1">
                                    <a:solidFill>
                                      <a:schemeClr val="accent2">
                                        <a:lumMod val="75000"/>
                                      </a:schemeClr>
                                    </a:solidFill>
                                    <a:latin typeface="Cambria Math" panose="02040503050406030204" pitchFamily="18" charset="0"/>
                                  </a:rPr>
                                  <m:t>𝑥</m:t>
                                </m:r>
                              </m:num>
                              <m:den>
                                <m:r>
                                  <a:rPr lang="en-US" sz="2400" i="1">
                                    <a:solidFill>
                                      <a:schemeClr val="accent2">
                                        <a:lumMod val="75000"/>
                                      </a:schemeClr>
                                    </a:solidFill>
                                    <a:latin typeface="Cambria Math" panose="02040503050406030204" pitchFamily="18" charset="0"/>
                                  </a:rPr>
                                  <m:t>𝑙</m:t>
                                </m:r>
                              </m:den>
                            </m:f>
                          </m:e>
                        </m:d>
                        <m:r>
                          <a:rPr lang="en-US" sz="2400" i="1">
                            <a:solidFill>
                              <a:schemeClr val="accent2">
                                <a:lumMod val="75000"/>
                              </a:schemeClr>
                            </a:solidFill>
                            <a:latin typeface="Cambria Math" panose="02040503050406030204" pitchFamily="18" charset="0"/>
                          </a:rPr>
                          <m:t>−</m:t>
                        </m:r>
                        <m:sSub>
                          <m:sSubPr>
                            <m:ctrlPr>
                              <a:rPr lang="en-US" sz="2400" i="1">
                                <a:solidFill>
                                  <a:schemeClr val="accent2">
                                    <a:lumMod val="75000"/>
                                  </a:schemeClr>
                                </a:solidFill>
                                <a:latin typeface="Cambria Math" panose="02040503050406030204" pitchFamily="18" charset="0"/>
                              </a:rPr>
                            </m:ctrlPr>
                          </m:sSubPr>
                          <m:e>
                            <m:r>
                              <a:rPr lang="en-US" sz="2400" i="1">
                                <a:solidFill>
                                  <a:schemeClr val="accent2">
                                    <a:lumMod val="75000"/>
                                  </a:schemeClr>
                                </a:solidFill>
                                <a:latin typeface="Cambria Math" panose="02040503050406030204" pitchFamily="18" charset="0"/>
                              </a:rPr>
                              <m:t>𝜙</m:t>
                            </m:r>
                          </m:e>
                          <m:sub>
                            <m:r>
                              <a:rPr lang="en-US" sz="2400" i="1">
                                <a:solidFill>
                                  <a:schemeClr val="accent2">
                                    <a:lumMod val="75000"/>
                                  </a:schemeClr>
                                </a:solidFill>
                                <a:latin typeface="Cambria Math" panose="02040503050406030204" pitchFamily="18" charset="0"/>
                              </a:rPr>
                              <m:t>1</m:t>
                            </m:r>
                          </m:sub>
                        </m:sSub>
                        <m:d>
                          <m:dPr>
                            <m:ctrlPr>
                              <a:rPr lang="en-US" sz="2400" i="1">
                                <a:solidFill>
                                  <a:schemeClr val="accent2">
                                    <a:lumMod val="75000"/>
                                  </a:schemeClr>
                                </a:solidFill>
                                <a:latin typeface="Cambria Math" panose="02040503050406030204" pitchFamily="18" charset="0"/>
                              </a:rPr>
                            </m:ctrlPr>
                          </m:dPr>
                          <m:e>
                            <m:f>
                              <m:fPr>
                                <m:ctrlPr>
                                  <a:rPr lang="en-US" sz="2400" i="1">
                                    <a:solidFill>
                                      <a:schemeClr val="accent2">
                                        <a:lumMod val="75000"/>
                                      </a:schemeClr>
                                    </a:solidFill>
                                    <a:latin typeface="Cambria Math" panose="02040503050406030204" pitchFamily="18" charset="0"/>
                                  </a:rPr>
                                </m:ctrlPr>
                              </m:fPr>
                              <m:num>
                                <m:r>
                                  <a:rPr lang="en-US" sz="2400" i="1">
                                    <a:solidFill>
                                      <a:schemeClr val="accent2">
                                        <a:lumMod val="75000"/>
                                      </a:schemeClr>
                                    </a:solidFill>
                                    <a:latin typeface="Cambria Math" panose="02040503050406030204" pitchFamily="18" charset="0"/>
                                  </a:rPr>
                                  <m:t>𝑥</m:t>
                                </m:r>
                              </m:num>
                              <m:den>
                                <m:r>
                                  <a:rPr lang="en-US" sz="2400" i="1">
                                    <a:solidFill>
                                      <a:schemeClr val="accent2">
                                        <a:lumMod val="75000"/>
                                      </a:schemeClr>
                                    </a:solidFill>
                                    <a:latin typeface="Cambria Math" panose="02040503050406030204" pitchFamily="18" charset="0"/>
                                  </a:rPr>
                                  <m:t>𝑙</m:t>
                                </m:r>
                              </m:den>
                            </m:f>
                          </m:e>
                        </m:d>
                      </m:num>
                      <m:den>
                        <m:d>
                          <m:dPr>
                            <m:ctrlPr>
                              <a:rPr lang="en-US" sz="2400" i="1">
                                <a:solidFill>
                                  <a:schemeClr val="accent2">
                                    <a:lumMod val="75000"/>
                                  </a:schemeClr>
                                </a:solidFill>
                                <a:latin typeface="Cambria Math" panose="02040503050406030204" pitchFamily="18" charset="0"/>
                              </a:rPr>
                            </m:ctrlPr>
                          </m:dPr>
                          <m:e>
                            <m:sSubSup>
                              <m:sSubSupPr>
                                <m:ctrlPr>
                                  <a:rPr lang="en-US" sz="2400" i="1">
                                    <a:solidFill>
                                      <a:schemeClr val="accent2">
                                        <a:lumMod val="75000"/>
                                      </a:schemeClr>
                                    </a:solidFill>
                                    <a:latin typeface="Cambria Math" panose="02040503050406030204" pitchFamily="18" charset="0"/>
                                  </a:rPr>
                                </m:ctrlPr>
                              </m:sSubSupPr>
                              <m:e>
                                <m:r>
                                  <a:rPr lang="en-US" sz="2400" i="1">
                                    <a:solidFill>
                                      <a:schemeClr val="accent2">
                                        <a:lumMod val="75000"/>
                                      </a:schemeClr>
                                    </a:solidFill>
                                    <a:latin typeface="Cambria Math" panose="02040503050406030204" pitchFamily="18" charset="0"/>
                                  </a:rPr>
                                  <m:t>𝜎</m:t>
                                </m:r>
                              </m:e>
                              <m:sub>
                                <m:r>
                                  <a:rPr lang="en-US" sz="2400" i="1">
                                    <a:solidFill>
                                      <a:schemeClr val="accent2">
                                        <a:lumMod val="75000"/>
                                      </a:schemeClr>
                                    </a:solidFill>
                                    <a:latin typeface="Cambria Math" panose="02040503050406030204" pitchFamily="18" charset="0"/>
                                  </a:rPr>
                                  <m:t>1</m:t>
                                </m:r>
                              </m:sub>
                              <m:sup>
                                <m:r>
                                  <a:rPr lang="en-US" sz="2400" i="1">
                                    <a:solidFill>
                                      <a:schemeClr val="accent2">
                                        <a:lumMod val="75000"/>
                                      </a:schemeClr>
                                    </a:solidFill>
                                    <a:latin typeface="Cambria Math" panose="02040503050406030204" pitchFamily="18" charset="0"/>
                                  </a:rPr>
                                  <m:t>2</m:t>
                                </m:r>
                              </m:sup>
                            </m:sSubSup>
                            <m:r>
                              <a:rPr lang="en-US" sz="2400" i="1">
                                <a:solidFill>
                                  <a:schemeClr val="accent2">
                                    <a:lumMod val="75000"/>
                                  </a:schemeClr>
                                </a:solidFill>
                                <a:latin typeface="Cambria Math" panose="02040503050406030204" pitchFamily="18" charset="0"/>
                              </a:rPr>
                              <m:t>+</m:t>
                            </m:r>
                            <m:sSubSup>
                              <m:sSubSupPr>
                                <m:ctrlPr>
                                  <a:rPr lang="en-US" sz="2400" i="1">
                                    <a:solidFill>
                                      <a:schemeClr val="accent2">
                                        <a:lumMod val="75000"/>
                                      </a:schemeClr>
                                    </a:solidFill>
                                    <a:latin typeface="Cambria Math" panose="02040503050406030204" pitchFamily="18" charset="0"/>
                                  </a:rPr>
                                </m:ctrlPr>
                              </m:sSubSupPr>
                              <m:e>
                                <m:r>
                                  <a:rPr lang="en-US" sz="2400" i="1">
                                    <a:solidFill>
                                      <a:schemeClr val="accent2">
                                        <a:lumMod val="75000"/>
                                      </a:schemeClr>
                                    </a:solidFill>
                                    <a:latin typeface="Cambria Math" panose="02040503050406030204" pitchFamily="18" charset="0"/>
                                  </a:rPr>
                                  <m:t>𝜎</m:t>
                                </m:r>
                              </m:e>
                              <m:sub>
                                <m:r>
                                  <a:rPr lang="en-US" sz="2400" i="1">
                                    <a:solidFill>
                                      <a:schemeClr val="accent2">
                                        <a:lumMod val="75000"/>
                                      </a:schemeClr>
                                    </a:solidFill>
                                    <a:latin typeface="Cambria Math" panose="02040503050406030204" pitchFamily="18" charset="0"/>
                                  </a:rPr>
                                  <m:t>2</m:t>
                                </m:r>
                              </m:sub>
                              <m:sup>
                                <m:r>
                                  <a:rPr lang="en-US" sz="2400" i="1">
                                    <a:solidFill>
                                      <a:schemeClr val="accent2">
                                        <a:lumMod val="75000"/>
                                      </a:schemeClr>
                                    </a:solidFill>
                                    <a:latin typeface="Cambria Math" panose="02040503050406030204" pitchFamily="18" charset="0"/>
                                  </a:rPr>
                                  <m:t>2</m:t>
                                </m:r>
                              </m:sup>
                            </m:sSubSup>
                          </m:e>
                        </m:d>
                        <m:r>
                          <a:rPr lang="en-US" sz="2400" i="1">
                            <a:solidFill>
                              <a:schemeClr val="accent2">
                                <a:lumMod val="75000"/>
                              </a:schemeClr>
                            </a:solidFill>
                            <a:latin typeface="Cambria Math" panose="02040503050406030204" pitchFamily="18" charset="0"/>
                          </a:rPr>
                          <m:t>/2</m:t>
                        </m:r>
                      </m:den>
                    </m:f>
                  </m:oMath>
                </a14:m>
                <a:endParaRPr lang="en-US" sz="2400" i="1" dirty="0">
                  <a:solidFill>
                    <a:schemeClr val="accent2">
                      <a:lumMod val="75000"/>
                    </a:schemeClr>
                  </a:solidFill>
                </a:endParaRPr>
              </a:p>
            </p:txBody>
          </p:sp>
        </mc:Choice>
        <mc:Fallback xmlns="">
          <p:sp>
            <p:nvSpPr>
              <p:cNvPr id="5" name="Rectangle 4">
                <a:extLst>
                  <a:ext uri="{FF2B5EF4-FFF2-40B4-BE49-F238E27FC236}">
                    <a16:creationId xmlns:a16="http://schemas.microsoft.com/office/drawing/2014/main" id="{5166A38D-D9BE-4413-8CAC-3457CBCF3C1A}"/>
                  </a:ext>
                </a:extLst>
              </p:cNvPr>
              <p:cNvSpPr>
                <a:spLocks noRot="1" noChangeAspect="1" noMove="1" noResize="1" noEditPoints="1" noAdjustHandles="1" noChangeArrowheads="1" noChangeShapeType="1" noTextEdit="1"/>
              </p:cNvSpPr>
              <p:nvPr/>
            </p:nvSpPr>
            <p:spPr>
              <a:xfrm>
                <a:off x="1097279" y="1815982"/>
                <a:ext cx="10659292" cy="852349"/>
              </a:xfrm>
              <a:prstGeom prst="rect">
                <a:avLst/>
              </a:prstGeom>
              <a:blipFill>
                <a:blip r:embed="rId4"/>
                <a:stretch>
                  <a:fillRect l="-799"/>
                </a:stretch>
              </a:blipFill>
              <a:ln w="19050">
                <a:solidFill>
                  <a:schemeClr val="accent1"/>
                </a:solidFill>
              </a:ln>
            </p:spPr>
            <p:txBody>
              <a:bodyPr/>
              <a:lstStyle/>
              <a:p>
                <a:r>
                  <a:rPr lang="en-US">
                    <a:noFill/>
                  </a:rPr>
                  <a:t> </a:t>
                </a:r>
              </a:p>
            </p:txBody>
          </p:sp>
        </mc:Fallback>
      </mc:AlternateContent>
      <p:grpSp>
        <p:nvGrpSpPr>
          <p:cNvPr id="6" name="Group 5">
            <a:extLst>
              <a:ext uri="{FF2B5EF4-FFF2-40B4-BE49-F238E27FC236}">
                <a16:creationId xmlns:a16="http://schemas.microsoft.com/office/drawing/2014/main" id="{0FC481BA-8FDB-4CC5-BB73-A0E725EFD8C7}"/>
              </a:ext>
            </a:extLst>
          </p:cNvPr>
          <p:cNvGrpSpPr/>
          <p:nvPr/>
        </p:nvGrpSpPr>
        <p:grpSpPr>
          <a:xfrm>
            <a:off x="1938854" y="769601"/>
            <a:ext cx="7679200" cy="987685"/>
            <a:chOff x="493802" y="1556575"/>
            <a:chExt cx="11376875" cy="1657592"/>
          </a:xfrm>
        </p:grpSpPr>
        <p:pic>
          <p:nvPicPr>
            <p:cNvPr id="7" name="Content Placeholder 4" descr="Line arrow: Straight">
              <a:extLst>
                <a:ext uri="{FF2B5EF4-FFF2-40B4-BE49-F238E27FC236}">
                  <a16:creationId xmlns:a16="http://schemas.microsoft.com/office/drawing/2014/main" id="{0AA5E8C6-5739-4FB5-A268-8FB23028B3B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764501" y="1556575"/>
              <a:ext cx="633432" cy="642199"/>
            </a:xfrm>
            <a:prstGeom prst="rect">
              <a:avLst/>
            </a:prstGeom>
          </p:spPr>
        </p:pic>
        <p:pic>
          <p:nvPicPr>
            <p:cNvPr id="8" name="Graphic 7" descr="Man">
              <a:extLst>
                <a:ext uri="{FF2B5EF4-FFF2-40B4-BE49-F238E27FC236}">
                  <a16:creationId xmlns:a16="http://schemas.microsoft.com/office/drawing/2014/main" id="{80FFD96F-76FD-476A-BD1B-78B65D22B73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844261" y="1616574"/>
              <a:ext cx="633432" cy="642199"/>
            </a:xfrm>
            <a:prstGeom prst="rect">
              <a:avLst/>
            </a:prstGeom>
          </p:spPr>
        </p:pic>
        <p:pic>
          <p:nvPicPr>
            <p:cNvPr id="9" name="Graphic 8" descr="Car">
              <a:extLst>
                <a:ext uri="{FF2B5EF4-FFF2-40B4-BE49-F238E27FC236}">
                  <a16:creationId xmlns:a16="http://schemas.microsoft.com/office/drawing/2014/main" id="{F1C4D5D9-D891-4BD9-8381-CDDC6A0ED524}"/>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5407324" y="1605104"/>
              <a:ext cx="633432" cy="642199"/>
            </a:xfrm>
            <a:prstGeom prst="rect">
              <a:avLst/>
            </a:prstGeom>
          </p:spPr>
        </p:pic>
        <p:cxnSp>
          <p:nvCxnSpPr>
            <p:cNvPr id="10" name="Straight Connector 9">
              <a:extLst>
                <a:ext uri="{FF2B5EF4-FFF2-40B4-BE49-F238E27FC236}">
                  <a16:creationId xmlns:a16="http://schemas.microsoft.com/office/drawing/2014/main" id="{78610BC4-905A-4FE9-92F0-911F97153865}"/>
                </a:ext>
              </a:extLst>
            </p:cNvPr>
            <p:cNvCxnSpPr>
              <a:cxnSpLocks/>
            </p:cNvCxnSpPr>
            <p:nvPr/>
          </p:nvCxnSpPr>
          <p:spPr>
            <a:xfrm>
              <a:off x="4314257" y="1583888"/>
              <a:ext cx="1752878"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087B170D-3958-46A6-B145-D9AA6187299F}"/>
                </a:ext>
              </a:extLst>
            </p:cNvPr>
            <p:cNvCxnSpPr>
              <a:cxnSpLocks/>
            </p:cNvCxnSpPr>
            <p:nvPr/>
          </p:nvCxnSpPr>
          <p:spPr>
            <a:xfrm>
              <a:off x="6067135" y="1583888"/>
              <a:ext cx="0" cy="691786"/>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6E34D028-DCCA-4384-B20E-546EBB9DCB1C}"/>
                </a:ext>
              </a:extLst>
            </p:cNvPr>
            <p:cNvCxnSpPr>
              <a:cxnSpLocks/>
            </p:cNvCxnSpPr>
            <p:nvPr/>
          </p:nvCxnSpPr>
          <p:spPr>
            <a:xfrm flipV="1">
              <a:off x="4314257" y="2275674"/>
              <a:ext cx="1752878" cy="1003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3" name="Graphic 12" descr="Car">
              <a:extLst>
                <a:ext uri="{FF2B5EF4-FFF2-40B4-BE49-F238E27FC236}">
                  <a16:creationId xmlns:a16="http://schemas.microsoft.com/office/drawing/2014/main" id="{EA3C3795-4CC7-4552-AB2E-0228C35B35D3}"/>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755847" y="1591004"/>
              <a:ext cx="633432" cy="642199"/>
            </a:xfrm>
            <a:prstGeom prst="rect">
              <a:avLst/>
            </a:prstGeom>
          </p:spPr>
        </p:pic>
        <p:pic>
          <p:nvPicPr>
            <p:cNvPr id="14" name="Graphic 13" descr="Car">
              <a:extLst>
                <a:ext uri="{FF2B5EF4-FFF2-40B4-BE49-F238E27FC236}">
                  <a16:creationId xmlns:a16="http://schemas.microsoft.com/office/drawing/2014/main" id="{7194BD1D-4791-49E6-BCBE-F637916CEC5C}"/>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100891" y="1582554"/>
              <a:ext cx="633432" cy="642199"/>
            </a:xfrm>
            <a:prstGeom prst="rect">
              <a:avLst/>
            </a:prstGeom>
          </p:spPr>
        </p:pic>
        <p:cxnSp>
          <p:nvCxnSpPr>
            <p:cNvPr id="15" name="Straight Connector 14">
              <a:extLst>
                <a:ext uri="{FF2B5EF4-FFF2-40B4-BE49-F238E27FC236}">
                  <a16:creationId xmlns:a16="http://schemas.microsoft.com/office/drawing/2014/main" id="{DEC0A020-7560-46F8-BF78-0C465A5902C8}"/>
                </a:ext>
              </a:extLst>
            </p:cNvPr>
            <p:cNvCxnSpPr>
              <a:cxnSpLocks/>
            </p:cNvCxnSpPr>
            <p:nvPr/>
          </p:nvCxnSpPr>
          <p:spPr>
            <a:xfrm>
              <a:off x="6943574" y="1588437"/>
              <a:ext cx="1752878"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4A95396A-CFDF-4B0F-8038-37774151C8EE}"/>
                </a:ext>
              </a:extLst>
            </p:cNvPr>
            <p:cNvCxnSpPr>
              <a:cxnSpLocks/>
            </p:cNvCxnSpPr>
            <p:nvPr/>
          </p:nvCxnSpPr>
          <p:spPr>
            <a:xfrm>
              <a:off x="6946171" y="1588437"/>
              <a:ext cx="0" cy="691786"/>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CD725D34-261C-4DF1-B0E9-2C36F37B3784}"/>
                </a:ext>
              </a:extLst>
            </p:cNvPr>
            <p:cNvCxnSpPr>
              <a:cxnSpLocks/>
            </p:cNvCxnSpPr>
            <p:nvPr/>
          </p:nvCxnSpPr>
          <p:spPr>
            <a:xfrm flipV="1">
              <a:off x="6943574" y="2269339"/>
              <a:ext cx="1752878" cy="1003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8" name="Graphic 17" descr="Man">
              <a:extLst>
                <a:ext uri="{FF2B5EF4-FFF2-40B4-BE49-F238E27FC236}">
                  <a16:creationId xmlns:a16="http://schemas.microsoft.com/office/drawing/2014/main" id="{B68B73DE-7A41-4238-B689-BD1F0D5F664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204580" y="1613554"/>
              <a:ext cx="633432" cy="642199"/>
            </a:xfrm>
            <a:prstGeom prst="rect">
              <a:avLst/>
            </a:prstGeom>
          </p:spPr>
        </p:pic>
        <p:pic>
          <p:nvPicPr>
            <p:cNvPr id="19" name="Graphic 18" descr="Man">
              <a:extLst>
                <a:ext uri="{FF2B5EF4-FFF2-40B4-BE49-F238E27FC236}">
                  <a16:creationId xmlns:a16="http://schemas.microsoft.com/office/drawing/2014/main" id="{34EE0730-AC1C-4826-8B19-643C92E6AC4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579712" y="1616574"/>
              <a:ext cx="633432" cy="642199"/>
            </a:xfrm>
            <a:prstGeom prst="rect">
              <a:avLst/>
            </a:prstGeom>
          </p:spPr>
        </p:pic>
        <p:pic>
          <p:nvPicPr>
            <p:cNvPr id="20" name="Content Placeholder 4" descr="Line arrow: Straight">
              <a:extLst>
                <a:ext uri="{FF2B5EF4-FFF2-40B4-BE49-F238E27FC236}">
                  <a16:creationId xmlns:a16="http://schemas.microsoft.com/office/drawing/2014/main" id="{08C48CB4-4DA9-46CD-9348-5D931B6F6CA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0800000">
              <a:off x="3092209" y="1577358"/>
              <a:ext cx="633432" cy="642199"/>
            </a:xfrm>
            <a:prstGeom prst="rect">
              <a:avLst/>
            </a:prstGeom>
          </p:spPr>
        </p:pic>
        <p:sp>
          <p:nvSpPr>
            <p:cNvPr id="21" name="Right Brace 20">
              <a:extLst>
                <a:ext uri="{FF2B5EF4-FFF2-40B4-BE49-F238E27FC236}">
                  <a16:creationId xmlns:a16="http://schemas.microsoft.com/office/drawing/2014/main" id="{F493363C-B1EF-451B-9F78-6B5D87C6F32A}"/>
                </a:ext>
              </a:extLst>
            </p:cNvPr>
            <p:cNvSpPr/>
            <p:nvPr/>
          </p:nvSpPr>
          <p:spPr>
            <a:xfrm rot="5400000">
              <a:off x="4961582" y="1517254"/>
              <a:ext cx="218482" cy="1939865"/>
            </a:xfrm>
            <a:prstGeom prst="rightBrace">
              <a:avLst/>
            </a:prstGeom>
            <a:ln w="28575">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85168F21-EA74-4C7F-9D6E-F83C3501A09D}"/>
                    </a:ext>
                  </a:extLst>
                </p:cNvPr>
                <p:cNvSpPr txBox="1"/>
                <p:nvPr/>
              </p:nvSpPr>
              <p:spPr>
                <a:xfrm>
                  <a:off x="4826333" y="2627405"/>
                  <a:ext cx="619938" cy="51653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400" b="0" i="1" smtClean="0">
                                <a:solidFill>
                                  <a:schemeClr val="accent2"/>
                                </a:solidFill>
                                <a:latin typeface="Cambria Math" panose="02040503050406030204" pitchFamily="18" charset="0"/>
                              </a:rPr>
                            </m:ctrlPr>
                          </m:sSubPr>
                          <m:e>
                            <m:r>
                              <a:rPr lang="en-US" sz="1400" b="0" i="1" smtClean="0">
                                <a:solidFill>
                                  <a:schemeClr val="accent2"/>
                                </a:solidFill>
                                <a:latin typeface="Cambria Math" panose="02040503050406030204" pitchFamily="18" charset="0"/>
                              </a:rPr>
                              <m:t>𝑞</m:t>
                            </m:r>
                          </m:e>
                          <m:sub>
                            <m:r>
                              <a:rPr lang="en-US" sz="1400" b="0" i="1" smtClean="0">
                                <a:solidFill>
                                  <a:schemeClr val="accent2"/>
                                </a:solidFill>
                                <a:latin typeface="Cambria Math" panose="02040503050406030204" pitchFamily="18" charset="0"/>
                              </a:rPr>
                              <m:t>1</m:t>
                            </m:r>
                          </m:sub>
                        </m:sSub>
                      </m:oMath>
                    </m:oMathPara>
                  </a14:m>
                  <a:endParaRPr lang="en-US" sz="1400" dirty="0">
                    <a:solidFill>
                      <a:schemeClr val="accent2"/>
                    </a:solidFill>
                  </a:endParaRPr>
                </a:p>
              </p:txBody>
            </p:sp>
          </mc:Choice>
          <mc:Fallback xmlns="">
            <p:sp>
              <p:nvSpPr>
                <p:cNvPr id="23" name="TextBox 22">
                  <a:extLst>
                    <a:ext uri="{FF2B5EF4-FFF2-40B4-BE49-F238E27FC236}">
                      <a16:creationId xmlns:a16="http://schemas.microsoft.com/office/drawing/2014/main" id="{0444E230-A0EC-4AEB-AD6A-8E94E257D85B}"/>
                    </a:ext>
                  </a:extLst>
                </p:cNvPr>
                <p:cNvSpPr txBox="1">
                  <a:spLocks noRot="1" noChangeAspect="1" noMove="1" noResize="1" noEditPoints="1" noAdjustHandles="1" noChangeArrowheads="1" noChangeShapeType="1" noTextEdit="1"/>
                </p:cNvSpPr>
                <p:nvPr/>
              </p:nvSpPr>
              <p:spPr>
                <a:xfrm>
                  <a:off x="4826333" y="2627405"/>
                  <a:ext cx="619938" cy="516530"/>
                </a:xfrm>
                <a:prstGeom prst="rect">
                  <a:avLst/>
                </a:prstGeom>
                <a:blipFill>
                  <a:blip r:embed="rId11"/>
                  <a:stretch>
                    <a:fillRect b="-6000"/>
                  </a:stretch>
                </a:blipFill>
              </p:spPr>
              <p:txBody>
                <a:bodyPr/>
                <a:lstStyle/>
                <a:p>
                  <a:r>
                    <a:rPr lang="en-US">
                      <a:noFill/>
                    </a:rPr>
                    <a:t> </a:t>
                  </a:r>
                </a:p>
              </p:txBody>
            </p:sp>
          </mc:Fallback>
        </mc:AlternateContent>
        <p:sp>
          <p:nvSpPr>
            <p:cNvPr id="23" name="Right Brace 22">
              <a:extLst>
                <a:ext uri="{FF2B5EF4-FFF2-40B4-BE49-F238E27FC236}">
                  <a16:creationId xmlns:a16="http://schemas.microsoft.com/office/drawing/2014/main" id="{7EB1845C-0C0C-4AAA-86BD-D01A67D80EDC}"/>
                </a:ext>
              </a:extLst>
            </p:cNvPr>
            <p:cNvSpPr/>
            <p:nvPr/>
          </p:nvSpPr>
          <p:spPr>
            <a:xfrm rot="5400000">
              <a:off x="7454264" y="1867256"/>
              <a:ext cx="178355" cy="1199735"/>
            </a:xfrm>
            <a:prstGeom prst="rightBrace">
              <a:avLst/>
            </a:prstGeom>
            <a:ln w="28575">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7BEE1375-7498-4836-899D-DAD10AB1151B}"/>
                    </a:ext>
                  </a:extLst>
                </p:cNvPr>
                <p:cNvSpPr txBox="1"/>
                <p:nvPr/>
              </p:nvSpPr>
              <p:spPr>
                <a:xfrm>
                  <a:off x="7370088" y="2648006"/>
                  <a:ext cx="302416" cy="51653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400" b="0" i="1" smtClean="0">
                                <a:solidFill>
                                  <a:schemeClr val="accent2"/>
                                </a:solidFill>
                                <a:latin typeface="Cambria Math" panose="02040503050406030204" pitchFamily="18" charset="0"/>
                              </a:rPr>
                            </m:ctrlPr>
                          </m:sSubPr>
                          <m:e>
                            <m:r>
                              <a:rPr lang="en-US" sz="1400" b="0" i="1" smtClean="0">
                                <a:solidFill>
                                  <a:schemeClr val="accent2"/>
                                </a:solidFill>
                                <a:latin typeface="Cambria Math" panose="02040503050406030204" pitchFamily="18" charset="0"/>
                              </a:rPr>
                              <m:t>𝑞</m:t>
                            </m:r>
                          </m:e>
                          <m:sub>
                            <m:r>
                              <a:rPr lang="en-US" sz="1400" b="0" i="1" smtClean="0">
                                <a:solidFill>
                                  <a:schemeClr val="accent2"/>
                                </a:solidFill>
                                <a:latin typeface="Cambria Math" panose="02040503050406030204" pitchFamily="18" charset="0"/>
                              </a:rPr>
                              <m:t>2</m:t>
                            </m:r>
                          </m:sub>
                        </m:sSub>
                      </m:oMath>
                    </m:oMathPara>
                  </a14:m>
                  <a:endParaRPr lang="en-US" sz="1400" dirty="0">
                    <a:solidFill>
                      <a:schemeClr val="accent2"/>
                    </a:solidFill>
                  </a:endParaRPr>
                </a:p>
              </p:txBody>
            </p:sp>
          </mc:Choice>
          <mc:Fallback xmlns="">
            <p:sp>
              <p:nvSpPr>
                <p:cNvPr id="25" name="TextBox 24">
                  <a:extLst>
                    <a:ext uri="{FF2B5EF4-FFF2-40B4-BE49-F238E27FC236}">
                      <a16:creationId xmlns:a16="http://schemas.microsoft.com/office/drawing/2014/main" id="{813BE8FF-55F9-40A5-A66E-3140C08732C7}"/>
                    </a:ext>
                  </a:extLst>
                </p:cNvPr>
                <p:cNvSpPr txBox="1">
                  <a:spLocks noRot="1" noChangeAspect="1" noMove="1" noResize="1" noEditPoints="1" noAdjustHandles="1" noChangeArrowheads="1" noChangeShapeType="1" noTextEdit="1"/>
                </p:cNvSpPr>
                <p:nvPr/>
              </p:nvSpPr>
              <p:spPr>
                <a:xfrm>
                  <a:off x="7370088" y="2648006"/>
                  <a:ext cx="302416" cy="516530"/>
                </a:xfrm>
                <a:prstGeom prst="rect">
                  <a:avLst/>
                </a:prstGeom>
                <a:blipFill>
                  <a:blip r:embed="rId12"/>
                  <a:stretch>
                    <a:fillRect r="-44118" b="-6000"/>
                  </a:stretch>
                </a:blipFill>
              </p:spPr>
              <p:txBody>
                <a:bodyPr/>
                <a:lstStyle/>
                <a:p>
                  <a:r>
                    <a:rPr lang="en-US">
                      <a:noFill/>
                    </a:rPr>
                    <a:t> </a:t>
                  </a:r>
                </a:p>
              </p:txBody>
            </p:sp>
          </mc:Fallback>
        </mc:AlternateContent>
        <p:pic>
          <p:nvPicPr>
            <p:cNvPr id="25" name="Content Placeholder 4" descr="Line arrow: Straight">
              <a:extLst>
                <a:ext uri="{FF2B5EF4-FFF2-40B4-BE49-F238E27FC236}">
                  <a16:creationId xmlns:a16="http://schemas.microsoft.com/office/drawing/2014/main" id="{D2C867B5-43AA-43BE-A5A6-17530182E4C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0800000">
              <a:off x="725391" y="1633534"/>
              <a:ext cx="633432" cy="642199"/>
            </a:xfrm>
            <a:prstGeom prst="rect">
              <a:avLst/>
            </a:prstGeom>
          </p:spPr>
        </p:pic>
        <mc:AlternateContent xmlns:mc="http://schemas.openxmlformats.org/markup-compatibility/2006" xmlns:a14="http://schemas.microsoft.com/office/drawing/2010/main">
          <mc:Choice Requires="a14">
            <p:sp>
              <p:nvSpPr>
                <p:cNvPr id="26" name="Rectangle 25">
                  <a:extLst>
                    <a:ext uri="{FF2B5EF4-FFF2-40B4-BE49-F238E27FC236}">
                      <a16:creationId xmlns:a16="http://schemas.microsoft.com/office/drawing/2014/main" id="{C41649EC-9230-4A09-B157-4A7B8EF1748A}"/>
                    </a:ext>
                  </a:extLst>
                </p:cNvPr>
                <p:cNvSpPr/>
                <p:nvPr/>
              </p:nvSpPr>
              <p:spPr>
                <a:xfrm>
                  <a:off x="493802" y="2114924"/>
                  <a:ext cx="1157137" cy="882189"/>
                </a:xfrm>
                <a:prstGeom prst="rect">
                  <a:avLst/>
                </a:prstGeom>
              </p:spPr>
              <p:txBody>
                <a:bodyPr wrap="none">
                  <a:spAutoFit/>
                </a:bodyPr>
                <a:lstStyle/>
                <a:p>
                  <a:pPr lvl="0" algn="ctr"/>
                  <a14:m>
                    <m:oMath xmlns:m="http://schemas.openxmlformats.org/officeDocument/2006/math">
                      <m:sSub>
                        <m:sSubPr>
                          <m:ctrlPr>
                            <a:rPr lang="en-US" sz="140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𝑎</m:t>
                          </m:r>
                        </m:e>
                        <m:sub>
                          <m:r>
                            <a:rPr lang="en-US" sz="1400" i="1">
                              <a:solidFill>
                                <a:schemeClr val="accent2"/>
                              </a:solidFill>
                              <a:latin typeface="Cambria Math" panose="02040503050406030204" pitchFamily="18" charset="0"/>
                              <a:ea typeface="Cambria Math" panose="02040503050406030204" pitchFamily="18" charset="0"/>
                            </a:rPr>
                            <m:t>1</m:t>
                          </m:r>
                        </m:sub>
                      </m:sSub>
                    </m:oMath>
                  </a14:m>
                  <a:r>
                    <a:rPr lang="en-US" sz="1400" b="0" dirty="0">
                      <a:solidFill>
                        <a:schemeClr val="accent2"/>
                      </a:solidFill>
                      <a:ea typeface="Cambria Math" panose="02040503050406030204" pitchFamily="18" charset="0"/>
                    </a:rPr>
                    <a:t> - </a:t>
                  </a:r>
                  <a:r>
                    <a:rPr lang="en-US" sz="1400" b="0" dirty="0" err="1">
                      <a:solidFill>
                        <a:schemeClr val="accent2"/>
                      </a:solidFill>
                      <a:ea typeface="Cambria Math" panose="02040503050406030204" pitchFamily="18" charset="0"/>
                    </a:rPr>
                    <a:t>iid</a:t>
                  </a:r>
                  <a:endParaRPr lang="en-US" sz="1400" b="0" dirty="0">
                    <a:solidFill>
                      <a:schemeClr val="accent2"/>
                    </a:solidFill>
                    <a:ea typeface="Cambria Math" panose="02040503050406030204" pitchFamily="18" charset="0"/>
                  </a:endParaRPr>
                </a:p>
                <a:p>
                  <a:pPr lvl="0" algn="ctr"/>
                  <a14:m>
                    <m:oMathPara xmlns:m="http://schemas.openxmlformats.org/officeDocument/2006/math">
                      <m:oMathParaPr>
                        <m:jc m:val="centerGroup"/>
                      </m:oMathParaPr>
                      <m:oMath xmlns:m="http://schemas.openxmlformats.org/officeDocument/2006/math">
                        <m:sSub>
                          <m:sSubPr>
                            <m:ctrlPr>
                              <a:rPr lang="en-US" sz="1400" b="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𝜆</m:t>
                            </m:r>
                          </m:e>
                          <m:sub/>
                        </m:sSub>
                        <m:r>
                          <a:rPr lang="en-US" sz="1400" b="0" i="1" smtClean="0">
                            <a:solidFill>
                              <a:schemeClr val="accent2"/>
                            </a:solidFill>
                            <a:latin typeface="Cambria Math" panose="02040503050406030204" pitchFamily="18" charset="0"/>
                            <a:ea typeface="Cambria Math" panose="02040503050406030204" pitchFamily="18" charset="0"/>
                          </a:rPr>
                          <m:t> </m:t>
                        </m:r>
                        <m:sSubSup>
                          <m:sSubSupPr>
                            <m:ctrlPr>
                              <a:rPr lang="en-US" sz="1400" b="0" i="1" smtClean="0">
                                <a:solidFill>
                                  <a:schemeClr val="accent2"/>
                                </a:solidFill>
                                <a:latin typeface="Cambria Math" panose="02040503050406030204" pitchFamily="18" charset="0"/>
                                <a:ea typeface="Cambria Math" panose="02040503050406030204" pitchFamily="18" charset="0"/>
                              </a:rPr>
                            </m:ctrlPr>
                          </m:sSubSupPr>
                          <m:e>
                            <m:r>
                              <a:rPr lang="en-US" sz="1400" b="0" i="1" smtClean="0">
                                <a:solidFill>
                                  <a:schemeClr val="accent2"/>
                                </a:solidFill>
                                <a:latin typeface="Cambria Math" panose="02040503050406030204" pitchFamily="18" charset="0"/>
                                <a:ea typeface="Cambria Math" panose="02040503050406030204" pitchFamily="18" charset="0"/>
                              </a:rPr>
                              <m:t>𝜎</m:t>
                            </m:r>
                          </m:e>
                          <m:sub>
                            <m:r>
                              <a:rPr lang="en-US" sz="1400" b="0" i="1" smtClean="0">
                                <a:solidFill>
                                  <a:schemeClr val="accent2"/>
                                </a:solidFill>
                                <a:latin typeface="Cambria Math" panose="02040503050406030204" pitchFamily="18" charset="0"/>
                                <a:ea typeface="Cambria Math" panose="02040503050406030204" pitchFamily="18" charset="0"/>
                              </a:rPr>
                              <m:t>1</m:t>
                            </m:r>
                          </m:sub>
                          <m:sup>
                            <m:r>
                              <a:rPr lang="en-US" sz="1400" b="0" i="1" smtClean="0">
                                <a:solidFill>
                                  <a:schemeClr val="accent2"/>
                                </a:solidFill>
                                <a:latin typeface="Cambria Math" panose="02040503050406030204" pitchFamily="18" charset="0"/>
                                <a:ea typeface="Cambria Math" panose="02040503050406030204" pitchFamily="18" charset="0"/>
                              </a:rPr>
                              <m:t>2</m:t>
                            </m:r>
                          </m:sup>
                        </m:sSubSup>
                      </m:oMath>
                    </m:oMathPara>
                  </a14:m>
                  <a:endParaRPr lang="en-US" sz="1400" dirty="0">
                    <a:solidFill>
                      <a:schemeClr val="accent2"/>
                    </a:solidFill>
                  </a:endParaRPr>
                </a:p>
              </p:txBody>
            </p:sp>
          </mc:Choice>
          <mc:Fallback xmlns="">
            <p:sp>
              <p:nvSpPr>
                <p:cNvPr id="31" name="Rectangle 30">
                  <a:extLst>
                    <a:ext uri="{FF2B5EF4-FFF2-40B4-BE49-F238E27FC236}">
                      <a16:creationId xmlns:a16="http://schemas.microsoft.com/office/drawing/2014/main" id="{D9D3110A-24AD-444D-89BD-64B18B457414}"/>
                    </a:ext>
                  </a:extLst>
                </p:cNvPr>
                <p:cNvSpPr>
                  <a:spLocks noRot="1" noChangeAspect="1" noMove="1" noResize="1" noEditPoints="1" noAdjustHandles="1" noChangeArrowheads="1" noChangeShapeType="1" noTextEdit="1"/>
                </p:cNvSpPr>
                <p:nvPr/>
              </p:nvSpPr>
              <p:spPr>
                <a:xfrm>
                  <a:off x="493802" y="2114924"/>
                  <a:ext cx="1157137" cy="882189"/>
                </a:xfrm>
                <a:prstGeom prst="rect">
                  <a:avLst/>
                </a:prstGeom>
                <a:blipFill>
                  <a:blip r:embed="rId13"/>
                  <a:stretch>
                    <a:fillRect t="-2326" r="-3125"/>
                  </a:stretch>
                </a:blipFill>
              </p:spPr>
              <p:txBody>
                <a:bodyPr/>
                <a:lstStyle/>
                <a:p>
                  <a:r>
                    <a:rPr lang="en-US">
                      <a:noFill/>
                    </a:rPr>
                    <a:t> </a:t>
                  </a:r>
                </a:p>
              </p:txBody>
            </p:sp>
          </mc:Fallback>
        </mc:AlternateContent>
        <p:pic>
          <p:nvPicPr>
            <p:cNvPr id="27" name="Content Placeholder 4" descr="Line arrow: Straight">
              <a:extLst>
                <a:ext uri="{FF2B5EF4-FFF2-40B4-BE49-F238E27FC236}">
                  <a16:creationId xmlns:a16="http://schemas.microsoft.com/office/drawing/2014/main" id="{8CA257A1-9F82-4DA5-A254-95303C31A66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852950" y="1556575"/>
              <a:ext cx="633432" cy="642199"/>
            </a:xfrm>
            <a:prstGeom prst="rect">
              <a:avLst/>
            </a:prstGeom>
          </p:spPr>
        </p:pic>
        <mc:AlternateContent xmlns:mc="http://schemas.openxmlformats.org/markup-compatibility/2006" xmlns:a14="http://schemas.microsoft.com/office/drawing/2010/main">
          <mc:Choice Requires="a14">
            <p:sp>
              <p:nvSpPr>
                <p:cNvPr id="28" name="Rectangle 27">
                  <a:extLst>
                    <a:ext uri="{FF2B5EF4-FFF2-40B4-BE49-F238E27FC236}">
                      <a16:creationId xmlns:a16="http://schemas.microsoft.com/office/drawing/2014/main" id="{BE0BF4D3-0C55-41A4-9078-6BEA25F046F6}"/>
                    </a:ext>
                  </a:extLst>
                </p:cNvPr>
                <p:cNvSpPr/>
                <p:nvPr/>
              </p:nvSpPr>
              <p:spPr>
                <a:xfrm>
                  <a:off x="10699196" y="2020434"/>
                  <a:ext cx="1171481" cy="882833"/>
                </a:xfrm>
                <a:prstGeom prst="rect">
                  <a:avLst/>
                </a:prstGeom>
              </p:spPr>
              <p:txBody>
                <a:bodyPr wrap="none">
                  <a:spAutoFit/>
                </a:bodyPr>
                <a:lstStyle/>
                <a:p>
                  <a:pPr lvl="0" algn="ctr"/>
                  <a14:m>
                    <m:oMath xmlns:m="http://schemas.openxmlformats.org/officeDocument/2006/math">
                      <m:sSub>
                        <m:sSubPr>
                          <m:ctrlPr>
                            <a:rPr lang="en-US" sz="140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𝑎</m:t>
                          </m:r>
                        </m:e>
                        <m:sub>
                          <m:r>
                            <a:rPr lang="en-US" sz="1400" b="0" i="1" smtClean="0">
                              <a:solidFill>
                                <a:schemeClr val="accent2"/>
                              </a:solidFill>
                              <a:latin typeface="Cambria Math" panose="02040503050406030204" pitchFamily="18" charset="0"/>
                              <a:ea typeface="Cambria Math" panose="02040503050406030204" pitchFamily="18" charset="0"/>
                            </a:rPr>
                            <m:t>2</m:t>
                          </m:r>
                        </m:sub>
                      </m:sSub>
                    </m:oMath>
                  </a14:m>
                  <a:r>
                    <a:rPr lang="en-US" sz="1400" b="0" dirty="0">
                      <a:solidFill>
                        <a:schemeClr val="accent2"/>
                      </a:solidFill>
                      <a:ea typeface="Cambria Math" panose="02040503050406030204" pitchFamily="18" charset="0"/>
                    </a:rPr>
                    <a:t> - </a:t>
                  </a:r>
                  <a:r>
                    <a:rPr lang="en-US" sz="1400" b="0" dirty="0" err="1">
                      <a:solidFill>
                        <a:schemeClr val="accent2"/>
                      </a:solidFill>
                      <a:ea typeface="Cambria Math" panose="02040503050406030204" pitchFamily="18" charset="0"/>
                    </a:rPr>
                    <a:t>iid</a:t>
                  </a:r>
                  <a:endParaRPr lang="en-US" sz="1400" b="0" dirty="0">
                    <a:solidFill>
                      <a:schemeClr val="accent2"/>
                    </a:solidFill>
                    <a:ea typeface="Cambria Math" panose="02040503050406030204" pitchFamily="18" charset="0"/>
                  </a:endParaRPr>
                </a:p>
                <a:p>
                  <a:pPr lvl="0" algn="ctr"/>
                  <a14:m>
                    <m:oMathPara xmlns:m="http://schemas.openxmlformats.org/officeDocument/2006/math">
                      <m:oMathParaPr>
                        <m:jc m:val="centerGroup"/>
                      </m:oMathParaPr>
                      <m:oMath xmlns:m="http://schemas.openxmlformats.org/officeDocument/2006/math">
                        <m:sSub>
                          <m:sSubPr>
                            <m:ctrlPr>
                              <a:rPr lang="en-US" sz="1400" b="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𝜆</m:t>
                            </m:r>
                          </m:e>
                          <m:sub/>
                        </m:sSub>
                        <m:r>
                          <a:rPr lang="en-US" sz="1400" b="0" i="1" smtClean="0">
                            <a:solidFill>
                              <a:schemeClr val="accent2"/>
                            </a:solidFill>
                            <a:latin typeface="Cambria Math" panose="02040503050406030204" pitchFamily="18" charset="0"/>
                            <a:ea typeface="Cambria Math" panose="02040503050406030204" pitchFamily="18" charset="0"/>
                          </a:rPr>
                          <m:t>, </m:t>
                        </m:r>
                        <m:sSubSup>
                          <m:sSubSupPr>
                            <m:ctrlPr>
                              <a:rPr lang="en-US" sz="1400" b="0" i="1" smtClean="0">
                                <a:solidFill>
                                  <a:schemeClr val="accent2"/>
                                </a:solidFill>
                                <a:latin typeface="Cambria Math" panose="02040503050406030204" pitchFamily="18" charset="0"/>
                                <a:ea typeface="Cambria Math" panose="02040503050406030204" pitchFamily="18" charset="0"/>
                              </a:rPr>
                            </m:ctrlPr>
                          </m:sSubSupPr>
                          <m:e>
                            <m:r>
                              <a:rPr lang="en-US" sz="1400" b="0" i="1" smtClean="0">
                                <a:solidFill>
                                  <a:schemeClr val="accent2"/>
                                </a:solidFill>
                                <a:latin typeface="Cambria Math" panose="02040503050406030204" pitchFamily="18" charset="0"/>
                                <a:ea typeface="Cambria Math" panose="02040503050406030204" pitchFamily="18" charset="0"/>
                              </a:rPr>
                              <m:t>𝜎</m:t>
                            </m:r>
                          </m:e>
                          <m:sub>
                            <m:r>
                              <a:rPr lang="en-US" sz="1400" b="0" i="1" smtClean="0">
                                <a:solidFill>
                                  <a:schemeClr val="accent2"/>
                                </a:solidFill>
                                <a:latin typeface="Cambria Math" panose="02040503050406030204" pitchFamily="18" charset="0"/>
                                <a:ea typeface="Cambria Math" panose="02040503050406030204" pitchFamily="18" charset="0"/>
                              </a:rPr>
                              <m:t>2</m:t>
                            </m:r>
                          </m:sub>
                          <m:sup>
                            <m:r>
                              <a:rPr lang="en-US" sz="1400" b="0" i="1" smtClean="0">
                                <a:solidFill>
                                  <a:schemeClr val="accent2"/>
                                </a:solidFill>
                                <a:latin typeface="Cambria Math" panose="02040503050406030204" pitchFamily="18" charset="0"/>
                                <a:ea typeface="Cambria Math" panose="02040503050406030204" pitchFamily="18" charset="0"/>
                              </a:rPr>
                              <m:t>2</m:t>
                            </m:r>
                          </m:sup>
                        </m:sSubSup>
                      </m:oMath>
                    </m:oMathPara>
                  </a14:m>
                  <a:endParaRPr lang="en-US" sz="1400" dirty="0">
                    <a:solidFill>
                      <a:schemeClr val="accent2"/>
                    </a:solidFill>
                  </a:endParaRPr>
                </a:p>
              </p:txBody>
            </p:sp>
          </mc:Choice>
          <mc:Fallback xmlns="">
            <p:sp>
              <p:nvSpPr>
                <p:cNvPr id="33" name="Rectangle 32">
                  <a:extLst>
                    <a:ext uri="{FF2B5EF4-FFF2-40B4-BE49-F238E27FC236}">
                      <a16:creationId xmlns:a16="http://schemas.microsoft.com/office/drawing/2014/main" id="{7AE0AE9D-85A7-43C1-A218-E787DE527DEE}"/>
                    </a:ext>
                  </a:extLst>
                </p:cNvPr>
                <p:cNvSpPr>
                  <a:spLocks noRot="1" noChangeAspect="1" noMove="1" noResize="1" noEditPoints="1" noAdjustHandles="1" noChangeArrowheads="1" noChangeShapeType="1" noTextEdit="1"/>
                </p:cNvSpPr>
                <p:nvPr/>
              </p:nvSpPr>
              <p:spPr>
                <a:xfrm>
                  <a:off x="10699196" y="2020434"/>
                  <a:ext cx="1171481" cy="882833"/>
                </a:xfrm>
                <a:prstGeom prst="rect">
                  <a:avLst/>
                </a:prstGeom>
                <a:blipFill>
                  <a:blip r:embed="rId14"/>
                  <a:stretch>
                    <a:fillRect t="-1149" r="-2308"/>
                  </a:stretch>
                </a:blipFill>
              </p:spPr>
              <p:txBody>
                <a:bodyPr/>
                <a:lstStyle/>
                <a:p>
                  <a:r>
                    <a:rPr lang="en-US">
                      <a:noFill/>
                    </a:rPr>
                    <a:t> </a:t>
                  </a:r>
                </a:p>
              </p:txBody>
            </p:sp>
          </mc:Fallback>
        </mc:AlternateContent>
        <p:grpSp>
          <p:nvGrpSpPr>
            <p:cNvPr id="29" name="Group 28">
              <a:extLst>
                <a:ext uri="{FF2B5EF4-FFF2-40B4-BE49-F238E27FC236}">
                  <a16:creationId xmlns:a16="http://schemas.microsoft.com/office/drawing/2014/main" id="{53034BC4-9C9E-4186-BB03-3F13026AE904}"/>
                </a:ext>
              </a:extLst>
            </p:cNvPr>
            <p:cNvGrpSpPr/>
            <p:nvPr/>
          </p:nvGrpSpPr>
          <p:grpSpPr>
            <a:xfrm>
              <a:off x="1823011" y="1722400"/>
              <a:ext cx="829679" cy="681669"/>
              <a:chOff x="9664697" y="1497178"/>
              <a:chExt cx="1079914" cy="909418"/>
            </a:xfrm>
          </p:grpSpPr>
          <p:sp>
            <p:nvSpPr>
              <p:cNvPr id="35" name="Rectangle 34">
                <a:extLst>
                  <a:ext uri="{FF2B5EF4-FFF2-40B4-BE49-F238E27FC236}">
                    <a16:creationId xmlns:a16="http://schemas.microsoft.com/office/drawing/2014/main" id="{D517ABFB-69EA-41FB-B33C-A9724109B909}"/>
                  </a:ext>
                </a:extLst>
              </p:cNvPr>
              <p:cNvSpPr/>
              <p:nvPr/>
            </p:nvSpPr>
            <p:spPr>
              <a:xfrm>
                <a:off x="9664697" y="1497178"/>
                <a:ext cx="1079914" cy="90941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6" name="Graphic 35" descr="Coins outline">
                <a:extLst>
                  <a:ext uri="{FF2B5EF4-FFF2-40B4-BE49-F238E27FC236}">
                    <a16:creationId xmlns:a16="http://schemas.microsoft.com/office/drawing/2014/main" id="{00E3E235-5FFC-4BA9-8CCB-5AC66B15F976}"/>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9902047" y="1679854"/>
                <a:ext cx="589485" cy="589485"/>
              </a:xfrm>
              <a:prstGeom prst="rect">
                <a:avLst/>
              </a:prstGeom>
            </p:spPr>
          </p:pic>
        </p:grpSp>
        <p:grpSp>
          <p:nvGrpSpPr>
            <p:cNvPr id="30" name="Group 29">
              <a:extLst>
                <a:ext uri="{FF2B5EF4-FFF2-40B4-BE49-F238E27FC236}">
                  <a16:creationId xmlns:a16="http://schemas.microsoft.com/office/drawing/2014/main" id="{9BD509FA-8F96-4EB3-BA80-A6E764FF875F}"/>
                </a:ext>
              </a:extLst>
            </p:cNvPr>
            <p:cNvGrpSpPr/>
            <p:nvPr/>
          </p:nvGrpSpPr>
          <p:grpSpPr>
            <a:xfrm>
              <a:off x="9809198" y="1639790"/>
              <a:ext cx="829679" cy="681669"/>
              <a:chOff x="9664697" y="1497178"/>
              <a:chExt cx="1079914" cy="909418"/>
            </a:xfrm>
          </p:grpSpPr>
          <p:sp>
            <p:nvSpPr>
              <p:cNvPr id="33" name="Rectangle 32">
                <a:extLst>
                  <a:ext uri="{FF2B5EF4-FFF2-40B4-BE49-F238E27FC236}">
                    <a16:creationId xmlns:a16="http://schemas.microsoft.com/office/drawing/2014/main" id="{23B50C64-2599-4DF0-8566-7961E9540C6E}"/>
                  </a:ext>
                </a:extLst>
              </p:cNvPr>
              <p:cNvSpPr/>
              <p:nvPr/>
            </p:nvSpPr>
            <p:spPr>
              <a:xfrm>
                <a:off x="9664697" y="1497178"/>
                <a:ext cx="1079914" cy="90941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4" name="Graphic 33" descr="Coins outline">
                <a:extLst>
                  <a:ext uri="{FF2B5EF4-FFF2-40B4-BE49-F238E27FC236}">
                    <a16:creationId xmlns:a16="http://schemas.microsoft.com/office/drawing/2014/main" id="{9AF692AE-B645-4AAD-B02A-63EA438241CD}"/>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9902047" y="1679854"/>
                <a:ext cx="589485" cy="589485"/>
              </a:xfrm>
              <a:prstGeom prst="rect">
                <a:avLst/>
              </a:prstGeom>
            </p:spPr>
          </p:pic>
        </p:grpSp>
        <mc:AlternateContent xmlns:mc="http://schemas.openxmlformats.org/markup-compatibility/2006" xmlns:a14="http://schemas.microsoft.com/office/drawing/2010/main">
          <mc:Choice Requires="a14">
            <p:sp>
              <p:nvSpPr>
                <p:cNvPr id="31" name="Rectangle 30">
                  <a:extLst>
                    <a:ext uri="{FF2B5EF4-FFF2-40B4-BE49-F238E27FC236}">
                      <a16:creationId xmlns:a16="http://schemas.microsoft.com/office/drawing/2014/main" id="{F5FA5F11-655F-4DAC-AA65-93AFE369423D}"/>
                    </a:ext>
                  </a:extLst>
                </p:cNvPr>
                <p:cNvSpPr/>
                <p:nvPr/>
              </p:nvSpPr>
              <p:spPr>
                <a:xfrm>
                  <a:off x="2562644" y="2058219"/>
                  <a:ext cx="1756934" cy="1155948"/>
                </a:xfrm>
                <a:prstGeom prst="rect">
                  <a:avLst/>
                </a:prstGeom>
              </p:spPr>
              <p:txBody>
                <a:bodyPr wrap="none">
                  <a:spAutoFit/>
                </a:bodyPr>
                <a:lstStyle/>
                <a:p>
                  <a:pPr lvl="0" algn="ctr"/>
                  <a14:m>
                    <m:oMathPara xmlns:m="http://schemas.openxmlformats.org/officeDocument/2006/math">
                      <m:oMathParaPr>
                        <m:jc m:val="centerGroup"/>
                      </m:oMathParaPr>
                      <m:oMath xmlns:m="http://schemas.openxmlformats.org/officeDocument/2006/math">
                        <m:sSub>
                          <m:sSubPr>
                            <m:ctrlPr>
                              <a:rPr lang="en-US" sz="140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𝑎</m:t>
                            </m:r>
                          </m:e>
                          <m:sub>
                            <m:r>
                              <a:rPr lang="en-US" sz="1400" i="1">
                                <a:solidFill>
                                  <a:schemeClr val="accent2"/>
                                </a:solidFill>
                                <a:latin typeface="Cambria Math" panose="02040503050406030204" pitchFamily="18" charset="0"/>
                                <a:ea typeface="Cambria Math" panose="02040503050406030204" pitchFamily="18" charset="0"/>
                              </a:rPr>
                              <m:t>1</m:t>
                            </m:r>
                          </m:sub>
                        </m:sSub>
                        <m:d>
                          <m:dPr>
                            <m:ctrlPr>
                              <a:rPr lang="en-US" sz="1400" b="0" i="1" smtClean="0">
                                <a:solidFill>
                                  <a:schemeClr val="accent2"/>
                                </a:solidFill>
                                <a:latin typeface="Cambria Math" panose="02040503050406030204" pitchFamily="18" charset="0"/>
                                <a:ea typeface="Cambria Math" panose="02040503050406030204" pitchFamily="18" charset="0"/>
                              </a:rPr>
                            </m:ctrlPr>
                          </m:dPr>
                          <m:e>
                            <m:r>
                              <a:rPr lang="en-US" sz="1400" b="0" i="1" smtClean="0">
                                <a:solidFill>
                                  <a:schemeClr val="accent2"/>
                                </a:solidFill>
                                <a:latin typeface="Cambria Math" panose="02040503050406030204" pitchFamily="18" charset="0"/>
                                <a:ea typeface="Cambria Math" panose="02040503050406030204" pitchFamily="18" charset="0"/>
                              </a:rPr>
                              <m:t>𝑧</m:t>
                            </m:r>
                          </m:e>
                        </m:d>
                      </m:oMath>
                    </m:oMathPara>
                  </a14:m>
                  <a:endParaRPr lang="en-US" sz="1400" b="0" dirty="0">
                    <a:solidFill>
                      <a:schemeClr val="accent2"/>
                    </a:solidFill>
                    <a:ea typeface="Cambria Math" panose="02040503050406030204" pitchFamily="18" charset="0"/>
                  </a:endParaRPr>
                </a:p>
                <a:p>
                  <a:pPr lvl="0" algn="ctr"/>
                  <a14:m>
                    <m:oMathPara xmlns:m="http://schemas.openxmlformats.org/officeDocument/2006/math">
                      <m:oMathParaPr>
                        <m:jc m:val="centerGroup"/>
                      </m:oMathParaPr>
                      <m:oMath xmlns:m="http://schemas.openxmlformats.org/officeDocument/2006/math">
                        <m:r>
                          <a:rPr lang="en-US" sz="1400" i="1">
                            <a:solidFill>
                              <a:schemeClr val="accent2"/>
                            </a:solidFill>
                            <a:latin typeface="Cambria Math" panose="02040503050406030204" pitchFamily="18" charset="0"/>
                            <a:ea typeface="Cambria Math" panose="02040503050406030204" pitchFamily="18" charset="0"/>
                          </a:rPr>
                          <m:t>𝜆</m:t>
                        </m:r>
                        <m:r>
                          <a:rPr lang="en-US" sz="1400" i="1">
                            <a:solidFill>
                              <a:schemeClr val="accent2"/>
                            </a:solidFill>
                            <a:latin typeface="Cambria Math" panose="02040503050406030204" pitchFamily="18" charset="0"/>
                            <a:ea typeface="Cambria Math" panose="02040503050406030204" pitchFamily="18" charset="0"/>
                          </a:rPr>
                          <m:t>+</m:t>
                        </m:r>
                        <m:r>
                          <a:rPr lang="en-US" sz="1400" i="1">
                            <a:solidFill>
                              <a:schemeClr val="accent2"/>
                            </a:solidFill>
                            <a:latin typeface="Cambria Math" panose="02040503050406030204" pitchFamily="18" charset="0"/>
                            <a:ea typeface="Cambria Math" panose="02040503050406030204" pitchFamily="18" charset="0"/>
                          </a:rPr>
                          <m:t>𝜖</m:t>
                        </m:r>
                        <m:sSub>
                          <m:sSubPr>
                            <m:ctrlPr>
                              <a:rPr lang="en-US" sz="1400" b="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𝜙</m:t>
                            </m:r>
                          </m:e>
                          <m:sub>
                            <m:r>
                              <a:rPr lang="en-US" sz="1400" b="0" i="1" smtClean="0">
                                <a:solidFill>
                                  <a:schemeClr val="accent2"/>
                                </a:solidFill>
                                <a:latin typeface="Cambria Math" panose="02040503050406030204" pitchFamily="18" charset="0"/>
                                <a:ea typeface="Cambria Math" panose="02040503050406030204" pitchFamily="18" charset="0"/>
                              </a:rPr>
                              <m:t>1</m:t>
                            </m:r>
                          </m:sub>
                        </m:sSub>
                        <m:d>
                          <m:dPr>
                            <m:ctrlPr>
                              <a:rPr lang="en-US" sz="1400" b="0" i="1" smtClean="0">
                                <a:solidFill>
                                  <a:schemeClr val="accent2"/>
                                </a:solidFill>
                                <a:latin typeface="Cambria Math" panose="02040503050406030204" pitchFamily="18" charset="0"/>
                                <a:ea typeface="Cambria Math" panose="02040503050406030204" pitchFamily="18" charset="0"/>
                              </a:rPr>
                            </m:ctrlPr>
                          </m:dPr>
                          <m:e>
                            <m:f>
                              <m:fPr>
                                <m:ctrlPr>
                                  <a:rPr lang="en-US" sz="1400" b="0" i="1" smtClean="0">
                                    <a:solidFill>
                                      <a:schemeClr val="accent2"/>
                                    </a:solidFill>
                                    <a:latin typeface="Cambria Math" panose="02040503050406030204" pitchFamily="18" charset="0"/>
                                    <a:ea typeface="Cambria Math" panose="02040503050406030204" pitchFamily="18" charset="0"/>
                                  </a:rPr>
                                </m:ctrlPr>
                              </m:fPr>
                              <m:num>
                                <m:r>
                                  <a:rPr lang="en-US" sz="1400" b="0" i="1" smtClean="0">
                                    <a:solidFill>
                                      <a:schemeClr val="accent2"/>
                                    </a:solidFill>
                                    <a:latin typeface="Cambria Math" panose="02040503050406030204" pitchFamily="18" charset="0"/>
                                    <a:ea typeface="Cambria Math" panose="02040503050406030204" pitchFamily="18" charset="0"/>
                                  </a:rPr>
                                  <m:t>𝑧</m:t>
                                </m:r>
                              </m:num>
                              <m:den>
                                <m:r>
                                  <a:rPr lang="en-US" sz="1400" b="0" i="1" smtClean="0">
                                    <a:solidFill>
                                      <a:schemeClr val="accent2"/>
                                    </a:solidFill>
                                    <a:latin typeface="Cambria Math" panose="02040503050406030204" pitchFamily="18" charset="0"/>
                                    <a:ea typeface="Cambria Math" panose="02040503050406030204" pitchFamily="18" charset="0"/>
                                  </a:rPr>
                                  <m:t>𝜏</m:t>
                                </m:r>
                              </m:den>
                            </m:f>
                          </m:e>
                        </m:d>
                        <m:r>
                          <a:rPr lang="en-US" sz="1400" b="0" i="1" smtClean="0">
                            <a:solidFill>
                              <a:schemeClr val="accent2"/>
                            </a:solidFill>
                            <a:latin typeface="Cambria Math" panose="02040503050406030204" pitchFamily="18" charset="0"/>
                            <a:ea typeface="Cambria Math" panose="02040503050406030204" pitchFamily="18" charset="0"/>
                          </a:rPr>
                          <m:t> </m:t>
                        </m:r>
                      </m:oMath>
                    </m:oMathPara>
                  </a14:m>
                  <a:endParaRPr lang="en-US" sz="1400" dirty="0">
                    <a:solidFill>
                      <a:schemeClr val="accent2"/>
                    </a:solidFill>
                  </a:endParaRPr>
                </a:p>
              </p:txBody>
            </p:sp>
          </mc:Choice>
          <mc:Fallback xmlns="">
            <p:sp>
              <p:nvSpPr>
                <p:cNvPr id="31" name="Rectangle 30">
                  <a:extLst>
                    <a:ext uri="{FF2B5EF4-FFF2-40B4-BE49-F238E27FC236}">
                      <a16:creationId xmlns:a16="http://schemas.microsoft.com/office/drawing/2014/main" id="{F5FA5F11-655F-4DAC-AA65-93AFE369423D}"/>
                    </a:ext>
                  </a:extLst>
                </p:cNvPr>
                <p:cNvSpPr>
                  <a:spLocks noRot="1" noChangeAspect="1" noMove="1" noResize="1" noEditPoints="1" noAdjustHandles="1" noChangeArrowheads="1" noChangeShapeType="1" noTextEdit="1"/>
                </p:cNvSpPr>
                <p:nvPr/>
              </p:nvSpPr>
              <p:spPr>
                <a:xfrm>
                  <a:off x="2562644" y="2058219"/>
                  <a:ext cx="1756934" cy="1155948"/>
                </a:xfrm>
                <a:prstGeom prst="rect">
                  <a:avLst/>
                </a:prstGeom>
                <a:blipFill>
                  <a:blip r:embed="rId1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2" name="Rectangle 31">
                  <a:extLst>
                    <a:ext uri="{FF2B5EF4-FFF2-40B4-BE49-F238E27FC236}">
                      <a16:creationId xmlns:a16="http://schemas.microsoft.com/office/drawing/2014/main" id="{A87F6ACB-A269-42E4-A187-AADD822362E3}"/>
                    </a:ext>
                  </a:extLst>
                </p:cNvPr>
                <p:cNvSpPr/>
                <p:nvPr/>
              </p:nvSpPr>
              <p:spPr>
                <a:xfrm>
                  <a:off x="8315538" y="2020434"/>
                  <a:ext cx="1763109" cy="1155948"/>
                </a:xfrm>
                <a:prstGeom prst="rect">
                  <a:avLst/>
                </a:prstGeom>
              </p:spPr>
              <p:txBody>
                <a:bodyPr wrap="none">
                  <a:spAutoFit/>
                </a:bodyPr>
                <a:lstStyle/>
                <a:p>
                  <a:pPr lvl="0" algn="ctr"/>
                  <a14:m>
                    <m:oMathPara xmlns:m="http://schemas.openxmlformats.org/officeDocument/2006/math">
                      <m:oMathParaPr>
                        <m:jc m:val="centerGroup"/>
                      </m:oMathParaPr>
                      <m:oMath xmlns:m="http://schemas.openxmlformats.org/officeDocument/2006/math">
                        <m:sSub>
                          <m:sSubPr>
                            <m:ctrlPr>
                              <a:rPr lang="en-US" sz="140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𝑎</m:t>
                            </m:r>
                          </m:e>
                          <m:sub>
                            <m:r>
                              <a:rPr lang="en-US" sz="1400" b="0" i="1" smtClean="0">
                                <a:solidFill>
                                  <a:schemeClr val="accent2"/>
                                </a:solidFill>
                                <a:latin typeface="Cambria Math" panose="02040503050406030204" pitchFamily="18" charset="0"/>
                                <a:ea typeface="Cambria Math" panose="02040503050406030204" pitchFamily="18" charset="0"/>
                              </a:rPr>
                              <m:t>2</m:t>
                            </m:r>
                          </m:sub>
                        </m:sSub>
                        <m:d>
                          <m:dPr>
                            <m:ctrlPr>
                              <a:rPr lang="en-US" sz="1400" b="0" i="1" smtClean="0">
                                <a:solidFill>
                                  <a:schemeClr val="accent2"/>
                                </a:solidFill>
                                <a:latin typeface="Cambria Math" panose="02040503050406030204" pitchFamily="18" charset="0"/>
                                <a:ea typeface="Cambria Math" panose="02040503050406030204" pitchFamily="18" charset="0"/>
                              </a:rPr>
                            </m:ctrlPr>
                          </m:dPr>
                          <m:e>
                            <m:r>
                              <a:rPr lang="en-US" sz="1400" b="0" i="1" smtClean="0">
                                <a:solidFill>
                                  <a:schemeClr val="accent2"/>
                                </a:solidFill>
                                <a:latin typeface="Cambria Math" panose="02040503050406030204" pitchFamily="18" charset="0"/>
                                <a:ea typeface="Cambria Math" panose="02040503050406030204" pitchFamily="18" charset="0"/>
                              </a:rPr>
                              <m:t>𝑧</m:t>
                            </m:r>
                          </m:e>
                        </m:d>
                      </m:oMath>
                    </m:oMathPara>
                  </a14:m>
                  <a:endParaRPr lang="en-US" sz="1400" b="0" dirty="0">
                    <a:solidFill>
                      <a:schemeClr val="accent2"/>
                    </a:solidFill>
                    <a:ea typeface="Cambria Math" panose="02040503050406030204" pitchFamily="18" charset="0"/>
                  </a:endParaRPr>
                </a:p>
                <a:p>
                  <a:pPr lvl="0" algn="ctr"/>
                  <a14:m>
                    <m:oMathPara xmlns:m="http://schemas.openxmlformats.org/officeDocument/2006/math">
                      <m:oMathParaPr>
                        <m:jc m:val="centerGroup"/>
                      </m:oMathParaPr>
                      <m:oMath xmlns:m="http://schemas.openxmlformats.org/officeDocument/2006/math">
                        <m:r>
                          <a:rPr lang="en-US" sz="1400" i="1">
                            <a:solidFill>
                              <a:schemeClr val="accent2"/>
                            </a:solidFill>
                            <a:latin typeface="Cambria Math" panose="02040503050406030204" pitchFamily="18" charset="0"/>
                            <a:ea typeface="Cambria Math" panose="02040503050406030204" pitchFamily="18" charset="0"/>
                          </a:rPr>
                          <m:t>𝜆</m:t>
                        </m:r>
                        <m:r>
                          <a:rPr lang="en-US" sz="1400" i="1">
                            <a:solidFill>
                              <a:schemeClr val="accent2"/>
                            </a:solidFill>
                            <a:latin typeface="Cambria Math" panose="02040503050406030204" pitchFamily="18" charset="0"/>
                            <a:ea typeface="Cambria Math" panose="02040503050406030204" pitchFamily="18" charset="0"/>
                          </a:rPr>
                          <m:t>+</m:t>
                        </m:r>
                        <m:r>
                          <a:rPr lang="en-US" sz="1400" i="1">
                            <a:solidFill>
                              <a:schemeClr val="accent2"/>
                            </a:solidFill>
                            <a:latin typeface="Cambria Math" panose="02040503050406030204" pitchFamily="18" charset="0"/>
                            <a:ea typeface="Cambria Math" panose="02040503050406030204" pitchFamily="18" charset="0"/>
                          </a:rPr>
                          <m:t>𝜖</m:t>
                        </m:r>
                        <m:sSub>
                          <m:sSubPr>
                            <m:ctrlPr>
                              <a:rPr lang="en-US" sz="1400" b="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𝜙</m:t>
                            </m:r>
                          </m:e>
                          <m:sub>
                            <m:r>
                              <a:rPr lang="en-US" sz="1400" b="0" i="1" smtClean="0">
                                <a:solidFill>
                                  <a:schemeClr val="accent2"/>
                                </a:solidFill>
                                <a:latin typeface="Cambria Math" panose="02040503050406030204" pitchFamily="18" charset="0"/>
                                <a:ea typeface="Cambria Math" panose="02040503050406030204" pitchFamily="18" charset="0"/>
                              </a:rPr>
                              <m:t>2</m:t>
                            </m:r>
                          </m:sub>
                        </m:sSub>
                        <m:d>
                          <m:dPr>
                            <m:ctrlPr>
                              <a:rPr lang="en-US" sz="1400" b="0" i="1" smtClean="0">
                                <a:solidFill>
                                  <a:schemeClr val="accent2"/>
                                </a:solidFill>
                                <a:latin typeface="Cambria Math" panose="02040503050406030204" pitchFamily="18" charset="0"/>
                                <a:ea typeface="Cambria Math" panose="02040503050406030204" pitchFamily="18" charset="0"/>
                              </a:rPr>
                            </m:ctrlPr>
                          </m:dPr>
                          <m:e>
                            <m:f>
                              <m:fPr>
                                <m:ctrlPr>
                                  <a:rPr lang="en-US" sz="1400" b="0" i="1" smtClean="0">
                                    <a:solidFill>
                                      <a:schemeClr val="accent2"/>
                                    </a:solidFill>
                                    <a:latin typeface="Cambria Math" panose="02040503050406030204" pitchFamily="18" charset="0"/>
                                    <a:ea typeface="Cambria Math" panose="02040503050406030204" pitchFamily="18" charset="0"/>
                                  </a:rPr>
                                </m:ctrlPr>
                              </m:fPr>
                              <m:num>
                                <m:r>
                                  <a:rPr lang="en-US" sz="1400" b="0" i="1" smtClean="0">
                                    <a:solidFill>
                                      <a:schemeClr val="accent2"/>
                                    </a:solidFill>
                                    <a:latin typeface="Cambria Math" panose="02040503050406030204" pitchFamily="18" charset="0"/>
                                    <a:ea typeface="Cambria Math" panose="02040503050406030204" pitchFamily="18" charset="0"/>
                                  </a:rPr>
                                  <m:t>𝑧</m:t>
                                </m:r>
                              </m:num>
                              <m:den>
                                <m:r>
                                  <a:rPr lang="en-US" sz="1400" b="0" i="1" smtClean="0">
                                    <a:solidFill>
                                      <a:schemeClr val="accent2"/>
                                    </a:solidFill>
                                    <a:latin typeface="Cambria Math" panose="02040503050406030204" pitchFamily="18" charset="0"/>
                                    <a:ea typeface="Cambria Math" panose="02040503050406030204" pitchFamily="18" charset="0"/>
                                  </a:rPr>
                                  <m:t>𝜏</m:t>
                                </m:r>
                              </m:den>
                            </m:f>
                          </m:e>
                        </m:d>
                        <m:r>
                          <a:rPr lang="en-US" sz="1400" b="0" i="1" smtClean="0">
                            <a:solidFill>
                              <a:schemeClr val="accent2"/>
                            </a:solidFill>
                            <a:latin typeface="Cambria Math" panose="02040503050406030204" pitchFamily="18" charset="0"/>
                            <a:ea typeface="Cambria Math" panose="02040503050406030204" pitchFamily="18" charset="0"/>
                          </a:rPr>
                          <m:t> </m:t>
                        </m:r>
                      </m:oMath>
                    </m:oMathPara>
                  </a14:m>
                  <a:endParaRPr lang="en-US" sz="1400" dirty="0">
                    <a:solidFill>
                      <a:schemeClr val="accent2"/>
                    </a:solidFill>
                  </a:endParaRPr>
                </a:p>
              </p:txBody>
            </p:sp>
          </mc:Choice>
          <mc:Fallback xmlns="">
            <p:sp>
              <p:nvSpPr>
                <p:cNvPr id="32" name="Rectangle 31">
                  <a:extLst>
                    <a:ext uri="{FF2B5EF4-FFF2-40B4-BE49-F238E27FC236}">
                      <a16:creationId xmlns:a16="http://schemas.microsoft.com/office/drawing/2014/main" id="{A87F6ACB-A269-42E4-A187-AADD822362E3}"/>
                    </a:ext>
                  </a:extLst>
                </p:cNvPr>
                <p:cNvSpPr>
                  <a:spLocks noRot="1" noChangeAspect="1" noMove="1" noResize="1" noEditPoints="1" noAdjustHandles="1" noChangeArrowheads="1" noChangeShapeType="1" noTextEdit="1"/>
                </p:cNvSpPr>
                <p:nvPr/>
              </p:nvSpPr>
              <p:spPr>
                <a:xfrm>
                  <a:off x="8315538" y="2020434"/>
                  <a:ext cx="1763109" cy="1155948"/>
                </a:xfrm>
                <a:prstGeom prst="rect">
                  <a:avLst/>
                </a:prstGeom>
                <a:blipFill>
                  <a:blip r:embed="rId18"/>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34104677-CDEE-F8F3-1003-041B1B620FE5}"/>
                  </a:ext>
                </a:extLst>
              </p:cNvPr>
              <p:cNvSpPr txBox="1"/>
              <p:nvPr/>
            </p:nvSpPr>
            <p:spPr>
              <a:xfrm>
                <a:off x="3988668" y="4923544"/>
                <a:ext cx="4275623" cy="509178"/>
              </a:xfrm>
              <a:prstGeom prst="rect">
                <a:avLst/>
              </a:prstGeom>
              <a:solidFill>
                <a:schemeClr val="accent1">
                  <a:lumMod val="40000"/>
                  <a:lumOff val="60000"/>
                </a:schemeClr>
              </a:solidFill>
              <a:ln>
                <a:solidFill>
                  <a:schemeClr val="accent1"/>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en-US" sz="2400" i="1" smtClean="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𝐸</m:t>
                      </m:r>
                      <m:d>
                        <m:dPr>
                          <m:begChr m:val="["/>
                          <m:endChr m:val="]"/>
                          <m:ctrlP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dPr>
                        <m:e>
                          <m:sSup>
                            <m:sSupPr>
                              <m:ctrlP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pPr>
                            <m:e>
                              <m: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𝑒</m:t>
                              </m:r>
                            </m:e>
                            <m:sup>
                              <m:r>
                                <a:rPr lang="en-US" sz="2400" b="0" i="1" smtClean="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𝑗</m:t>
                              </m:r>
                              <m:r>
                                <a:rPr lang="en-US" sz="2400" b="0" i="1" smtClean="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𝜔</m:t>
                              </m:r>
                              <m:acc>
                                <m:accPr>
                                  <m:chr m:val="̅"/>
                                  <m:ctrlPr>
                                    <a:rPr lang="en-US" sz="2400" i="1">
                                      <a:solidFill>
                                        <a:srgbClr val="000000"/>
                                      </a:solidFill>
                                      <a:latin typeface="Cambria Math" panose="02040503050406030204" pitchFamily="18" charset="0"/>
                                      <a:cs typeface="Times New Roman" panose="02020603050405020304" pitchFamily="18" charset="0"/>
                                    </a:rPr>
                                  </m:ctrlPr>
                                </m:accPr>
                                <m:e>
                                  <m:r>
                                    <a:rPr lang="en-US" sz="2400" i="1">
                                      <a:solidFill>
                                        <a:srgbClr val="000000"/>
                                      </a:solidFill>
                                      <a:latin typeface="Cambria Math" panose="02040503050406030204" pitchFamily="18" charset="0"/>
                                      <a:cs typeface="Times New Roman" panose="02020603050405020304" pitchFamily="18" charset="0"/>
                                    </a:rPr>
                                    <m:t>𝑧</m:t>
                                  </m:r>
                                </m:e>
                              </m:acc>
                            </m:sup>
                          </m:sSup>
                          <m:r>
                            <a:rPr lang="en-US" sz="2400" b="0" i="1" smtClean="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𝑔</m:t>
                          </m:r>
                          <m:d>
                            <m:dPr>
                              <m:ctrlPr>
                                <a:rPr lang="en-US" sz="2400" b="0" i="1" smtClean="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dPr>
                            <m:e>
                              <m:acc>
                                <m:accPr>
                                  <m:chr m:val="̅"/>
                                  <m:ctrlPr>
                                    <a:rPr lang="en-US" sz="2400" i="1">
                                      <a:solidFill>
                                        <a:srgbClr val="000000"/>
                                      </a:solidFill>
                                      <a:latin typeface="Cambria Math" panose="02040503050406030204" pitchFamily="18" charset="0"/>
                                      <a:cs typeface="Times New Roman" panose="02020603050405020304" pitchFamily="18" charset="0"/>
                                    </a:rPr>
                                  </m:ctrlPr>
                                </m:accPr>
                                <m:e>
                                  <m:r>
                                    <a:rPr lang="en-US" sz="2400" i="1">
                                      <a:solidFill>
                                        <a:srgbClr val="000000"/>
                                      </a:solidFill>
                                      <a:latin typeface="Cambria Math" panose="02040503050406030204" pitchFamily="18" charset="0"/>
                                      <a:cs typeface="Times New Roman" panose="02020603050405020304" pitchFamily="18" charset="0"/>
                                    </a:rPr>
                                    <m:t>𝑧</m:t>
                                  </m:r>
                                </m:e>
                              </m:acc>
                            </m:e>
                          </m:d>
                        </m:e>
                      </m:d>
                      <m:r>
                        <a:rPr lang="en-US" sz="2400" b="0" i="1" smtClean="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b="0" i="1" smtClean="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𝑗</m:t>
                      </m:r>
                      <m:r>
                        <a:rPr lang="en-US" sz="2400" b="0" i="1" smtClean="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𝜔</m:t>
                      </m:r>
                      <m:r>
                        <a:rPr lang="en-US" sz="2400" b="0" i="1" smtClean="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𝐸</m:t>
                      </m:r>
                      <m:d>
                        <m:dPr>
                          <m:begChr m:val="["/>
                          <m:endChr m:val="]"/>
                          <m:ctrlPr>
                            <a:rPr lang="en-US" sz="2400" b="0" i="1" smtClean="0">
                              <a:solidFill>
                                <a:srgbClr val="000000"/>
                              </a:solidFill>
                              <a:latin typeface="Cambria Math" panose="02040503050406030204" pitchFamily="18" charset="0"/>
                              <a:cs typeface="Times New Roman" panose="02020603050405020304" pitchFamily="18" charset="0"/>
                            </a:rPr>
                          </m:ctrlPr>
                        </m:dPr>
                        <m:e>
                          <m:sSup>
                            <m:sSupPr>
                              <m:ctrlP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pPr>
                            <m:e>
                              <m: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𝑒</m:t>
                              </m:r>
                            </m:e>
                            <m:sup>
                              <m: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𝑗</m:t>
                              </m:r>
                              <m: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𝜔</m:t>
                              </m:r>
                              <m:acc>
                                <m:accPr>
                                  <m:chr m:val="̅"/>
                                  <m:ctrlPr>
                                    <a:rPr lang="en-US" sz="2400" i="1">
                                      <a:solidFill>
                                        <a:srgbClr val="000000"/>
                                      </a:solidFill>
                                      <a:latin typeface="Cambria Math" panose="02040503050406030204" pitchFamily="18" charset="0"/>
                                      <a:cs typeface="Times New Roman" panose="02020603050405020304" pitchFamily="18" charset="0"/>
                                    </a:rPr>
                                  </m:ctrlPr>
                                </m:accPr>
                                <m:e>
                                  <m:r>
                                    <a:rPr lang="en-US" sz="2400" i="1">
                                      <a:solidFill>
                                        <a:srgbClr val="000000"/>
                                      </a:solidFill>
                                      <a:latin typeface="Cambria Math" panose="02040503050406030204" pitchFamily="18" charset="0"/>
                                      <a:cs typeface="Times New Roman" panose="02020603050405020304" pitchFamily="18" charset="0"/>
                                    </a:rPr>
                                    <m:t>𝑧</m:t>
                                  </m:r>
                                </m:e>
                              </m:acc>
                            </m:sup>
                          </m:sSup>
                        </m:e>
                      </m:d>
                    </m:oMath>
                  </m:oMathPara>
                </a14:m>
                <a:endParaRPr lang="en-US" sz="2400" dirty="0"/>
              </a:p>
            </p:txBody>
          </p:sp>
        </mc:Choice>
        <mc:Fallback xmlns="">
          <p:sp>
            <p:nvSpPr>
              <p:cNvPr id="37" name="TextBox 36">
                <a:extLst>
                  <a:ext uri="{FF2B5EF4-FFF2-40B4-BE49-F238E27FC236}">
                    <a16:creationId xmlns:a16="http://schemas.microsoft.com/office/drawing/2014/main" id="{34104677-CDEE-F8F3-1003-041B1B620FE5}"/>
                  </a:ext>
                </a:extLst>
              </p:cNvPr>
              <p:cNvSpPr txBox="1">
                <a:spLocks noRot="1" noChangeAspect="1" noMove="1" noResize="1" noEditPoints="1" noAdjustHandles="1" noChangeArrowheads="1" noChangeShapeType="1" noTextEdit="1"/>
              </p:cNvSpPr>
              <p:nvPr/>
            </p:nvSpPr>
            <p:spPr>
              <a:xfrm>
                <a:off x="3988668" y="4923544"/>
                <a:ext cx="4275623" cy="509178"/>
              </a:xfrm>
              <a:prstGeom prst="rect">
                <a:avLst/>
              </a:prstGeom>
              <a:blipFill>
                <a:blip r:embed="rId19"/>
                <a:stretch>
                  <a:fillRect b="-9524"/>
                </a:stretch>
              </a:blipFill>
              <a:ln>
                <a:solidFill>
                  <a:schemeClr val="accent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8" name="TextBox 37">
                <a:extLst>
                  <a:ext uri="{FF2B5EF4-FFF2-40B4-BE49-F238E27FC236}">
                    <a16:creationId xmlns:a16="http://schemas.microsoft.com/office/drawing/2014/main" id="{9D7A92FB-E0D8-4E6A-35C6-77C662E48613}"/>
                  </a:ext>
                </a:extLst>
              </p:cNvPr>
              <p:cNvSpPr txBox="1"/>
              <p:nvPr/>
            </p:nvSpPr>
            <p:spPr>
              <a:xfrm>
                <a:off x="3177307" y="2693525"/>
                <a:ext cx="6096000" cy="54790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2400" i="1" smtClean="0">
                          <a:solidFill>
                            <a:schemeClr val="tx1"/>
                          </a:solidFill>
                          <a:latin typeface="Cambria Math" panose="02040503050406030204" pitchFamily="18" charset="0"/>
                        </a:rPr>
                        <m:t>𝐸</m:t>
                      </m:r>
                      <m:d>
                        <m:dPr>
                          <m:begChr m:val="["/>
                          <m:endChr m:val="]"/>
                          <m:ctrlPr>
                            <a:rPr lang="en-US" sz="2400" i="1">
                              <a:solidFill>
                                <a:schemeClr val="tx1"/>
                              </a:solidFill>
                              <a:latin typeface="Cambria Math" panose="02040503050406030204" pitchFamily="18" charset="0"/>
                            </a:rPr>
                          </m:ctrlPr>
                        </m:dPr>
                        <m:e>
                          <m:sSup>
                            <m:sSupPr>
                              <m:ctrlPr>
                                <a:rPr lang="en-US" sz="2400" i="1">
                                  <a:solidFill>
                                    <a:schemeClr val="tx1"/>
                                  </a:solidFill>
                                  <a:latin typeface="Cambria Math" panose="02040503050406030204" pitchFamily="18" charset="0"/>
                                </a:rPr>
                              </m:ctrlPr>
                            </m:sSupPr>
                            <m:e>
                              <m:r>
                                <a:rPr lang="en-US" sz="2400" i="1">
                                  <a:solidFill>
                                    <a:schemeClr val="tx1"/>
                                  </a:solidFill>
                                  <a:latin typeface="Cambria Math" panose="02040503050406030204" pitchFamily="18" charset="0"/>
                                </a:rPr>
                                <m:t>𝑒</m:t>
                              </m:r>
                            </m:e>
                            <m:sup>
                              <m:r>
                                <a:rPr lang="en-US" sz="2400" i="1">
                                  <a:solidFill>
                                    <a:schemeClr val="tx1"/>
                                  </a:solidFill>
                                  <a:latin typeface="Cambria Math" panose="02040503050406030204" pitchFamily="18" charset="0"/>
                                </a:rPr>
                                <m:t>𝑗</m:t>
                              </m:r>
                              <m:r>
                                <a:rPr lang="en-US" sz="2400" i="1">
                                  <a:solidFill>
                                    <a:schemeClr val="tx1"/>
                                  </a:solidFill>
                                  <a:latin typeface="Cambria Math" panose="02040503050406030204" pitchFamily="18" charset="0"/>
                                </a:rPr>
                                <m:t>𝜔𝜖</m:t>
                              </m:r>
                              <m:acc>
                                <m:accPr>
                                  <m:chr m:val="̅"/>
                                  <m:ctrlPr>
                                    <a:rPr lang="en-US" sz="2400" i="1" smtClean="0">
                                      <a:solidFill>
                                        <a:schemeClr val="tx1"/>
                                      </a:solidFill>
                                      <a:latin typeface="Cambria Math" panose="02040503050406030204" pitchFamily="18" charset="0"/>
                                    </a:rPr>
                                  </m:ctrlPr>
                                </m:accPr>
                                <m:e>
                                  <m:r>
                                    <a:rPr lang="en-US" sz="2400" b="0" i="1" smtClean="0">
                                      <a:solidFill>
                                        <a:schemeClr val="tx1"/>
                                      </a:solidFill>
                                      <a:latin typeface="Cambria Math" panose="02040503050406030204" pitchFamily="18" charset="0"/>
                                    </a:rPr>
                                    <m:t>𝑧</m:t>
                                  </m:r>
                                </m:e>
                              </m:acc>
                            </m:sup>
                          </m:sSup>
                          <m:d>
                            <m:dPr>
                              <m:ctrlPr>
                                <a:rPr lang="en-US" sz="2400" b="0" i="1" smtClean="0">
                                  <a:solidFill>
                                    <a:schemeClr val="tx1"/>
                                  </a:solidFill>
                                  <a:latin typeface="Cambria Math" panose="02040503050406030204" pitchFamily="18" charset="0"/>
                                </a:rPr>
                              </m:ctrlPr>
                            </m:dPr>
                            <m:e>
                              <m:sSup>
                                <m:sSupPr>
                                  <m:ctrlPr>
                                    <a:rPr lang="en-US" sz="2400" b="0" i="1" smtClean="0">
                                      <a:solidFill>
                                        <a:schemeClr val="tx1"/>
                                      </a:solidFill>
                                      <a:latin typeface="Cambria Math" panose="02040503050406030204" pitchFamily="18" charset="0"/>
                                    </a:rPr>
                                  </m:ctrlPr>
                                </m:sSupPr>
                                <m:e>
                                  <m:r>
                                    <a:rPr lang="en-US" sz="2400" b="0" i="1" smtClean="0">
                                      <a:solidFill>
                                        <a:schemeClr val="tx1"/>
                                      </a:solidFill>
                                      <a:latin typeface="Cambria Math" panose="02040503050406030204" pitchFamily="18" charset="0"/>
                                    </a:rPr>
                                    <m:t>𝑒</m:t>
                                  </m:r>
                                </m:e>
                                <m:sup>
                                  <m:r>
                                    <a:rPr lang="en-US" sz="2400" b="0" i="1" smtClean="0">
                                      <a:solidFill>
                                        <a:schemeClr val="tx1"/>
                                      </a:solidFill>
                                      <a:latin typeface="Cambria Math" panose="02040503050406030204" pitchFamily="18" charset="0"/>
                                    </a:rPr>
                                    <m:t>𝑗</m:t>
                                  </m:r>
                                  <m:r>
                                    <a:rPr lang="en-US" sz="2400" b="0" i="1" smtClean="0">
                                      <a:solidFill>
                                        <a:schemeClr val="tx1"/>
                                      </a:solidFill>
                                      <a:latin typeface="Cambria Math" panose="02040503050406030204" pitchFamily="18" charset="0"/>
                                    </a:rPr>
                                    <m:t>𝜖𝜔</m:t>
                                  </m:r>
                                  <m:d>
                                    <m:dPr>
                                      <m:ctrlPr>
                                        <a:rPr lang="en-US" sz="2400" b="0" i="1" smtClean="0">
                                          <a:solidFill>
                                            <a:schemeClr val="tx1"/>
                                          </a:solidFill>
                                          <a:latin typeface="Cambria Math" panose="02040503050406030204" pitchFamily="18" charset="0"/>
                                        </a:rPr>
                                      </m:ctrlPr>
                                    </m:dPr>
                                    <m:e>
                                      <m:sSub>
                                        <m:sSubPr>
                                          <m:ctrlPr>
                                            <a:rPr lang="en-US" sz="2400" b="0" i="1" smtClean="0">
                                              <a:solidFill>
                                                <a:schemeClr val="tx1"/>
                                              </a:solidFill>
                                              <a:latin typeface="Cambria Math" panose="02040503050406030204" pitchFamily="18" charset="0"/>
                                            </a:rPr>
                                          </m:ctrlPr>
                                        </m:sSubPr>
                                        <m:e>
                                          <m:r>
                                            <a:rPr lang="en-US" sz="2400" b="0" i="1" smtClean="0">
                                              <a:solidFill>
                                                <a:schemeClr val="tx1"/>
                                              </a:solidFill>
                                              <a:latin typeface="Cambria Math" panose="02040503050406030204" pitchFamily="18" charset="0"/>
                                            </a:rPr>
                                            <m:t>𝑎</m:t>
                                          </m:r>
                                        </m:e>
                                        <m:sub>
                                          <m:r>
                                            <a:rPr lang="en-US" sz="2400" b="0" i="1" smtClean="0">
                                              <a:solidFill>
                                                <a:schemeClr val="tx1"/>
                                              </a:solidFill>
                                              <a:latin typeface="Cambria Math" panose="02040503050406030204" pitchFamily="18" charset="0"/>
                                            </a:rPr>
                                            <m:t>2</m:t>
                                          </m:r>
                                        </m:sub>
                                      </m:sSub>
                                      <m:d>
                                        <m:dPr>
                                          <m:ctrlPr>
                                            <a:rPr lang="en-US" sz="2400" b="0" i="1" smtClean="0">
                                              <a:solidFill>
                                                <a:schemeClr val="tx1"/>
                                              </a:solidFill>
                                              <a:latin typeface="Cambria Math" panose="02040503050406030204" pitchFamily="18" charset="0"/>
                                            </a:rPr>
                                          </m:ctrlPr>
                                        </m:dPr>
                                        <m:e>
                                          <m:acc>
                                            <m:accPr>
                                              <m:chr m:val="̅"/>
                                              <m:ctrlPr>
                                                <a:rPr lang="en-US" sz="2400" i="1">
                                                  <a:solidFill>
                                                    <a:schemeClr val="tx1"/>
                                                  </a:solidFill>
                                                  <a:latin typeface="Cambria Math" panose="02040503050406030204" pitchFamily="18" charset="0"/>
                                                </a:rPr>
                                              </m:ctrlPr>
                                            </m:accPr>
                                            <m:e>
                                              <m:r>
                                                <a:rPr lang="en-US" sz="2400" i="1">
                                                  <a:solidFill>
                                                    <a:schemeClr val="tx1"/>
                                                  </a:solidFill>
                                                  <a:latin typeface="Cambria Math" panose="02040503050406030204" pitchFamily="18" charset="0"/>
                                                </a:rPr>
                                                <m:t>𝑧</m:t>
                                              </m:r>
                                            </m:e>
                                          </m:acc>
                                        </m:e>
                                      </m:d>
                                      <m:r>
                                        <a:rPr lang="en-US" sz="2400" b="0" i="1" smtClean="0">
                                          <a:solidFill>
                                            <a:schemeClr val="tx1"/>
                                          </a:solidFill>
                                          <a:latin typeface="Cambria Math" panose="02040503050406030204" pitchFamily="18" charset="0"/>
                                        </a:rPr>
                                        <m:t>−</m:t>
                                      </m:r>
                                      <m:sSub>
                                        <m:sSubPr>
                                          <m:ctrlPr>
                                            <a:rPr lang="en-US" sz="2400" b="0" i="1" smtClean="0">
                                              <a:solidFill>
                                                <a:schemeClr val="tx1"/>
                                              </a:solidFill>
                                              <a:latin typeface="Cambria Math" panose="02040503050406030204" pitchFamily="18" charset="0"/>
                                            </a:rPr>
                                          </m:ctrlPr>
                                        </m:sSubPr>
                                        <m:e>
                                          <m:r>
                                            <a:rPr lang="en-US" sz="2400" b="0" i="1" smtClean="0">
                                              <a:solidFill>
                                                <a:schemeClr val="tx1"/>
                                              </a:solidFill>
                                              <a:latin typeface="Cambria Math" panose="02040503050406030204" pitchFamily="18" charset="0"/>
                                            </a:rPr>
                                            <m:t>𝑎</m:t>
                                          </m:r>
                                        </m:e>
                                        <m:sub>
                                          <m:r>
                                            <a:rPr lang="en-US" sz="2400" b="0" i="1" smtClean="0">
                                              <a:solidFill>
                                                <a:schemeClr val="tx1"/>
                                              </a:solidFill>
                                              <a:latin typeface="Cambria Math" panose="02040503050406030204" pitchFamily="18" charset="0"/>
                                            </a:rPr>
                                            <m:t>1</m:t>
                                          </m:r>
                                        </m:sub>
                                      </m:sSub>
                                      <m:d>
                                        <m:dPr>
                                          <m:ctrlPr>
                                            <a:rPr lang="en-US" sz="2400" b="0" i="1" smtClean="0">
                                              <a:solidFill>
                                                <a:schemeClr val="tx1"/>
                                              </a:solidFill>
                                              <a:latin typeface="Cambria Math" panose="02040503050406030204" pitchFamily="18" charset="0"/>
                                            </a:rPr>
                                          </m:ctrlPr>
                                        </m:dPr>
                                        <m:e>
                                          <m:acc>
                                            <m:accPr>
                                              <m:chr m:val="̅"/>
                                              <m:ctrlPr>
                                                <a:rPr lang="en-US" sz="2400" i="1">
                                                  <a:solidFill>
                                                    <a:schemeClr val="tx1"/>
                                                  </a:solidFill>
                                                  <a:latin typeface="Cambria Math" panose="02040503050406030204" pitchFamily="18" charset="0"/>
                                                </a:rPr>
                                              </m:ctrlPr>
                                            </m:accPr>
                                            <m:e>
                                              <m:r>
                                                <a:rPr lang="en-US" sz="2400" i="1">
                                                  <a:solidFill>
                                                    <a:schemeClr val="tx1"/>
                                                  </a:solidFill>
                                                  <a:latin typeface="Cambria Math" panose="02040503050406030204" pitchFamily="18" charset="0"/>
                                                </a:rPr>
                                                <m:t>𝑧</m:t>
                                              </m:r>
                                            </m:e>
                                          </m:acc>
                                        </m:e>
                                      </m:d>
                                    </m:e>
                                  </m:d>
                                </m:sup>
                              </m:sSup>
                              <m:r>
                                <a:rPr lang="en-US" sz="2400" b="0" i="1" smtClean="0">
                                  <a:solidFill>
                                    <a:schemeClr val="tx1"/>
                                  </a:solidFill>
                                  <a:latin typeface="Cambria Math" panose="02040503050406030204" pitchFamily="18" charset="0"/>
                                </a:rPr>
                                <m:t>−1</m:t>
                              </m:r>
                            </m:e>
                          </m:d>
                        </m:e>
                      </m:d>
                      <m:r>
                        <a:rPr lang="en-US" sz="2400" i="1">
                          <a:solidFill>
                            <a:schemeClr val="tx1"/>
                          </a:solidFill>
                          <a:latin typeface="Cambria Math" panose="02040503050406030204" pitchFamily="18" charset="0"/>
                        </a:rPr>
                        <m:t>=</m:t>
                      </m:r>
                      <m:r>
                        <a:rPr lang="en-US" sz="2400" i="1">
                          <a:solidFill>
                            <a:schemeClr val="tx1"/>
                          </a:solidFill>
                          <a:latin typeface="Cambria Math" panose="02040503050406030204" pitchFamily="18" charset="0"/>
                        </a:rPr>
                        <m:t>𝐸</m:t>
                      </m:r>
                      <m:d>
                        <m:dPr>
                          <m:begChr m:val="["/>
                          <m:endChr m:val="]"/>
                          <m:ctrlPr>
                            <a:rPr lang="en-US" sz="2400" i="1">
                              <a:solidFill>
                                <a:schemeClr val="tx1"/>
                              </a:solidFill>
                              <a:latin typeface="Cambria Math" panose="02040503050406030204" pitchFamily="18" charset="0"/>
                            </a:rPr>
                          </m:ctrlPr>
                        </m:dPr>
                        <m:e>
                          <m:sSup>
                            <m:sSupPr>
                              <m:ctrlPr>
                                <a:rPr lang="en-US" sz="2400" i="1">
                                  <a:solidFill>
                                    <a:schemeClr val="tx1"/>
                                  </a:solidFill>
                                  <a:latin typeface="Cambria Math" panose="02040503050406030204" pitchFamily="18" charset="0"/>
                                </a:rPr>
                              </m:ctrlPr>
                            </m:sSupPr>
                            <m:e>
                              <m:r>
                                <a:rPr lang="en-US" sz="2400" i="1">
                                  <a:solidFill>
                                    <a:schemeClr val="tx1"/>
                                  </a:solidFill>
                                  <a:latin typeface="Cambria Math" panose="02040503050406030204" pitchFamily="18" charset="0"/>
                                </a:rPr>
                                <m:t>𝑒</m:t>
                              </m:r>
                            </m:e>
                            <m:sup>
                              <m:r>
                                <a:rPr lang="en-US" sz="2400" i="1">
                                  <a:solidFill>
                                    <a:schemeClr val="tx1"/>
                                  </a:solidFill>
                                  <a:latin typeface="Cambria Math" panose="02040503050406030204" pitchFamily="18" charset="0"/>
                                </a:rPr>
                                <m:t>𝑗</m:t>
                              </m:r>
                              <m:r>
                                <a:rPr lang="en-US" sz="2400" i="1">
                                  <a:solidFill>
                                    <a:schemeClr val="tx1"/>
                                  </a:solidFill>
                                  <a:latin typeface="Cambria Math" panose="02040503050406030204" pitchFamily="18" charset="0"/>
                                </a:rPr>
                                <m:t>𝜔𝜖</m:t>
                              </m:r>
                              <m:acc>
                                <m:accPr>
                                  <m:chr m:val="̅"/>
                                  <m:ctrlPr>
                                    <a:rPr lang="en-US" sz="2400" i="1">
                                      <a:solidFill>
                                        <a:schemeClr val="tx1"/>
                                      </a:solidFill>
                                      <a:latin typeface="Cambria Math" panose="02040503050406030204" pitchFamily="18" charset="0"/>
                                    </a:rPr>
                                  </m:ctrlPr>
                                </m:accPr>
                                <m:e>
                                  <m:r>
                                    <a:rPr lang="en-US" sz="2400" i="1">
                                      <a:solidFill>
                                        <a:schemeClr val="tx1"/>
                                      </a:solidFill>
                                      <a:latin typeface="Cambria Math" panose="02040503050406030204" pitchFamily="18" charset="0"/>
                                    </a:rPr>
                                    <m:t>𝑧</m:t>
                                  </m:r>
                                </m:e>
                              </m:acc>
                            </m:sup>
                          </m:sSup>
                        </m:e>
                      </m:d>
                    </m:oMath>
                  </m:oMathPara>
                </a14:m>
                <a:endParaRPr lang="en-US" sz="2400" dirty="0"/>
              </a:p>
            </p:txBody>
          </p:sp>
        </mc:Choice>
        <mc:Fallback xmlns="">
          <p:sp>
            <p:nvSpPr>
              <p:cNvPr id="38" name="TextBox 37">
                <a:extLst>
                  <a:ext uri="{FF2B5EF4-FFF2-40B4-BE49-F238E27FC236}">
                    <a16:creationId xmlns:a16="http://schemas.microsoft.com/office/drawing/2014/main" id="{9D7A92FB-E0D8-4E6A-35C6-77C662E48613}"/>
                  </a:ext>
                </a:extLst>
              </p:cNvPr>
              <p:cNvSpPr txBox="1">
                <a:spLocks noRot="1" noChangeAspect="1" noMove="1" noResize="1" noEditPoints="1" noAdjustHandles="1" noChangeArrowheads="1" noChangeShapeType="1" noTextEdit="1"/>
              </p:cNvSpPr>
              <p:nvPr/>
            </p:nvSpPr>
            <p:spPr>
              <a:xfrm>
                <a:off x="3177307" y="2693525"/>
                <a:ext cx="6096000" cy="547907"/>
              </a:xfrm>
              <a:prstGeom prst="rect">
                <a:avLst/>
              </a:prstGeom>
              <a:blipFill>
                <a:blip r:embed="rId20"/>
                <a:stretch>
                  <a:fillRect/>
                </a:stretch>
              </a:blipFill>
            </p:spPr>
            <p:txBody>
              <a:bodyPr/>
              <a:lstStyle/>
              <a:p>
                <a:r>
                  <a:rPr lang="en-US">
                    <a:noFill/>
                  </a:rPr>
                  <a:t> </a:t>
                </a:r>
              </a:p>
            </p:txBody>
          </p:sp>
        </mc:Fallback>
      </mc:AlternateContent>
      <p:grpSp>
        <p:nvGrpSpPr>
          <p:cNvPr id="51" name="Group 50">
            <a:extLst>
              <a:ext uri="{FF2B5EF4-FFF2-40B4-BE49-F238E27FC236}">
                <a16:creationId xmlns:a16="http://schemas.microsoft.com/office/drawing/2014/main" id="{2BA12198-AEC1-EA4F-5042-F2CDAC9F02C1}"/>
              </a:ext>
            </a:extLst>
          </p:cNvPr>
          <p:cNvGrpSpPr/>
          <p:nvPr/>
        </p:nvGrpSpPr>
        <p:grpSpPr>
          <a:xfrm>
            <a:off x="5524597" y="5432722"/>
            <a:ext cx="5181564" cy="1412157"/>
            <a:chOff x="5524597" y="5432722"/>
            <a:chExt cx="5181564" cy="1412157"/>
          </a:xfrm>
        </p:grpSpPr>
        <mc:AlternateContent xmlns:mc="http://schemas.openxmlformats.org/markup-compatibility/2006" xmlns:a14="http://schemas.microsoft.com/office/drawing/2010/main">
          <mc:Choice Requires="a14">
            <p:sp>
              <p:nvSpPr>
                <p:cNvPr id="43" name="TextBox 42">
                  <a:extLst>
                    <a:ext uri="{FF2B5EF4-FFF2-40B4-BE49-F238E27FC236}">
                      <a16:creationId xmlns:a16="http://schemas.microsoft.com/office/drawing/2014/main" id="{5E3112BE-3597-E64F-4C21-701E256F0980}"/>
                    </a:ext>
                  </a:extLst>
                </p:cNvPr>
                <p:cNvSpPr txBox="1"/>
                <p:nvPr/>
              </p:nvSpPr>
              <p:spPr>
                <a:xfrm>
                  <a:off x="7343887" y="5521440"/>
                  <a:ext cx="3362274" cy="1323439"/>
                </a:xfrm>
                <a:prstGeom prst="rect">
                  <a:avLst/>
                </a:prstGeom>
                <a:noFill/>
              </p:spPr>
              <p:txBody>
                <a:bodyPr wrap="square">
                  <a:spAutoFit/>
                </a:bodyPr>
                <a:lstStyle/>
                <a:p>
                  <a:pPr algn="ctr"/>
                  <a14:m>
                    <m:oMath xmlns:m="http://schemas.openxmlformats.org/officeDocument/2006/math">
                      <m:r>
                        <a:rPr lang="en-US" sz="2000" b="0" i="1" smtClean="0">
                          <a:solidFill>
                            <a:schemeClr val="tx1"/>
                          </a:solidFill>
                          <a:latin typeface="Cambria Math" panose="02040503050406030204" pitchFamily="18" charset="0"/>
                        </a:rPr>
                        <m:t>𝑔</m:t>
                      </m:r>
                    </m:oMath>
                  </a14:m>
                  <a:r>
                    <a:rPr lang="en-US" sz="2000" dirty="0">
                      <a:solidFill>
                        <a:schemeClr val="tx1"/>
                      </a:solidFill>
                    </a:rPr>
                    <a:t> is state-dependent</a:t>
                  </a:r>
                </a:p>
                <a:p>
                  <a:pPr algn="ctr"/>
                  <a:r>
                    <a:rPr lang="en-US" sz="2000" dirty="0">
                      <a:solidFill>
                        <a:schemeClr val="accent2"/>
                      </a:solidFill>
                    </a:rPr>
                    <a:t>no</a:t>
                  </a:r>
                  <a:r>
                    <a:rPr lang="en-US" sz="2000" dirty="0">
                      <a:solidFill>
                        <a:schemeClr val="tx1"/>
                      </a:solidFill>
                    </a:rPr>
                    <a:t> </a:t>
                  </a:r>
                  <a:r>
                    <a:rPr lang="en-US" sz="2000" dirty="0">
                      <a:solidFill>
                        <a:schemeClr val="accent2"/>
                      </a:solidFill>
                    </a:rPr>
                    <a:t>closed-form</a:t>
                  </a:r>
                  <a:r>
                    <a:rPr lang="en-US" sz="2000" dirty="0">
                      <a:solidFill>
                        <a:schemeClr val="tx1"/>
                      </a:solidFill>
                    </a:rPr>
                    <a:t> characteristic function!</a:t>
                  </a:r>
                </a:p>
                <a:p>
                  <a:pPr algn="ctr"/>
                  <a:endParaRPr lang="en-US" sz="2000" dirty="0"/>
                </a:p>
              </p:txBody>
            </p:sp>
          </mc:Choice>
          <mc:Fallback xmlns="">
            <p:sp>
              <p:nvSpPr>
                <p:cNvPr id="43" name="TextBox 42">
                  <a:extLst>
                    <a:ext uri="{FF2B5EF4-FFF2-40B4-BE49-F238E27FC236}">
                      <a16:creationId xmlns:a16="http://schemas.microsoft.com/office/drawing/2014/main" id="{5E3112BE-3597-E64F-4C21-701E256F0980}"/>
                    </a:ext>
                  </a:extLst>
                </p:cNvPr>
                <p:cNvSpPr txBox="1">
                  <a:spLocks noRot="1" noChangeAspect="1" noMove="1" noResize="1" noEditPoints="1" noAdjustHandles="1" noChangeArrowheads="1" noChangeShapeType="1" noTextEdit="1"/>
                </p:cNvSpPr>
                <p:nvPr/>
              </p:nvSpPr>
              <p:spPr>
                <a:xfrm>
                  <a:off x="7343887" y="5521440"/>
                  <a:ext cx="3362274" cy="1323439"/>
                </a:xfrm>
                <a:prstGeom prst="rect">
                  <a:avLst/>
                </a:prstGeom>
                <a:blipFill>
                  <a:blip r:embed="rId21"/>
                  <a:stretch>
                    <a:fillRect t="-1887"/>
                  </a:stretch>
                </a:blipFill>
              </p:spPr>
              <p:txBody>
                <a:bodyPr/>
                <a:lstStyle/>
                <a:p>
                  <a:r>
                    <a:rPr lang="en-US">
                      <a:noFill/>
                    </a:rPr>
                    <a:t> </a:t>
                  </a:r>
                </a:p>
              </p:txBody>
            </p:sp>
          </mc:Fallback>
        </mc:AlternateContent>
        <p:grpSp>
          <p:nvGrpSpPr>
            <p:cNvPr id="50" name="Group 49">
              <a:extLst>
                <a:ext uri="{FF2B5EF4-FFF2-40B4-BE49-F238E27FC236}">
                  <a16:creationId xmlns:a16="http://schemas.microsoft.com/office/drawing/2014/main" id="{468FCA35-8C2C-7EE3-30E9-FFE89A8094E8}"/>
                </a:ext>
              </a:extLst>
            </p:cNvPr>
            <p:cNvGrpSpPr/>
            <p:nvPr/>
          </p:nvGrpSpPr>
          <p:grpSpPr>
            <a:xfrm>
              <a:off x="5524597" y="5432722"/>
              <a:ext cx="1819290" cy="621714"/>
              <a:chOff x="5524597" y="5432722"/>
              <a:chExt cx="1819290" cy="621714"/>
            </a:xfrm>
          </p:grpSpPr>
          <p:cxnSp>
            <p:nvCxnSpPr>
              <p:cNvPr id="40" name="Straight Arrow Connector 39">
                <a:extLst>
                  <a:ext uri="{FF2B5EF4-FFF2-40B4-BE49-F238E27FC236}">
                    <a16:creationId xmlns:a16="http://schemas.microsoft.com/office/drawing/2014/main" id="{A0CEBC49-A315-567A-224A-2B00366B7605}"/>
                  </a:ext>
                </a:extLst>
              </p:cNvPr>
              <p:cNvCxnSpPr>
                <a:cxnSpLocks/>
              </p:cNvCxnSpPr>
              <p:nvPr/>
            </p:nvCxnSpPr>
            <p:spPr>
              <a:xfrm flipV="1">
                <a:off x="5544410" y="5432722"/>
                <a:ext cx="0" cy="621714"/>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EA7392DD-2C8F-6BDB-2C84-62B30650D61D}"/>
                  </a:ext>
                </a:extLst>
              </p:cNvPr>
              <p:cNvCxnSpPr>
                <a:cxnSpLocks/>
              </p:cNvCxnSpPr>
              <p:nvPr/>
            </p:nvCxnSpPr>
            <p:spPr>
              <a:xfrm>
                <a:off x="5524597" y="6040582"/>
                <a:ext cx="181929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47" name="Rounded Rectangle 46">
              <a:extLst>
                <a:ext uri="{FF2B5EF4-FFF2-40B4-BE49-F238E27FC236}">
                  <a16:creationId xmlns:a16="http://schemas.microsoft.com/office/drawing/2014/main" id="{D00CE63B-2A5B-B241-C0A0-F811F4DAB509}"/>
                </a:ext>
              </a:extLst>
            </p:cNvPr>
            <p:cNvSpPr/>
            <p:nvPr/>
          </p:nvSpPr>
          <p:spPr>
            <a:xfrm>
              <a:off x="7343887" y="5521440"/>
              <a:ext cx="3362274" cy="1084623"/>
            </a:xfrm>
            <a:prstGeom prst="roundRect">
              <a:avLst/>
            </a:prstGeom>
            <a:noFill/>
            <a:ln w="28575">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94982189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3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114D3A2F-FA32-448F-B7B6-24D5DD2E4A3B}"/>
                  </a:ext>
                </a:extLst>
              </p:cNvPr>
              <p:cNvSpPr>
                <a:spLocks noGrp="1"/>
              </p:cNvSpPr>
              <p:nvPr>
                <p:ph idx="1"/>
              </p:nvPr>
            </p:nvSpPr>
            <p:spPr>
              <a:xfrm>
                <a:off x="712922" y="2108201"/>
                <a:ext cx="10442758" cy="4327982"/>
              </a:xfrm>
            </p:spPr>
            <p:txBody>
              <a:bodyPr>
                <a:normAutofit fontScale="92500" lnSpcReduction="20000"/>
              </a:bodyPr>
              <a:lstStyle/>
              <a:p>
                <a:pPr>
                  <a:buFont typeface="Arial" panose="020B0604020202020204" pitchFamily="34" charset="0"/>
                  <a:buChar char="•"/>
                </a:pPr>
                <a:r>
                  <a:rPr lang="en-US" dirty="0"/>
                  <a:t> Suppose the pdf of </a:t>
                </a:r>
                <a14:m>
                  <m:oMath xmlns:m="http://schemas.openxmlformats.org/officeDocument/2006/math">
                    <m:acc>
                      <m:accPr>
                        <m:chr m:val="̅"/>
                        <m:ctrlPr>
                          <a:rPr lang="en-US" sz="2000" i="1" smtClean="0">
                            <a:solidFill>
                              <a:srgbClr val="000000"/>
                            </a:solidFill>
                            <a:latin typeface="Cambria Math" panose="02040503050406030204" pitchFamily="18" charset="0"/>
                            <a:cs typeface="Times New Roman" panose="02020603050405020304" pitchFamily="18" charset="0"/>
                          </a:rPr>
                        </m:ctrlPr>
                      </m:accPr>
                      <m:e>
                        <m:r>
                          <a:rPr lang="en-US" sz="2000" i="1">
                            <a:solidFill>
                              <a:srgbClr val="000000"/>
                            </a:solidFill>
                            <a:latin typeface="Cambria Math" panose="02040503050406030204" pitchFamily="18" charset="0"/>
                            <a:cs typeface="Times New Roman" panose="02020603050405020304" pitchFamily="18" charset="0"/>
                          </a:rPr>
                          <m:t>𝑧</m:t>
                        </m:r>
                      </m:e>
                    </m:acc>
                  </m:oMath>
                </a14:m>
                <a:r>
                  <a:rPr lang="en-US" dirty="0"/>
                  <a:t> is </a:t>
                </a:r>
                <a14:m>
                  <m:oMath xmlns:m="http://schemas.openxmlformats.org/officeDocument/2006/math">
                    <m:r>
                      <a:rPr lang="en-US" b="0" i="1" smtClean="0">
                        <a:latin typeface="Cambria Math" panose="02040503050406030204" pitchFamily="18" charset="0"/>
                      </a:rPr>
                      <m:t>𝑓</m:t>
                    </m:r>
                    <m:d>
                      <m:dPr>
                        <m:ctrlPr>
                          <a:rPr lang="en-US" b="0" i="1" smtClean="0">
                            <a:latin typeface="Cambria Math" panose="02040503050406030204" pitchFamily="18" charset="0"/>
                          </a:rPr>
                        </m:ctrlPr>
                      </m:dPr>
                      <m:e>
                        <m:r>
                          <a:rPr lang="en-US" b="0" i="1" smtClean="0">
                            <a:latin typeface="Cambria Math" panose="02040503050406030204" pitchFamily="18" charset="0"/>
                          </a:rPr>
                          <m:t>⋅</m:t>
                        </m:r>
                      </m:e>
                    </m:d>
                    <m:r>
                      <a:rPr lang="en-US" b="0" i="1" smtClean="0">
                        <a:latin typeface="Cambria Math" panose="02040503050406030204" pitchFamily="18" charset="0"/>
                      </a:rPr>
                      <m:t>.</m:t>
                    </m:r>
                  </m:oMath>
                </a14:m>
                <a:endParaRPr lang="en-US" dirty="0"/>
              </a:p>
              <a:p>
                <a:pPr>
                  <a:buFont typeface="Arial" panose="020B0604020202020204" pitchFamily="34" charset="0"/>
                  <a:buChar char="•"/>
                </a:pPr>
                <a:endParaRPr lang="en-US" dirty="0"/>
              </a:p>
              <a:p>
                <a:pPr>
                  <a:buFont typeface="Arial" panose="020B0604020202020204" pitchFamily="34" charset="0"/>
                  <a:buChar char="•"/>
                </a:pPr>
                <a:endParaRPr lang="en-US" dirty="0"/>
              </a:p>
              <a:p>
                <a:pPr>
                  <a:buFont typeface="Arial" panose="020B0604020202020204" pitchFamily="34" charset="0"/>
                  <a:buChar char="•"/>
                </a:pPr>
                <a:r>
                  <a:rPr lang="en-US" dirty="0"/>
                  <a:t> Taking inverse Fourier transform (Fourier differentiation theorem), we get</a:t>
                </a:r>
              </a:p>
              <a:p>
                <a:pPr marL="201168" lvl="1" indent="0">
                  <a:buNone/>
                </a:pPr>
                <a:r>
                  <a:rPr lang="en-US" dirty="0"/>
                  <a:t> </a:t>
                </a:r>
              </a:p>
              <a:p>
                <a:pPr lvl="1">
                  <a:buFont typeface="Arial" panose="020B0604020202020204" pitchFamily="34" charset="0"/>
                  <a:buChar char="•"/>
                </a:pPr>
                <a:endParaRPr lang="en-US" dirty="0"/>
              </a:p>
              <a:p>
                <a:pPr>
                  <a:buFont typeface="Arial" panose="020B0604020202020204" pitchFamily="34" charset="0"/>
                  <a:buChar char="•"/>
                </a:pPr>
                <a:r>
                  <a:rPr lang="en-US" dirty="0"/>
                  <a:t>Solving, we get</a:t>
                </a:r>
              </a:p>
              <a:p>
                <a:pPr lvl="1">
                  <a:buFont typeface="Arial" panose="020B0604020202020204" pitchFamily="34" charset="0"/>
                  <a:buChar char="•"/>
                </a:pPr>
                <a:endParaRPr lang="en-US" dirty="0"/>
              </a:p>
              <a:p>
                <a:pPr lvl="1">
                  <a:buFont typeface="Arial" panose="020B0604020202020204" pitchFamily="34" charset="0"/>
                  <a:buChar char="•"/>
                </a:pPr>
                <a:endParaRPr lang="en-US" dirty="0"/>
              </a:p>
              <a:p>
                <a:pPr>
                  <a:buFont typeface="Arial" panose="020B0604020202020204" pitchFamily="34" charset="0"/>
                  <a:buChar char="•"/>
                </a:pPr>
                <a:r>
                  <a:rPr lang="en-US" dirty="0"/>
                  <a:t>Normalizing it, we get Gibbs distribution</a:t>
                </a:r>
              </a:p>
              <a:p>
                <a:pPr>
                  <a:buFont typeface="Arial" panose="020B0604020202020204" pitchFamily="34" charset="0"/>
                  <a:buChar char="•"/>
                </a:pPr>
                <a:r>
                  <a:rPr lang="en-US" dirty="0"/>
                  <a:t>This argument works even if we do not know if </a:t>
                </a:r>
                <a14:m>
                  <m:oMath xmlns:m="http://schemas.openxmlformats.org/officeDocument/2006/math">
                    <m:acc>
                      <m:accPr>
                        <m:chr m:val="̅"/>
                        <m:ctrlPr>
                          <a:rPr lang="en-US" sz="2000" i="1" smtClean="0">
                            <a:solidFill>
                              <a:srgbClr val="000000"/>
                            </a:solidFill>
                            <a:latin typeface="Cambria Math" panose="02040503050406030204" pitchFamily="18" charset="0"/>
                            <a:cs typeface="Times New Roman" panose="02020603050405020304" pitchFamily="18" charset="0"/>
                          </a:rPr>
                        </m:ctrlPr>
                      </m:accPr>
                      <m:e>
                        <m:r>
                          <a:rPr lang="en-US" sz="2000" i="1">
                            <a:solidFill>
                              <a:srgbClr val="000000"/>
                            </a:solidFill>
                            <a:latin typeface="Cambria Math" panose="02040503050406030204" pitchFamily="18" charset="0"/>
                            <a:cs typeface="Times New Roman" panose="02020603050405020304" pitchFamily="18" charset="0"/>
                          </a:rPr>
                          <m:t>𝑧</m:t>
                        </m:r>
                      </m:e>
                    </m:acc>
                  </m:oMath>
                </a14:m>
                <a:r>
                  <a:rPr lang="en-US" dirty="0"/>
                  <a:t> has a pdf - </a:t>
                </a:r>
                <a:r>
                  <a:rPr lang="en-US" baseline="0" dirty="0"/>
                  <a:t>using Fourier transform theory</a:t>
                </a:r>
                <a:r>
                  <a:rPr lang="en-US" dirty="0"/>
                  <a:t> based on</a:t>
                </a:r>
                <a:r>
                  <a:rPr lang="en-US" baseline="0" dirty="0"/>
                  <a:t> Schwartz functions and tempered distributions. </a:t>
                </a:r>
              </a:p>
              <a:p>
                <a:pPr>
                  <a:buFont typeface="Arial" panose="020B0604020202020204" pitchFamily="34" charset="0"/>
                  <a:buChar char="•"/>
                </a:pPr>
                <a:endParaRPr lang="en-US" dirty="0"/>
              </a:p>
              <a:p>
                <a:pPr>
                  <a:buFont typeface="Arial" panose="020B0604020202020204" pitchFamily="34" charset="0"/>
                  <a:buChar char="•"/>
                </a:pPr>
                <a:endParaRPr lang="en-US" dirty="0"/>
              </a:p>
            </p:txBody>
          </p:sp>
        </mc:Choice>
        <mc:Fallback xmlns="">
          <p:sp>
            <p:nvSpPr>
              <p:cNvPr id="2" name="Content Placeholder 1">
                <a:extLst>
                  <a:ext uri="{FF2B5EF4-FFF2-40B4-BE49-F238E27FC236}">
                    <a16:creationId xmlns:a16="http://schemas.microsoft.com/office/drawing/2014/main" id="{114D3A2F-FA32-448F-B7B6-24D5DD2E4A3B}"/>
                  </a:ext>
                </a:extLst>
              </p:cNvPr>
              <p:cNvSpPr>
                <a:spLocks noGrp="1" noRot="1" noChangeAspect="1" noMove="1" noResize="1" noEditPoints="1" noAdjustHandles="1" noChangeArrowheads="1" noChangeShapeType="1" noTextEdit="1"/>
              </p:cNvSpPr>
              <p:nvPr>
                <p:ph idx="1"/>
              </p:nvPr>
            </p:nvSpPr>
            <p:spPr>
              <a:xfrm>
                <a:off x="712922" y="2108201"/>
                <a:ext cx="10442758" cy="4327982"/>
              </a:xfrm>
              <a:blipFill>
                <a:blip r:embed="rId3"/>
                <a:stretch>
                  <a:fillRect l="-1337" t="-2346" r="-1094"/>
                </a:stretch>
              </a:blipFill>
            </p:spPr>
            <p:txBody>
              <a:bodyPr/>
              <a:lstStyle/>
              <a:p>
                <a:r>
                  <a:rPr lang="en-US">
                    <a:noFill/>
                  </a:rPr>
                  <a:t> </a:t>
                </a:r>
              </a:p>
            </p:txBody>
          </p:sp>
        </mc:Fallback>
      </mc:AlternateContent>
      <p:sp>
        <p:nvSpPr>
          <p:cNvPr id="3" name="Slide Number Placeholder 2">
            <a:extLst>
              <a:ext uri="{FF2B5EF4-FFF2-40B4-BE49-F238E27FC236}">
                <a16:creationId xmlns:a16="http://schemas.microsoft.com/office/drawing/2014/main" id="{913BD5AD-2EBF-41D7-ADCB-B2C6B070A832}"/>
              </a:ext>
            </a:extLst>
          </p:cNvPr>
          <p:cNvSpPr>
            <a:spLocks noGrp="1"/>
          </p:cNvSpPr>
          <p:nvPr>
            <p:ph type="sldNum" sz="quarter" idx="12"/>
          </p:nvPr>
        </p:nvSpPr>
        <p:spPr/>
        <p:txBody>
          <a:bodyPr/>
          <a:lstStyle/>
          <a:p>
            <a:r>
              <a:rPr lang="en-US" dirty="0"/>
              <a:t>12</a:t>
            </a:r>
          </a:p>
        </p:txBody>
      </p:sp>
      <p:sp>
        <p:nvSpPr>
          <p:cNvPr id="4" name="Title 3">
            <a:extLst>
              <a:ext uri="{FF2B5EF4-FFF2-40B4-BE49-F238E27FC236}">
                <a16:creationId xmlns:a16="http://schemas.microsoft.com/office/drawing/2014/main" id="{20FBF01D-D8E8-415C-A8C2-A6376018EA33}"/>
              </a:ext>
            </a:extLst>
          </p:cNvPr>
          <p:cNvSpPr>
            <a:spLocks noGrp="1"/>
          </p:cNvSpPr>
          <p:nvPr>
            <p:ph type="title"/>
          </p:nvPr>
        </p:nvSpPr>
        <p:spPr>
          <a:xfrm>
            <a:off x="712922" y="213996"/>
            <a:ext cx="10442758" cy="1369074"/>
          </a:xfrm>
        </p:spPr>
        <p:txBody>
          <a:bodyPr/>
          <a:lstStyle/>
          <a:p>
            <a:r>
              <a:rPr lang="en-US" dirty="0"/>
              <a:t>Step 3 using Inverse </a:t>
            </a:r>
            <a:r>
              <a:rPr lang="en-US" dirty="0" err="1"/>
              <a:t>FouRier</a:t>
            </a:r>
            <a:r>
              <a:rPr lang="en-US" dirty="0"/>
              <a:t> Transform</a:t>
            </a: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DE5BE083-0E55-4B68-A7E3-5013A8F8FCD2}"/>
                  </a:ext>
                </a:extLst>
              </p:cNvPr>
              <p:cNvSpPr txBox="1"/>
              <p:nvPr/>
            </p:nvSpPr>
            <p:spPr>
              <a:xfrm>
                <a:off x="3958188" y="1440368"/>
                <a:ext cx="4275623" cy="509178"/>
              </a:xfrm>
              <a:prstGeom prst="rect">
                <a:avLst/>
              </a:prstGeom>
              <a:solidFill>
                <a:schemeClr val="accent1">
                  <a:lumMod val="40000"/>
                  <a:lumOff val="60000"/>
                </a:schemeClr>
              </a:solidFill>
              <a:ln>
                <a:solidFill>
                  <a:schemeClr val="accent1"/>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en-US" sz="2400" i="1" smtClean="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𝐸</m:t>
                      </m:r>
                      <m:d>
                        <m:dPr>
                          <m:begChr m:val="["/>
                          <m:endChr m:val="]"/>
                          <m:ctrlP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dPr>
                        <m:e>
                          <m:sSup>
                            <m:sSupPr>
                              <m:ctrlP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pPr>
                            <m:e>
                              <m: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𝑒</m:t>
                              </m:r>
                            </m:e>
                            <m:sup>
                              <m:r>
                                <a:rPr lang="en-US" sz="2400" b="0" i="1" smtClean="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𝑗</m:t>
                              </m:r>
                              <m:r>
                                <a:rPr lang="en-US" sz="2400" b="0" i="1" smtClean="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𝜔</m:t>
                              </m:r>
                              <m:acc>
                                <m:accPr>
                                  <m:chr m:val="̅"/>
                                  <m:ctrlPr>
                                    <a:rPr lang="en-US" sz="2400" i="1">
                                      <a:solidFill>
                                        <a:srgbClr val="000000"/>
                                      </a:solidFill>
                                      <a:latin typeface="Cambria Math" panose="02040503050406030204" pitchFamily="18" charset="0"/>
                                      <a:cs typeface="Times New Roman" panose="02020603050405020304" pitchFamily="18" charset="0"/>
                                    </a:rPr>
                                  </m:ctrlPr>
                                </m:accPr>
                                <m:e>
                                  <m:r>
                                    <a:rPr lang="en-US" sz="2400" i="1">
                                      <a:solidFill>
                                        <a:srgbClr val="000000"/>
                                      </a:solidFill>
                                      <a:latin typeface="Cambria Math" panose="02040503050406030204" pitchFamily="18" charset="0"/>
                                      <a:cs typeface="Times New Roman" panose="02020603050405020304" pitchFamily="18" charset="0"/>
                                    </a:rPr>
                                    <m:t>𝑧</m:t>
                                  </m:r>
                                </m:e>
                              </m:acc>
                            </m:sup>
                          </m:sSup>
                          <m:r>
                            <a:rPr lang="en-US" sz="2400" b="0" i="1" smtClean="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𝑔</m:t>
                          </m:r>
                          <m:d>
                            <m:dPr>
                              <m:ctrlPr>
                                <a:rPr lang="en-US" sz="2400" b="0" i="1" smtClean="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dPr>
                            <m:e>
                              <m:acc>
                                <m:accPr>
                                  <m:chr m:val="̅"/>
                                  <m:ctrlPr>
                                    <a:rPr lang="en-US" sz="2400" i="1">
                                      <a:solidFill>
                                        <a:srgbClr val="000000"/>
                                      </a:solidFill>
                                      <a:latin typeface="Cambria Math" panose="02040503050406030204" pitchFamily="18" charset="0"/>
                                      <a:cs typeface="Times New Roman" panose="02020603050405020304" pitchFamily="18" charset="0"/>
                                    </a:rPr>
                                  </m:ctrlPr>
                                </m:accPr>
                                <m:e>
                                  <m:r>
                                    <a:rPr lang="en-US" sz="2400" i="1">
                                      <a:solidFill>
                                        <a:srgbClr val="000000"/>
                                      </a:solidFill>
                                      <a:latin typeface="Cambria Math" panose="02040503050406030204" pitchFamily="18" charset="0"/>
                                      <a:cs typeface="Times New Roman" panose="02020603050405020304" pitchFamily="18" charset="0"/>
                                    </a:rPr>
                                    <m:t>𝑧</m:t>
                                  </m:r>
                                </m:e>
                              </m:acc>
                            </m:e>
                          </m:d>
                        </m:e>
                      </m:d>
                      <m:r>
                        <a:rPr lang="en-US" sz="2400" b="0" i="1" smtClean="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2400" b="0" i="1" smtClean="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𝑗</m:t>
                      </m:r>
                      <m:r>
                        <a:rPr lang="en-US" sz="2400" b="0" i="1" smtClean="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𝜔</m:t>
                      </m:r>
                      <m:r>
                        <a:rPr lang="en-US" sz="2400" b="0" i="1" smtClean="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𝐸</m:t>
                      </m:r>
                      <m:d>
                        <m:dPr>
                          <m:begChr m:val="["/>
                          <m:endChr m:val="]"/>
                          <m:ctrlPr>
                            <a:rPr lang="en-US" sz="2400" b="0" i="1" smtClean="0">
                              <a:solidFill>
                                <a:srgbClr val="000000"/>
                              </a:solidFill>
                              <a:latin typeface="Cambria Math" panose="02040503050406030204" pitchFamily="18" charset="0"/>
                              <a:cs typeface="Times New Roman" panose="02020603050405020304" pitchFamily="18" charset="0"/>
                            </a:rPr>
                          </m:ctrlPr>
                        </m:dPr>
                        <m:e>
                          <m:sSup>
                            <m:sSupPr>
                              <m:ctrlP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pPr>
                            <m:e>
                              <m: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𝑒</m:t>
                              </m:r>
                            </m:e>
                            <m:sup>
                              <m: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𝑗</m:t>
                              </m:r>
                              <m: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𝜔</m:t>
                              </m:r>
                              <m:acc>
                                <m:accPr>
                                  <m:chr m:val="̅"/>
                                  <m:ctrlPr>
                                    <a:rPr lang="en-US" sz="2400" i="1">
                                      <a:solidFill>
                                        <a:srgbClr val="000000"/>
                                      </a:solidFill>
                                      <a:latin typeface="Cambria Math" panose="02040503050406030204" pitchFamily="18" charset="0"/>
                                      <a:cs typeface="Times New Roman" panose="02020603050405020304" pitchFamily="18" charset="0"/>
                                    </a:rPr>
                                  </m:ctrlPr>
                                </m:accPr>
                                <m:e>
                                  <m:r>
                                    <a:rPr lang="en-US" sz="2400" i="1">
                                      <a:solidFill>
                                        <a:srgbClr val="000000"/>
                                      </a:solidFill>
                                      <a:latin typeface="Cambria Math" panose="02040503050406030204" pitchFamily="18" charset="0"/>
                                      <a:cs typeface="Times New Roman" panose="02020603050405020304" pitchFamily="18" charset="0"/>
                                    </a:rPr>
                                    <m:t>𝑧</m:t>
                                  </m:r>
                                </m:e>
                              </m:acc>
                            </m:sup>
                          </m:sSup>
                        </m:e>
                      </m:d>
                    </m:oMath>
                  </m:oMathPara>
                </a14:m>
                <a:endParaRPr lang="en-US" sz="2400" dirty="0"/>
              </a:p>
            </p:txBody>
          </p:sp>
        </mc:Choice>
        <mc:Fallback xmlns="">
          <p:sp>
            <p:nvSpPr>
              <p:cNvPr id="5" name="TextBox 4">
                <a:extLst>
                  <a:ext uri="{FF2B5EF4-FFF2-40B4-BE49-F238E27FC236}">
                    <a16:creationId xmlns:a16="http://schemas.microsoft.com/office/drawing/2014/main" id="{DE5BE083-0E55-4B68-A7E3-5013A8F8FCD2}"/>
                  </a:ext>
                </a:extLst>
              </p:cNvPr>
              <p:cNvSpPr txBox="1">
                <a:spLocks noRot="1" noChangeAspect="1" noMove="1" noResize="1" noEditPoints="1" noAdjustHandles="1" noChangeArrowheads="1" noChangeShapeType="1" noTextEdit="1"/>
              </p:cNvSpPr>
              <p:nvPr/>
            </p:nvSpPr>
            <p:spPr>
              <a:xfrm>
                <a:off x="3958188" y="1440368"/>
                <a:ext cx="4275623" cy="509178"/>
              </a:xfrm>
              <a:prstGeom prst="rect">
                <a:avLst/>
              </a:prstGeom>
              <a:blipFill>
                <a:blip r:embed="rId4"/>
                <a:stretch>
                  <a:fillRect/>
                </a:stretch>
              </a:blipFill>
              <a:ln>
                <a:solidFill>
                  <a:schemeClr val="accent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00968043-A136-4D84-9631-0009C365B169}"/>
                  </a:ext>
                </a:extLst>
              </p:cNvPr>
              <p:cNvSpPr txBox="1"/>
              <p:nvPr/>
            </p:nvSpPr>
            <p:spPr>
              <a:xfrm>
                <a:off x="4629486" y="3669338"/>
                <a:ext cx="2676567"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𝑓</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𝑥</m:t>
                          </m:r>
                        </m:e>
                      </m:d>
                      <m:r>
                        <a:rPr lang="en-US" sz="2400" b="0" i="1" smtClean="0">
                          <a:latin typeface="Cambria Math" panose="02040503050406030204" pitchFamily="18" charset="0"/>
                        </a:rPr>
                        <m:t>𝑔</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𝑥</m:t>
                          </m:r>
                        </m:e>
                      </m:d>
                      <m:r>
                        <a:rPr lang="en-US" sz="2400" i="1" smtClean="0">
                          <a:latin typeface="Cambria Math" panose="02040503050406030204" pitchFamily="18" charset="0"/>
                        </a:rPr>
                        <m:t>=</m:t>
                      </m:r>
                      <m:r>
                        <a:rPr lang="en-US" sz="2400" b="0" i="1" smtClean="0">
                          <a:latin typeface="Cambria Math" panose="02040503050406030204" pitchFamily="18" charset="0"/>
                        </a:rPr>
                        <m:t>−</m:t>
                      </m:r>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𝑓</m:t>
                          </m:r>
                        </m:e>
                        <m:sup>
                          <m:r>
                            <a:rPr lang="en-US" sz="2400" b="0" i="1" smtClean="0">
                              <a:latin typeface="Cambria Math" panose="02040503050406030204" pitchFamily="18" charset="0"/>
                            </a:rPr>
                            <m:t>′</m:t>
                          </m:r>
                        </m:sup>
                      </m:sSup>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𝑥</m:t>
                          </m:r>
                        </m:e>
                      </m:d>
                    </m:oMath>
                  </m:oMathPara>
                </a14:m>
                <a:endParaRPr lang="en-US" sz="2400" dirty="0"/>
              </a:p>
            </p:txBody>
          </p:sp>
        </mc:Choice>
        <mc:Fallback xmlns="">
          <p:sp>
            <p:nvSpPr>
              <p:cNvPr id="6" name="TextBox 5">
                <a:extLst>
                  <a:ext uri="{FF2B5EF4-FFF2-40B4-BE49-F238E27FC236}">
                    <a16:creationId xmlns:a16="http://schemas.microsoft.com/office/drawing/2014/main" id="{00968043-A136-4D84-9631-0009C365B169}"/>
                  </a:ext>
                </a:extLst>
              </p:cNvPr>
              <p:cNvSpPr txBox="1">
                <a:spLocks noRot="1" noChangeAspect="1" noMove="1" noResize="1" noEditPoints="1" noAdjustHandles="1" noChangeArrowheads="1" noChangeShapeType="1" noTextEdit="1"/>
              </p:cNvSpPr>
              <p:nvPr/>
            </p:nvSpPr>
            <p:spPr>
              <a:xfrm>
                <a:off x="4629486" y="3669338"/>
                <a:ext cx="2676567" cy="369332"/>
              </a:xfrm>
              <a:prstGeom prst="rect">
                <a:avLst/>
              </a:prstGeom>
              <a:blipFill>
                <a:blip r:embed="rId5"/>
                <a:stretch>
                  <a:fillRect l="-2733" b="-3606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47499076-CA2B-4DC6-B104-71D26DF62C53}"/>
                  </a:ext>
                </a:extLst>
              </p:cNvPr>
              <p:cNvSpPr txBox="1"/>
              <p:nvPr/>
            </p:nvSpPr>
            <p:spPr>
              <a:xfrm>
                <a:off x="5146207" y="4602915"/>
                <a:ext cx="2743508" cy="47410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b="0" i="1" smtClean="0">
                          <a:solidFill>
                            <a:schemeClr val="tx1"/>
                          </a:solidFill>
                          <a:latin typeface="Cambria Math" panose="02040503050406030204" pitchFamily="18" charset="0"/>
                        </a:rPr>
                        <m:t>𝑓</m:t>
                      </m:r>
                      <m:d>
                        <m:dPr>
                          <m:ctrlPr>
                            <a:rPr lang="en-US" sz="2400" b="0" i="1" smtClean="0">
                              <a:solidFill>
                                <a:schemeClr val="tx1"/>
                              </a:solidFill>
                              <a:latin typeface="Cambria Math" panose="02040503050406030204" pitchFamily="18" charset="0"/>
                            </a:rPr>
                          </m:ctrlPr>
                        </m:dPr>
                        <m:e>
                          <m:r>
                            <a:rPr lang="en-US" sz="2400" b="0" i="1" smtClean="0">
                              <a:solidFill>
                                <a:schemeClr val="tx1"/>
                              </a:solidFill>
                              <a:latin typeface="Cambria Math" panose="02040503050406030204" pitchFamily="18" charset="0"/>
                            </a:rPr>
                            <m:t>𝑥</m:t>
                          </m:r>
                        </m:e>
                      </m:d>
                      <m:r>
                        <a:rPr lang="en-US" sz="2400" i="1" smtClean="0">
                          <a:solidFill>
                            <a:schemeClr val="tx1"/>
                          </a:solidFill>
                          <a:latin typeface="Cambria Math" panose="02040503050406030204" pitchFamily="18" charset="0"/>
                        </a:rPr>
                        <m:t>=</m:t>
                      </m:r>
                      <m:r>
                        <a:rPr lang="en-US" sz="2400" b="0" i="1" smtClean="0">
                          <a:solidFill>
                            <a:schemeClr val="tx1"/>
                          </a:solidFill>
                          <a:latin typeface="Cambria Math" panose="02040503050406030204" pitchFamily="18" charset="0"/>
                        </a:rPr>
                        <m:t>𝑐</m:t>
                      </m:r>
                      <m:sSup>
                        <m:sSupPr>
                          <m:ctrlPr>
                            <a:rPr lang="en-US" sz="2400" i="1">
                              <a:solidFill>
                                <a:schemeClr val="tx1"/>
                              </a:solidFill>
                              <a:latin typeface="Cambria Math" panose="02040503050406030204" pitchFamily="18" charset="0"/>
                            </a:rPr>
                          </m:ctrlPr>
                        </m:sSupPr>
                        <m:e>
                          <m:r>
                            <a:rPr lang="en-US" sz="2400" i="1">
                              <a:solidFill>
                                <a:schemeClr val="tx1"/>
                              </a:solidFill>
                              <a:latin typeface="Cambria Math" panose="02040503050406030204" pitchFamily="18" charset="0"/>
                            </a:rPr>
                            <m:t>𝑒</m:t>
                          </m:r>
                        </m:e>
                        <m:sup>
                          <m:r>
                            <a:rPr lang="en-US" sz="2400" i="1">
                              <a:solidFill>
                                <a:schemeClr val="tx1"/>
                              </a:solidFill>
                              <a:latin typeface="Cambria Math" panose="02040503050406030204" pitchFamily="18" charset="0"/>
                            </a:rPr>
                            <m:t>−</m:t>
                          </m:r>
                          <m:nary>
                            <m:naryPr>
                              <m:ctrlPr>
                                <a:rPr lang="en-US" sz="2400" i="1">
                                  <a:solidFill>
                                    <a:schemeClr val="tx1"/>
                                  </a:solidFill>
                                  <a:latin typeface="Cambria Math" panose="02040503050406030204" pitchFamily="18" charset="0"/>
                                </a:rPr>
                              </m:ctrlPr>
                            </m:naryPr>
                            <m:sub>
                              <m:r>
                                <m:rPr>
                                  <m:brk m:alnAt="23"/>
                                </m:rPr>
                                <a:rPr lang="en-US" sz="2400" i="1">
                                  <a:solidFill>
                                    <a:schemeClr val="tx1"/>
                                  </a:solidFill>
                                  <a:latin typeface="Cambria Math" panose="02040503050406030204" pitchFamily="18" charset="0"/>
                                </a:rPr>
                                <m:t>0</m:t>
                              </m:r>
                            </m:sub>
                            <m:sup>
                              <m:r>
                                <a:rPr lang="en-US" sz="2400" i="1">
                                  <a:solidFill>
                                    <a:schemeClr val="tx1"/>
                                  </a:solidFill>
                                  <a:latin typeface="Cambria Math" panose="02040503050406030204" pitchFamily="18" charset="0"/>
                                </a:rPr>
                                <m:t>𝑥</m:t>
                              </m:r>
                            </m:sup>
                            <m:e>
                              <m:r>
                                <a:rPr lang="en-US" sz="2400" i="1">
                                  <a:solidFill>
                                    <a:schemeClr val="tx1"/>
                                  </a:solidFill>
                                  <a:latin typeface="Cambria Math" panose="02040503050406030204" pitchFamily="18" charset="0"/>
                                </a:rPr>
                                <m:t>𝑔</m:t>
                              </m:r>
                              <m:d>
                                <m:dPr>
                                  <m:ctrlPr>
                                    <a:rPr lang="en-US" sz="2400" i="1">
                                      <a:solidFill>
                                        <a:schemeClr val="tx1"/>
                                      </a:solidFill>
                                      <a:latin typeface="Cambria Math" panose="02040503050406030204" pitchFamily="18" charset="0"/>
                                    </a:rPr>
                                  </m:ctrlPr>
                                </m:dPr>
                                <m:e>
                                  <m:r>
                                    <a:rPr lang="en-US" sz="2400" i="1">
                                      <a:solidFill>
                                        <a:schemeClr val="tx1"/>
                                      </a:solidFill>
                                      <a:latin typeface="Cambria Math" panose="02040503050406030204" pitchFamily="18" charset="0"/>
                                    </a:rPr>
                                    <m:t>𝑦</m:t>
                                  </m:r>
                                </m:e>
                              </m:d>
                              <m:r>
                                <a:rPr lang="en-US" sz="2400" i="1">
                                  <a:solidFill>
                                    <a:schemeClr val="tx1"/>
                                  </a:solidFill>
                                  <a:latin typeface="Cambria Math" panose="02040503050406030204" pitchFamily="18" charset="0"/>
                                </a:rPr>
                                <m:t>𝑑𝑦</m:t>
                              </m:r>
                            </m:e>
                          </m:nary>
                        </m:sup>
                      </m:sSup>
                    </m:oMath>
                  </m:oMathPara>
                </a14:m>
                <a:endParaRPr lang="en-US" sz="2400" dirty="0">
                  <a:solidFill>
                    <a:schemeClr val="tx1"/>
                  </a:solidFill>
                </a:endParaRPr>
              </a:p>
            </p:txBody>
          </p:sp>
        </mc:Choice>
        <mc:Fallback xmlns="">
          <p:sp>
            <p:nvSpPr>
              <p:cNvPr id="7" name="TextBox 6">
                <a:extLst>
                  <a:ext uri="{FF2B5EF4-FFF2-40B4-BE49-F238E27FC236}">
                    <a16:creationId xmlns:a16="http://schemas.microsoft.com/office/drawing/2014/main" id="{47499076-CA2B-4DC6-B104-71D26DF62C53}"/>
                  </a:ext>
                </a:extLst>
              </p:cNvPr>
              <p:cNvSpPr txBox="1">
                <a:spLocks noRot="1" noChangeAspect="1" noMove="1" noResize="1" noEditPoints="1" noAdjustHandles="1" noChangeArrowheads="1" noChangeShapeType="1" noTextEdit="1"/>
              </p:cNvSpPr>
              <p:nvPr/>
            </p:nvSpPr>
            <p:spPr>
              <a:xfrm>
                <a:off x="5146207" y="4602915"/>
                <a:ext cx="2743508" cy="474104"/>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ACF6C7B0-F29A-450B-9216-83E24E139492}"/>
                  </a:ext>
                </a:extLst>
              </p:cNvPr>
              <p:cNvSpPr txBox="1"/>
              <p:nvPr/>
            </p:nvSpPr>
            <p:spPr>
              <a:xfrm>
                <a:off x="3086084" y="2446930"/>
                <a:ext cx="5763373" cy="7968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nary>
                        <m:naryPr>
                          <m:ctrlPr>
                            <a:rPr lang="en-US" sz="2400" b="0" i="1" smtClean="0">
                              <a:latin typeface="Cambria Math" panose="02040503050406030204" pitchFamily="18" charset="0"/>
                            </a:rPr>
                          </m:ctrlPr>
                        </m:naryPr>
                        <m:sub>
                          <m:r>
                            <m:rPr>
                              <m:brk m:alnAt="23"/>
                            </m:rPr>
                            <a:rPr lang="en-US" sz="2400" b="0" i="1" smtClean="0">
                              <a:latin typeface="Cambria Math" panose="02040503050406030204" pitchFamily="18" charset="0"/>
                            </a:rPr>
                            <m:t>−</m:t>
                          </m:r>
                          <m:r>
                            <a:rPr lang="en-US" sz="2400" b="0" i="1" smtClean="0">
                              <a:latin typeface="Cambria Math" panose="02040503050406030204" pitchFamily="18" charset="0"/>
                            </a:rPr>
                            <m:t>∞</m:t>
                          </m:r>
                        </m:sub>
                        <m:sup>
                          <m:r>
                            <a:rPr lang="en-US" sz="2400" b="0" i="1" smtClean="0">
                              <a:latin typeface="Cambria Math" panose="02040503050406030204" pitchFamily="18" charset="0"/>
                            </a:rPr>
                            <m:t>∞</m:t>
                          </m:r>
                        </m:sup>
                        <m:e>
                          <m:sSup>
                            <m:sSupPr>
                              <m:ctrlP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pPr>
                            <m:e>
                              <m: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𝑒</m:t>
                              </m:r>
                            </m:e>
                            <m:sup>
                              <m: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𝑗</m:t>
                              </m:r>
                              <m: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𝜔</m:t>
                              </m:r>
                              <m:r>
                                <a:rPr lang="en-US" sz="2400" b="0" i="1" smtClean="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𝑥</m:t>
                              </m:r>
                            </m:sup>
                          </m:sSup>
                        </m:e>
                      </m:nary>
                      <m:r>
                        <a:rPr lang="en-US" sz="2400" b="0" i="1" smtClean="0">
                          <a:latin typeface="Cambria Math" panose="02040503050406030204" pitchFamily="18" charset="0"/>
                        </a:rPr>
                        <m:t>𝑔</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𝑥</m:t>
                          </m:r>
                        </m:e>
                      </m:d>
                      <m:r>
                        <a:rPr lang="en-US" sz="2400" i="1">
                          <a:latin typeface="Cambria Math" panose="02040503050406030204" pitchFamily="18" charset="0"/>
                        </a:rPr>
                        <m:t>𝑓</m:t>
                      </m:r>
                      <m:d>
                        <m:dPr>
                          <m:ctrlPr>
                            <a:rPr lang="en-US" sz="2400" i="1">
                              <a:latin typeface="Cambria Math" panose="02040503050406030204" pitchFamily="18" charset="0"/>
                            </a:rPr>
                          </m:ctrlPr>
                        </m:dPr>
                        <m:e>
                          <m:r>
                            <a:rPr lang="en-US" sz="2400" i="1">
                              <a:latin typeface="Cambria Math" panose="02040503050406030204" pitchFamily="18" charset="0"/>
                            </a:rPr>
                            <m:t>𝑥</m:t>
                          </m:r>
                        </m:e>
                      </m:d>
                      <m:r>
                        <a:rPr lang="en-US" sz="2400" b="0" i="1" smtClean="0">
                          <a:latin typeface="Cambria Math" panose="02040503050406030204" pitchFamily="18" charset="0"/>
                        </a:rPr>
                        <m:t>𝑑𝑥</m:t>
                      </m:r>
                      <m:r>
                        <a:rPr lang="en-US" sz="2400" i="1" smtClean="0">
                          <a:latin typeface="Cambria Math" panose="02040503050406030204" pitchFamily="18" charset="0"/>
                        </a:rPr>
                        <m:t>=</m:t>
                      </m:r>
                      <m:r>
                        <a:rPr lang="en-US" sz="2400" b="0" i="1" smtClean="0">
                          <a:latin typeface="Cambria Math" panose="02040503050406030204" pitchFamily="18" charset="0"/>
                        </a:rPr>
                        <m:t>𝑗</m:t>
                      </m:r>
                      <m:r>
                        <a:rPr lang="en-US" sz="2400" b="0" i="1" smtClean="0">
                          <a:latin typeface="Cambria Math" panose="02040503050406030204" pitchFamily="18" charset="0"/>
                        </a:rPr>
                        <m:t>𝜔</m:t>
                      </m:r>
                      <m:nary>
                        <m:naryPr>
                          <m:ctrlPr>
                            <a:rPr lang="en-US" sz="2400" i="1">
                              <a:latin typeface="Cambria Math" panose="02040503050406030204" pitchFamily="18" charset="0"/>
                            </a:rPr>
                          </m:ctrlPr>
                        </m:naryPr>
                        <m:sub>
                          <m:r>
                            <m:rPr>
                              <m:brk m:alnAt="23"/>
                            </m:rPr>
                            <a:rPr lang="en-US" sz="2400" i="1">
                              <a:latin typeface="Cambria Math" panose="02040503050406030204" pitchFamily="18" charset="0"/>
                            </a:rPr>
                            <m:t>−</m:t>
                          </m:r>
                          <m:r>
                            <a:rPr lang="en-US" sz="2400" i="1">
                              <a:latin typeface="Cambria Math" panose="02040503050406030204" pitchFamily="18" charset="0"/>
                            </a:rPr>
                            <m:t>∞</m:t>
                          </m:r>
                        </m:sub>
                        <m:sup>
                          <m:r>
                            <a:rPr lang="en-US" sz="2400" i="1">
                              <a:latin typeface="Cambria Math" panose="02040503050406030204" pitchFamily="18" charset="0"/>
                            </a:rPr>
                            <m:t>∞</m:t>
                          </m:r>
                        </m:sup>
                        <m:e>
                          <m:sSup>
                            <m:sSupPr>
                              <m:ctrlP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pPr>
                            <m:e>
                              <m: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𝑒</m:t>
                              </m:r>
                            </m:e>
                            <m:sup>
                              <m: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𝑗</m:t>
                              </m:r>
                              <m: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𝜔</m:t>
                              </m:r>
                              <m: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𝑥</m:t>
                              </m:r>
                            </m:sup>
                          </m:sSup>
                        </m:e>
                      </m:nary>
                      <m:r>
                        <a:rPr lang="en-US" sz="2400" i="1">
                          <a:latin typeface="Cambria Math" panose="02040503050406030204" pitchFamily="18" charset="0"/>
                        </a:rPr>
                        <m:t>𝑓</m:t>
                      </m:r>
                      <m:d>
                        <m:dPr>
                          <m:ctrlPr>
                            <a:rPr lang="en-US" sz="2400" i="1">
                              <a:latin typeface="Cambria Math" panose="02040503050406030204" pitchFamily="18" charset="0"/>
                            </a:rPr>
                          </m:ctrlPr>
                        </m:dPr>
                        <m:e>
                          <m:r>
                            <a:rPr lang="en-US" sz="2400" i="1">
                              <a:latin typeface="Cambria Math" panose="02040503050406030204" pitchFamily="18" charset="0"/>
                            </a:rPr>
                            <m:t>𝑥</m:t>
                          </m:r>
                        </m:e>
                      </m:d>
                      <m:r>
                        <a:rPr lang="en-US" sz="2400" i="1">
                          <a:latin typeface="Cambria Math" panose="02040503050406030204" pitchFamily="18" charset="0"/>
                        </a:rPr>
                        <m:t>𝑑𝑥</m:t>
                      </m:r>
                    </m:oMath>
                  </m:oMathPara>
                </a14:m>
                <a:endParaRPr lang="en-US" sz="2400" dirty="0"/>
              </a:p>
            </p:txBody>
          </p:sp>
        </mc:Choice>
        <mc:Fallback xmlns="">
          <p:sp>
            <p:nvSpPr>
              <p:cNvPr id="8" name="TextBox 7">
                <a:extLst>
                  <a:ext uri="{FF2B5EF4-FFF2-40B4-BE49-F238E27FC236}">
                    <a16:creationId xmlns:a16="http://schemas.microsoft.com/office/drawing/2014/main" id="{ACF6C7B0-F29A-450B-9216-83E24E139492}"/>
                  </a:ext>
                </a:extLst>
              </p:cNvPr>
              <p:cNvSpPr txBox="1">
                <a:spLocks noRot="1" noChangeAspect="1" noMove="1" noResize="1" noEditPoints="1" noAdjustHandles="1" noChangeArrowheads="1" noChangeShapeType="1" noTextEdit="1"/>
              </p:cNvSpPr>
              <p:nvPr/>
            </p:nvSpPr>
            <p:spPr>
              <a:xfrm>
                <a:off x="3086084" y="2446930"/>
                <a:ext cx="5763373" cy="796821"/>
              </a:xfrm>
              <a:prstGeom prst="rect">
                <a:avLst/>
              </a:prstGeom>
              <a:blipFill>
                <a:blip r:embed="rId7"/>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9526973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D3A2992B-B679-49CB-AA32-E54F2F3A9CE0}"/>
                  </a:ext>
                </a:extLst>
              </p:cNvPr>
              <p:cNvSpPr>
                <a:spLocks noGrp="1"/>
              </p:cNvSpPr>
              <p:nvPr>
                <p:ph idx="1"/>
              </p:nvPr>
            </p:nvSpPr>
            <p:spPr/>
            <p:txBody>
              <a:bodyPr>
                <a:normAutofit/>
              </a:bodyPr>
              <a:lstStyle/>
              <a:p>
                <a:r>
                  <a:rPr lang="en-US" sz="2400" dirty="0"/>
                  <a:t>Step 0: Use of complex exponential function</a:t>
                </a:r>
              </a:p>
              <a:p>
                <a:r>
                  <a:rPr lang="en-US" sz="2400" dirty="0"/>
                  <a:t>Step 1: Set the drift to zero + queue evolution</a:t>
                </a:r>
              </a:p>
              <a:p>
                <a:r>
                  <a:rPr lang="en-US" sz="2400" dirty="0"/>
                  <a:t>Step 2: Establish tightness and take </a:t>
                </a:r>
                <a14:m>
                  <m:oMath xmlns:m="http://schemas.openxmlformats.org/officeDocument/2006/math">
                    <m:r>
                      <a:rPr lang="en-US" sz="2400" b="0" i="1" smtClean="0">
                        <a:latin typeface="Cambria Math" panose="02040503050406030204" pitchFamily="18" charset="0"/>
                      </a:rPr>
                      <m:t>𝜖</m:t>
                    </m:r>
                    <m:r>
                      <a:rPr lang="en-US" sz="2400" b="0" i="1" smtClean="0">
                        <a:latin typeface="Cambria Math" panose="02040503050406030204" pitchFamily="18" charset="0"/>
                      </a:rPr>
                      <m:t>→ 0</m:t>
                    </m:r>
                  </m:oMath>
                </a14:m>
                <a:r>
                  <a:rPr lang="en-US" sz="2400" dirty="0"/>
                  <a:t> to get</a:t>
                </a:r>
              </a:p>
              <a:p>
                <a:endParaRPr lang="en-US" sz="2400" dirty="0"/>
              </a:p>
              <a:p>
                <a:r>
                  <a:rPr lang="en-US" sz="2400" dirty="0"/>
                  <a:t>Step 3: Solve it using inverse Fourier transforms</a:t>
                </a:r>
              </a:p>
            </p:txBody>
          </p:sp>
        </mc:Choice>
        <mc:Fallback xmlns="">
          <p:sp>
            <p:nvSpPr>
              <p:cNvPr id="2" name="Content Placeholder 1">
                <a:extLst>
                  <a:ext uri="{FF2B5EF4-FFF2-40B4-BE49-F238E27FC236}">
                    <a16:creationId xmlns:a16="http://schemas.microsoft.com/office/drawing/2014/main" id="{D3A2992B-B679-49CB-AA32-E54F2F3A9CE0}"/>
                  </a:ext>
                </a:extLst>
              </p:cNvPr>
              <p:cNvSpPr>
                <a:spLocks noGrp="1" noRot="1" noChangeAspect="1" noMove="1" noResize="1" noEditPoints="1" noAdjustHandles="1" noChangeArrowheads="1" noChangeShapeType="1" noTextEdit="1"/>
              </p:cNvSpPr>
              <p:nvPr>
                <p:ph idx="1"/>
              </p:nvPr>
            </p:nvSpPr>
            <p:spPr>
              <a:blipFill>
                <a:blip r:embed="rId3"/>
                <a:stretch>
                  <a:fillRect l="-757" t="-1347"/>
                </a:stretch>
              </a:blipFill>
            </p:spPr>
            <p:txBody>
              <a:bodyPr/>
              <a:lstStyle/>
              <a:p>
                <a:r>
                  <a:rPr lang="en-US">
                    <a:noFill/>
                  </a:rPr>
                  <a:t> </a:t>
                </a:r>
              </a:p>
            </p:txBody>
          </p:sp>
        </mc:Fallback>
      </mc:AlternateContent>
      <p:sp>
        <p:nvSpPr>
          <p:cNvPr id="3" name="Slide Number Placeholder 2">
            <a:extLst>
              <a:ext uri="{FF2B5EF4-FFF2-40B4-BE49-F238E27FC236}">
                <a16:creationId xmlns:a16="http://schemas.microsoft.com/office/drawing/2014/main" id="{9D00A724-DCD7-4B66-8D04-24658D0A3FE2}"/>
              </a:ext>
            </a:extLst>
          </p:cNvPr>
          <p:cNvSpPr>
            <a:spLocks noGrp="1"/>
          </p:cNvSpPr>
          <p:nvPr>
            <p:ph type="sldNum" sz="quarter" idx="12"/>
          </p:nvPr>
        </p:nvSpPr>
        <p:spPr/>
        <p:txBody>
          <a:bodyPr/>
          <a:lstStyle/>
          <a:p>
            <a:r>
              <a:rPr lang="en-US" dirty="0"/>
              <a:t>13</a:t>
            </a:r>
          </a:p>
        </p:txBody>
      </p:sp>
      <p:sp>
        <p:nvSpPr>
          <p:cNvPr id="4" name="Title 3">
            <a:extLst>
              <a:ext uri="{FF2B5EF4-FFF2-40B4-BE49-F238E27FC236}">
                <a16:creationId xmlns:a16="http://schemas.microsoft.com/office/drawing/2014/main" id="{E6451134-03B9-4A59-9881-DEB09087FBAD}"/>
              </a:ext>
            </a:extLst>
          </p:cNvPr>
          <p:cNvSpPr>
            <a:spLocks noGrp="1"/>
          </p:cNvSpPr>
          <p:nvPr>
            <p:ph type="title"/>
          </p:nvPr>
        </p:nvSpPr>
        <p:spPr/>
        <p:txBody>
          <a:bodyPr/>
          <a:lstStyle/>
          <a:p>
            <a:r>
              <a:rPr lang="en-US" dirty="0"/>
              <a:t>Proof OUTLINE</a:t>
            </a: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7AE46E06-0A9D-4774-A468-1243A3549F4D}"/>
                  </a:ext>
                </a:extLst>
              </p:cNvPr>
              <p:cNvSpPr txBox="1"/>
              <p:nvPr/>
            </p:nvSpPr>
            <p:spPr>
              <a:xfrm>
                <a:off x="3958188" y="3699303"/>
                <a:ext cx="4275623" cy="578685"/>
              </a:xfrm>
              <a:prstGeom prst="rect">
                <a:avLst/>
              </a:prstGeom>
              <a:solidFill>
                <a:schemeClr val="accent1">
                  <a:lumMod val="40000"/>
                  <a:lumOff val="60000"/>
                </a:schemeClr>
              </a:solidFill>
              <a:ln>
                <a:solidFill>
                  <a:schemeClr val="accent1"/>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en-US" sz="2800" i="1" smtClean="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𝐸</m:t>
                      </m:r>
                      <m:d>
                        <m:dPr>
                          <m:begChr m:val="["/>
                          <m:endChr m:val="]"/>
                          <m:ctrlPr>
                            <a:rPr lang="en-US" sz="28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dPr>
                        <m:e>
                          <m:sSup>
                            <m:sSupPr>
                              <m:ctrlPr>
                                <a:rPr lang="en-US" sz="28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pPr>
                            <m:e>
                              <m:r>
                                <a:rPr lang="en-US" sz="28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𝑒</m:t>
                              </m:r>
                            </m:e>
                            <m:sup>
                              <m:r>
                                <a:rPr lang="en-US" sz="2800" b="0" i="1" smtClean="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𝑗</m:t>
                              </m:r>
                              <m:r>
                                <a:rPr lang="en-US" sz="2800" b="0" i="1" smtClean="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𝜔</m:t>
                              </m:r>
                              <m:acc>
                                <m:accPr>
                                  <m:chr m:val="̅"/>
                                  <m:ctrlPr>
                                    <a:rPr lang="en-US" sz="2800" i="1">
                                      <a:solidFill>
                                        <a:srgbClr val="000000"/>
                                      </a:solidFill>
                                      <a:latin typeface="Cambria Math" panose="02040503050406030204" pitchFamily="18" charset="0"/>
                                      <a:cs typeface="Times New Roman" panose="02020603050405020304" pitchFamily="18" charset="0"/>
                                    </a:rPr>
                                  </m:ctrlPr>
                                </m:accPr>
                                <m:e>
                                  <m:r>
                                    <a:rPr lang="en-US" sz="2800" i="1">
                                      <a:solidFill>
                                        <a:srgbClr val="000000"/>
                                      </a:solidFill>
                                      <a:latin typeface="Cambria Math" panose="02040503050406030204" pitchFamily="18" charset="0"/>
                                      <a:cs typeface="Times New Roman" panose="02020603050405020304" pitchFamily="18" charset="0"/>
                                    </a:rPr>
                                    <m:t>𝑧</m:t>
                                  </m:r>
                                </m:e>
                              </m:acc>
                            </m:sup>
                          </m:sSup>
                          <m:r>
                            <a:rPr lang="en-US" sz="2800" b="0" i="1" smtClean="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𝑔</m:t>
                          </m:r>
                          <m:d>
                            <m:dPr>
                              <m:ctrlPr>
                                <a:rPr lang="en-US" sz="2800" b="0" i="1" smtClean="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dPr>
                            <m:e>
                              <m:acc>
                                <m:accPr>
                                  <m:chr m:val="̅"/>
                                  <m:ctrlPr>
                                    <a:rPr lang="en-US" sz="2800" i="1">
                                      <a:solidFill>
                                        <a:srgbClr val="000000"/>
                                      </a:solidFill>
                                      <a:latin typeface="Cambria Math" panose="02040503050406030204" pitchFamily="18" charset="0"/>
                                      <a:cs typeface="Times New Roman" panose="02020603050405020304" pitchFamily="18" charset="0"/>
                                    </a:rPr>
                                  </m:ctrlPr>
                                </m:accPr>
                                <m:e>
                                  <m:r>
                                    <a:rPr lang="en-US" sz="2800" i="1">
                                      <a:solidFill>
                                        <a:srgbClr val="000000"/>
                                      </a:solidFill>
                                      <a:latin typeface="Cambria Math" panose="02040503050406030204" pitchFamily="18" charset="0"/>
                                      <a:cs typeface="Times New Roman" panose="02020603050405020304" pitchFamily="18" charset="0"/>
                                    </a:rPr>
                                    <m:t>𝑧</m:t>
                                  </m:r>
                                </m:e>
                              </m:acc>
                            </m:e>
                          </m:d>
                        </m:e>
                      </m:d>
                      <m:r>
                        <a:rPr lang="en-US" sz="2800" b="0" i="1" smtClean="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sz="2800" b="0" i="1" smtClean="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𝑗</m:t>
                      </m:r>
                      <m:r>
                        <a:rPr lang="en-US" sz="2800" b="0" i="1" smtClean="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𝜔</m:t>
                      </m:r>
                      <m:r>
                        <a:rPr lang="en-US" sz="2800" b="0" i="1" smtClean="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𝐸</m:t>
                      </m:r>
                      <m:d>
                        <m:dPr>
                          <m:begChr m:val="["/>
                          <m:endChr m:val="]"/>
                          <m:ctrlPr>
                            <a:rPr lang="en-US" sz="2800" b="0" i="1" smtClean="0">
                              <a:solidFill>
                                <a:srgbClr val="000000"/>
                              </a:solidFill>
                              <a:latin typeface="Cambria Math" panose="02040503050406030204" pitchFamily="18" charset="0"/>
                              <a:cs typeface="Times New Roman" panose="02020603050405020304" pitchFamily="18" charset="0"/>
                            </a:rPr>
                          </m:ctrlPr>
                        </m:dPr>
                        <m:e>
                          <m:sSup>
                            <m:sSupPr>
                              <m:ctrlPr>
                                <a:rPr lang="en-US" sz="28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pPr>
                            <m:e>
                              <m:r>
                                <a:rPr lang="en-US" sz="28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𝑒</m:t>
                              </m:r>
                            </m:e>
                            <m:sup>
                              <m:r>
                                <a:rPr lang="en-US" sz="28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𝑗</m:t>
                              </m:r>
                              <m:r>
                                <a:rPr lang="en-US" sz="28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𝜔</m:t>
                              </m:r>
                              <m:acc>
                                <m:accPr>
                                  <m:chr m:val="̅"/>
                                  <m:ctrlPr>
                                    <a:rPr lang="en-US" sz="2800" i="1">
                                      <a:solidFill>
                                        <a:srgbClr val="000000"/>
                                      </a:solidFill>
                                      <a:latin typeface="Cambria Math" panose="02040503050406030204" pitchFamily="18" charset="0"/>
                                      <a:cs typeface="Times New Roman" panose="02020603050405020304" pitchFamily="18" charset="0"/>
                                    </a:rPr>
                                  </m:ctrlPr>
                                </m:accPr>
                                <m:e>
                                  <m:r>
                                    <a:rPr lang="en-US" sz="2800" i="1">
                                      <a:solidFill>
                                        <a:srgbClr val="000000"/>
                                      </a:solidFill>
                                      <a:latin typeface="Cambria Math" panose="02040503050406030204" pitchFamily="18" charset="0"/>
                                      <a:cs typeface="Times New Roman" panose="02020603050405020304" pitchFamily="18" charset="0"/>
                                    </a:rPr>
                                    <m:t>𝑧</m:t>
                                  </m:r>
                                </m:e>
                              </m:acc>
                            </m:sup>
                          </m:sSup>
                        </m:e>
                      </m:d>
                    </m:oMath>
                  </m:oMathPara>
                </a14:m>
                <a:endParaRPr lang="en-US" sz="2800" dirty="0"/>
              </a:p>
            </p:txBody>
          </p:sp>
        </mc:Choice>
        <mc:Fallback xmlns="">
          <p:sp>
            <p:nvSpPr>
              <p:cNvPr id="5" name="TextBox 4">
                <a:extLst>
                  <a:ext uri="{FF2B5EF4-FFF2-40B4-BE49-F238E27FC236}">
                    <a16:creationId xmlns:a16="http://schemas.microsoft.com/office/drawing/2014/main" id="{7AE46E06-0A9D-4774-A468-1243A3549F4D}"/>
                  </a:ext>
                </a:extLst>
              </p:cNvPr>
              <p:cNvSpPr txBox="1">
                <a:spLocks noRot="1" noChangeAspect="1" noMove="1" noResize="1" noEditPoints="1" noAdjustHandles="1" noChangeArrowheads="1" noChangeShapeType="1" noTextEdit="1"/>
              </p:cNvSpPr>
              <p:nvPr/>
            </p:nvSpPr>
            <p:spPr>
              <a:xfrm>
                <a:off x="3958188" y="3699303"/>
                <a:ext cx="4275623" cy="578685"/>
              </a:xfrm>
              <a:prstGeom prst="rect">
                <a:avLst/>
              </a:prstGeom>
              <a:blipFill>
                <a:blip r:embed="rId4"/>
                <a:stretch>
                  <a:fillRect b="-10417"/>
                </a:stretch>
              </a:blipFill>
              <a:ln>
                <a:solidFill>
                  <a:schemeClr val="accent1"/>
                </a:solidFill>
              </a:ln>
            </p:spPr>
            <p:txBody>
              <a:bodyPr/>
              <a:lstStyle/>
              <a:p>
                <a:r>
                  <a:rPr lang="en-US">
                    <a:noFill/>
                  </a:rPr>
                  <a:t> </a:t>
                </a:r>
              </a:p>
            </p:txBody>
          </p:sp>
        </mc:Fallback>
      </mc:AlternateContent>
    </p:spTree>
    <p:extLst>
      <p:ext uri="{BB962C8B-B14F-4D97-AF65-F5344CB8AC3E}">
        <p14:creationId xmlns:p14="http://schemas.microsoft.com/office/powerpoint/2010/main" val="19900172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Matching Queue">
            <a:extLst>
              <a:ext uri="{FF2B5EF4-FFF2-40B4-BE49-F238E27FC236}">
                <a16:creationId xmlns:a16="http://schemas.microsoft.com/office/drawing/2014/main" id="{41F07AFE-1A10-D9C3-5A72-FC0386123415}"/>
              </a:ext>
            </a:extLst>
          </p:cNvPr>
          <p:cNvGrpSpPr/>
          <p:nvPr/>
        </p:nvGrpSpPr>
        <p:grpSpPr>
          <a:xfrm>
            <a:off x="283625" y="1181491"/>
            <a:ext cx="1844043" cy="410307"/>
            <a:chOff x="768116" y="1363333"/>
            <a:chExt cx="2189615" cy="395351"/>
          </a:xfrm>
        </p:grpSpPr>
        <p:grpSp>
          <p:nvGrpSpPr>
            <p:cNvPr id="5" name="Group 4">
              <a:extLst>
                <a:ext uri="{FF2B5EF4-FFF2-40B4-BE49-F238E27FC236}">
                  <a16:creationId xmlns:a16="http://schemas.microsoft.com/office/drawing/2014/main" id="{1CBF446D-34C4-1E27-B7C5-A1D16EA793AC}"/>
                </a:ext>
              </a:extLst>
            </p:cNvPr>
            <p:cNvGrpSpPr/>
            <p:nvPr/>
          </p:nvGrpSpPr>
          <p:grpSpPr>
            <a:xfrm>
              <a:off x="768116" y="1363333"/>
              <a:ext cx="782110" cy="395351"/>
              <a:chOff x="2231136" y="3202816"/>
              <a:chExt cx="2242010" cy="832332"/>
            </a:xfrm>
            <a:solidFill>
              <a:schemeClr val="tx2"/>
            </a:solidFill>
          </p:grpSpPr>
          <p:cxnSp>
            <p:nvCxnSpPr>
              <p:cNvPr id="11" name="Straight Connector 10">
                <a:extLst>
                  <a:ext uri="{FF2B5EF4-FFF2-40B4-BE49-F238E27FC236}">
                    <a16:creationId xmlns:a16="http://schemas.microsoft.com/office/drawing/2014/main" id="{1E444B0D-F1F3-819A-1F65-C3586FF52713}"/>
                  </a:ext>
                </a:extLst>
              </p:cNvPr>
              <p:cNvCxnSpPr/>
              <p:nvPr/>
            </p:nvCxnSpPr>
            <p:spPr>
              <a:xfrm>
                <a:off x="2231136" y="3212756"/>
                <a:ext cx="2242010" cy="0"/>
              </a:xfrm>
              <a:prstGeom prst="line">
                <a:avLst/>
              </a:prstGeom>
              <a:grpFill/>
              <a:ln w="381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0DC1B06-60E0-2F59-4A27-D18B08DB11BC}"/>
                  </a:ext>
                </a:extLst>
              </p:cNvPr>
              <p:cNvCxnSpPr/>
              <p:nvPr/>
            </p:nvCxnSpPr>
            <p:spPr>
              <a:xfrm>
                <a:off x="2231136" y="4007708"/>
                <a:ext cx="2242010" cy="0"/>
              </a:xfrm>
              <a:prstGeom prst="line">
                <a:avLst/>
              </a:prstGeom>
              <a:grpFill/>
              <a:ln w="381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CB25CCAA-DA51-6CD8-58CD-2D29EBA6BCE4}"/>
                  </a:ext>
                </a:extLst>
              </p:cNvPr>
              <p:cNvCxnSpPr>
                <a:cxnSpLocks/>
              </p:cNvCxnSpPr>
              <p:nvPr/>
            </p:nvCxnSpPr>
            <p:spPr>
              <a:xfrm>
                <a:off x="4441180" y="3202816"/>
                <a:ext cx="0" cy="832332"/>
              </a:xfrm>
              <a:prstGeom prst="line">
                <a:avLst/>
              </a:prstGeom>
              <a:grpFill/>
              <a:ln w="381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6" name="Group 5">
              <a:extLst>
                <a:ext uri="{FF2B5EF4-FFF2-40B4-BE49-F238E27FC236}">
                  <a16:creationId xmlns:a16="http://schemas.microsoft.com/office/drawing/2014/main" id="{DA2FA940-B358-09E8-B9B9-71FF3D9FCB81}"/>
                </a:ext>
              </a:extLst>
            </p:cNvPr>
            <p:cNvGrpSpPr/>
            <p:nvPr/>
          </p:nvGrpSpPr>
          <p:grpSpPr>
            <a:xfrm>
              <a:off x="2175621" y="1364233"/>
              <a:ext cx="782110" cy="390629"/>
              <a:chOff x="5929925" y="3163527"/>
              <a:chExt cx="2242010" cy="822391"/>
            </a:xfrm>
          </p:grpSpPr>
          <p:cxnSp>
            <p:nvCxnSpPr>
              <p:cNvPr id="8" name="Straight Connector 7">
                <a:extLst>
                  <a:ext uri="{FF2B5EF4-FFF2-40B4-BE49-F238E27FC236}">
                    <a16:creationId xmlns:a16="http://schemas.microsoft.com/office/drawing/2014/main" id="{58FAE8E7-67DD-C7D5-6CF4-3355EB51D35E}"/>
                  </a:ext>
                </a:extLst>
              </p:cNvPr>
              <p:cNvCxnSpPr/>
              <p:nvPr/>
            </p:nvCxnSpPr>
            <p:spPr>
              <a:xfrm>
                <a:off x="5929925" y="3171567"/>
                <a:ext cx="2242010"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E0E3FA6-C8B7-419D-FFA9-C92EDF1D0605}"/>
                  </a:ext>
                </a:extLst>
              </p:cNvPr>
              <p:cNvCxnSpPr/>
              <p:nvPr/>
            </p:nvCxnSpPr>
            <p:spPr>
              <a:xfrm>
                <a:off x="5929925" y="3966519"/>
                <a:ext cx="2242010"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0B586577-FBCC-4E6B-456C-C3523444C841}"/>
                  </a:ext>
                </a:extLst>
              </p:cNvPr>
              <p:cNvCxnSpPr>
                <a:cxnSpLocks/>
              </p:cNvCxnSpPr>
              <p:nvPr/>
            </p:nvCxnSpPr>
            <p:spPr>
              <a:xfrm>
                <a:off x="5956824" y="3163527"/>
                <a:ext cx="0" cy="822391"/>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grpSp>
        <p:cxnSp>
          <p:nvCxnSpPr>
            <p:cNvPr id="7" name="Straight Arrow Connector 6">
              <a:extLst>
                <a:ext uri="{FF2B5EF4-FFF2-40B4-BE49-F238E27FC236}">
                  <a16:creationId xmlns:a16="http://schemas.microsoft.com/office/drawing/2014/main" id="{2DF9272C-2322-99AD-BC5A-6DDB501EDCCC}"/>
                </a:ext>
              </a:extLst>
            </p:cNvPr>
            <p:cNvCxnSpPr>
              <a:cxnSpLocks/>
            </p:cNvCxnSpPr>
            <p:nvPr/>
          </p:nvCxnSpPr>
          <p:spPr>
            <a:xfrm>
              <a:off x="1589558" y="1569422"/>
              <a:ext cx="552181" cy="0"/>
            </a:xfrm>
            <a:prstGeom prst="straightConnector1">
              <a:avLst/>
            </a:prstGeom>
            <a:ln w="28575">
              <a:solidFill>
                <a:schemeClr val="tx1">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106" name="Group 105">
            <a:extLst>
              <a:ext uri="{FF2B5EF4-FFF2-40B4-BE49-F238E27FC236}">
                <a16:creationId xmlns:a16="http://schemas.microsoft.com/office/drawing/2014/main" id="{78E84A3F-D2DF-239A-B3D8-F4EE254B657D}"/>
              </a:ext>
            </a:extLst>
          </p:cNvPr>
          <p:cNvGrpSpPr/>
          <p:nvPr/>
        </p:nvGrpSpPr>
        <p:grpSpPr>
          <a:xfrm>
            <a:off x="69907" y="2513663"/>
            <a:ext cx="2162027" cy="1804668"/>
            <a:chOff x="449090" y="1852469"/>
            <a:chExt cx="2101458" cy="1689007"/>
          </a:xfrm>
        </p:grpSpPr>
        <p:grpSp>
          <p:nvGrpSpPr>
            <p:cNvPr id="80" name="Group 79">
              <a:extLst>
                <a:ext uri="{FF2B5EF4-FFF2-40B4-BE49-F238E27FC236}">
                  <a16:creationId xmlns:a16="http://schemas.microsoft.com/office/drawing/2014/main" id="{9D021020-2EF1-4D89-0CF8-E92995B7849D}"/>
                </a:ext>
              </a:extLst>
            </p:cNvPr>
            <p:cNvGrpSpPr/>
            <p:nvPr/>
          </p:nvGrpSpPr>
          <p:grpSpPr>
            <a:xfrm>
              <a:off x="1350464" y="1873843"/>
              <a:ext cx="777599" cy="369776"/>
              <a:chOff x="1316777" y="2118419"/>
              <a:chExt cx="777599" cy="369776"/>
            </a:xfrm>
          </p:grpSpPr>
          <p:cxnSp>
            <p:nvCxnSpPr>
              <p:cNvPr id="77" name="Straight Connector 76">
                <a:extLst>
                  <a:ext uri="{FF2B5EF4-FFF2-40B4-BE49-F238E27FC236}">
                    <a16:creationId xmlns:a16="http://schemas.microsoft.com/office/drawing/2014/main" id="{F06A7892-6CE5-6287-D161-160603DE5C16}"/>
                  </a:ext>
                </a:extLst>
              </p:cNvPr>
              <p:cNvCxnSpPr/>
              <p:nvPr/>
            </p:nvCxnSpPr>
            <p:spPr>
              <a:xfrm>
                <a:off x="1316777" y="2122835"/>
                <a:ext cx="777599" cy="0"/>
              </a:xfrm>
              <a:prstGeom prst="line">
                <a:avLst/>
              </a:prstGeom>
              <a:solidFill>
                <a:schemeClr val="tx2"/>
              </a:solidFill>
              <a:ln w="381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A1781DE1-B654-169B-891C-9A125007BF07}"/>
                  </a:ext>
                </a:extLst>
              </p:cNvPr>
              <p:cNvCxnSpPr/>
              <p:nvPr/>
            </p:nvCxnSpPr>
            <p:spPr>
              <a:xfrm>
                <a:off x="1316777" y="2476004"/>
                <a:ext cx="777599" cy="0"/>
              </a:xfrm>
              <a:prstGeom prst="line">
                <a:avLst/>
              </a:prstGeom>
              <a:solidFill>
                <a:schemeClr val="tx2"/>
              </a:solidFill>
              <a:ln w="381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33FA605A-C798-592A-E6CA-CBA050D0BAEB}"/>
                  </a:ext>
                </a:extLst>
              </p:cNvPr>
              <p:cNvCxnSpPr>
                <a:cxnSpLocks/>
              </p:cNvCxnSpPr>
              <p:nvPr/>
            </p:nvCxnSpPr>
            <p:spPr>
              <a:xfrm>
                <a:off x="2083289" y="2118419"/>
                <a:ext cx="0" cy="369776"/>
              </a:xfrm>
              <a:prstGeom prst="line">
                <a:avLst/>
              </a:prstGeom>
              <a:solidFill>
                <a:schemeClr val="tx2"/>
              </a:solidFill>
              <a:ln w="381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81" name="Group 80">
              <a:extLst>
                <a:ext uri="{FF2B5EF4-FFF2-40B4-BE49-F238E27FC236}">
                  <a16:creationId xmlns:a16="http://schemas.microsoft.com/office/drawing/2014/main" id="{C629E833-1C32-3E14-736E-F67D1A259BED}"/>
                </a:ext>
              </a:extLst>
            </p:cNvPr>
            <p:cNvGrpSpPr/>
            <p:nvPr/>
          </p:nvGrpSpPr>
          <p:grpSpPr>
            <a:xfrm>
              <a:off x="1348436" y="2370306"/>
              <a:ext cx="777599" cy="369776"/>
              <a:chOff x="1316777" y="2118419"/>
              <a:chExt cx="777599" cy="369776"/>
            </a:xfrm>
          </p:grpSpPr>
          <p:cxnSp>
            <p:nvCxnSpPr>
              <p:cNvPr id="82" name="Straight Connector 81">
                <a:extLst>
                  <a:ext uri="{FF2B5EF4-FFF2-40B4-BE49-F238E27FC236}">
                    <a16:creationId xmlns:a16="http://schemas.microsoft.com/office/drawing/2014/main" id="{8FE64FF6-145F-6243-5FD9-732F61DF0F2B}"/>
                  </a:ext>
                </a:extLst>
              </p:cNvPr>
              <p:cNvCxnSpPr/>
              <p:nvPr/>
            </p:nvCxnSpPr>
            <p:spPr>
              <a:xfrm>
                <a:off x="1316777" y="2122835"/>
                <a:ext cx="777599" cy="0"/>
              </a:xfrm>
              <a:prstGeom prst="line">
                <a:avLst/>
              </a:prstGeom>
              <a:solidFill>
                <a:schemeClr val="tx2"/>
              </a:solidFill>
              <a:ln w="381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6BB6B059-DFDE-EB15-2A9C-BBF85A71280A}"/>
                  </a:ext>
                </a:extLst>
              </p:cNvPr>
              <p:cNvCxnSpPr/>
              <p:nvPr/>
            </p:nvCxnSpPr>
            <p:spPr>
              <a:xfrm>
                <a:off x="1316777" y="2476004"/>
                <a:ext cx="777599" cy="0"/>
              </a:xfrm>
              <a:prstGeom prst="line">
                <a:avLst/>
              </a:prstGeom>
              <a:solidFill>
                <a:schemeClr val="tx2"/>
              </a:solidFill>
              <a:ln w="381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CF228711-9447-3D30-1938-32A6C3619B27}"/>
                  </a:ext>
                </a:extLst>
              </p:cNvPr>
              <p:cNvCxnSpPr>
                <a:cxnSpLocks/>
              </p:cNvCxnSpPr>
              <p:nvPr/>
            </p:nvCxnSpPr>
            <p:spPr>
              <a:xfrm>
                <a:off x="2083289" y="2118419"/>
                <a:ext cx="0" cy="369776"/>
              </a:xfrm>
              <a:prstGeom prst="line">
                <a:avLst/>
              </a:prstGeom>
              <a:solidFill>
                <a:schemeClr val="tx2"/>
              </a:solidFill>
              <a:ln w="381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7337245F-3B13-4E2E-45A1-722674F89CBF}"/>
                </a:ext>
              </a:extLst>
            </p:cNvPr>
            <p:cNvGrpSpPr/>
            <p:nvPr/>
          </p:nvGrpSpPr>
          <p:grpSpPr>
            <a:xfrm>
              <a:off x="1348436" y="3171700"/>
              <a:ext cx="777599" cy="369776"/>
              <a:chOff x="1316777" y="2118419"/>
              <a:chExt cx="777599" cy="369776"/>
            </a:xfrm>
          </p:grpSpPr>
          <p:cxnSp>
            <p:nvCxnSpPr>
              <p:cNvPr id="86" name="Straight Connector 85">
                <a:extLst>
                  <a:ext uri="{FF2B5EF4-FFF2-40B4-BE49-F238E27FC236}">
                    <a16:creationId xmlns:a16="http://schemas.microsoft.com/office/drawing/2014/main" id="{EAF99276-63F8-9373-854E-57780B44BF30}"/>
                  </a:ext>
                </a:extLst>
              </p:cNvPr>
              <p:cNvCxnSpPr/>
              <p:nvPr/>
            </p:nvCxnSpPr>
            <p:spPr>
              <a:xfrm>
                <a:off x="1316777" y="2122835"/>
                <a:ext cx="777599" cy="0"/>
              </a:xfrm>
              <a:prstGeom prst="line">
                <a:avLst/>
              </a:prstGeom>
              <a:solidFill>
                <a:schemeClr val="tx2"/>
              </a:solidFill>
              <a:ln w="381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8D77164A-E3EC-C7AB-2713-23E0345C95A8}"/>
                  </a:ext>
                </a:extLst>
              </p:cNvPr>
              <p:cNvCxnSpPr/>
              <p:nvPr/>
            </p:nvCxnSpPr>
            <p:spPr>
              <a:xfrm>
                <a:off x="1316777" y="2476004"/>
                <a:ext cx="777599" cy="0"/>
              </a:xfrm>
              <a:prstGeom prst="line">
                <a:avLst/>
              </a:prstGeom>
              <a:solidFill>
                <a:schemeClr val="tx2"/>
              </a:solidFill>
              <a:ln w="381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12188835-22F9-A4C7-BE39-71BD4DADF2A9}"/>
                  </a:ext>
                </a:extLst>
              </p:cNvPr>
              <p:cNvCxnSpPr>
                <a:cxnSpLocks/>
              </p:cNvCxnSpPr>
              <p:nvPr/>
            </p:nvCxnSpPr>
            <p:spPr>
              <a:xfrm>
                <a:off x="2083289" y="2118419"/>
                <a:ext cx="0" cy="369776"/>
              </a:xfrm>
              <a:prstGeom prst="line">
                <a:avLst/>
              </a:prstGeom>
              <a:solidFill>
                <a:schemeClr val="tx2"/>
              </a:solidFill>
              <a:ln w="381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grpSp>
        <p:sp>
          <p:nvSpPr>
            <p:cNvPr id="89" name="Oval 88">
              <a:extLst>
                <a:ext uri="{FF2B5EF4-FFF2-40B4-BE49-F238E27FC236}">
                  <a16:creationId xmlns:a16="http://schemas.microsoft.com/office/drawing/2014/main" id="{2DD0434D-49DA-C012-B63D-53C4AF587977}"/>
                </a:ext>
              </a:extLst>
            </p:cNvPr>
            <p:cNvSpPr>
              <a:spLocks noChangeAspect="1"/>
            </p:cNvSpPr>
            <p:nvPr/>
          </p:nvSpPr>
          <p:spPr>
            <a:xfrm>
              <a:off x="2161750" y="1852469"/>
              <a:ext cx="388798" cy="388798"/>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a:solidFill>
                  <a:srgbClr val="374990"/>
                </a:solidFill>
                <a:latin typeface="Arial"/>
                <a:sym typeface="Arial"/>
              </a:endParaRPr>
            </a:p>
          </p:txBody>
        </p:sp>
        <p:sp>
          <p:nvSpPr>
            <p:cNvPr id="90" name="Oval 89">
              <a:extLst>
                <a:ext uri="{FF2B5EF4-FFF2-40B4-BE49-F238E27FC236}">
                  <a16:creationId xmlns:a16="http://schemas.microsoft.com/office/drawing/2014/main" id="{7136BD06-0F18-B3B8-441F-BD1744928CBD}"/>
                </a:ext>
              </a:extLst>
            </p:cNvPr>
            <p:cNvSpPr>
              <a:spLocks noChangeAspect="1"/>
            </p:cNvSpPr>
            <p:nvPr/>
          </p:nvSpPr>
          <p:spPr>
            <a:xfrm>
              <a:off x="2161748" y="2360337"/>
              <a:ext cx="388798" cy="388798"/>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a:solidFill>
                  <a:srgbClr val="374990"/>
                </a:solidFill>
                <a:latin typeface="Arial"/>
                <a:sym typeface="Arial"/>
              </a:endParaRPr>
            </a:p>
          </p:txBody>
        </p:sp>
        <p:sp>
          <p:nvSpPr>
            <p:cNvPr id="91" name="Oval 90">
              <a:extLst>
                <a:ext uri="{FF2B5EF4-FFF2-40B4-BE49-F238E27FC236}">
                  <a16:creationId xmlns:a16="http://schemas.microsoft.com/office/drawing/2014/main" id="{14B3F9A6-F703-9F06-169A-C1BDD39C3E0C}"/>
                </a:ext>
              </a:extLst>
            </p:cNvPr>
            <p:cNvSpPr>
              <a:spLocks noChangeAspect="1"/>
            </p:cNvSpPr>
            <p:nvPr/>
          </p:nvSpPr>
          <p:spPr>
            <a:xfrm>
              <a:off x="2161750" y="3149733"/>
              <a:ext cx="388798" cy="388798"/>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a:solidFill>
                  <a:srgbClr val="374990"/>
                </a:solidFill>
                <a:latin typeface="Arial"/>
                <a:sym typeface="Arial"/>
              </a:endParaRPr>
            </a:p>
          </p:txBody>
        </p:sp>
        <p:sp>
          <p:nvSpPr>
            <p:cNvPr id="92" name="Oval 91">
              <a:extLst>
                <a:ext uri="{FF2B5EF4-FFF2-40B4-BE49-F238E27FC236}">
                  <a16:creationId xmlns:a16="http://schemas.microsoft.com/office/drawing/2014/main" id="{1806207A-BAD6-E011-B4AB-DB0E402A035C}"/>
                </a:ext>
              </a:extLst>
            </p:cNvPr>
            <p:cNvSpPr>
              <a:spLocks noChangeAspect="1"/>
            </p:cNvSpPr>
            <p:nvPr/>
          </p:nvSpPr>
          <p:spPr>
            <a:xfrm>
              <a:off x="1694231" y="2794825"/>
              <a:ext cx="82492" cy="82492"/>
            </a:xfrm>
            <a:prstGeom prst="ellipse">
              <a:avLst/>
            </a:prstGeom>
            <a:solidFill>
              <a:schemeClr val="tx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a:solidFill>
                  <a:srgbClr val="374990"/>
                </a:solidFill>
                <a:latin typeface="Arial"/>
                <a:sym typeface="Arial"/>
              </a:endParaRPr>
            </a:p>
          </p:txBody>
        </p:sp>
        <p:sp>
          <p:nvSpPr>
            <p:cNvPr id="93" name="Oval 92">
              <a:extLst>
                <a:ext uri="{FF2B5EF4-FFF2-40B4-BE49-F238E27FC236}">
                  <a16:creationId xmlns:a16="http://schemas.microsoft.com/office/drawing/2014/main" id="{C935AFAA-651E-35F9-EC93-B2213DCB982D}"/>
                </a:ext>
              </a:extLst>
            </p:cNvPr>
            <p:cNvSpPr>
              <a:spLocks noChangeAspect="1"/>
            </p:cNvSpPr>
            <p:nvPr/>
          </p:nvSpPr>
          <p:spPr>
            <a:xfrm>
              <a:off x="1694231" y="2910918"/>
              <a:ext cx="82492" cy="82492"/>
            </a:xfrm>
            <a:prstGeom prst="ellipse">
              <a:avLst/>
            </a:prstGeom>
            <a:solidFill>
              <a:schemeClr val="tx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a:solidFill>
                  <a:srgbClr val="374990"/>
                </a:solidFill>
                <a:latin typeface="Arial"/>
                <a:sym typeface="Arial"/>
              </a:endParaRPr>
            </a:p>
          </p:txBody>
        </p:sp>
        <p:sp>
          <p:nvSpPr>
            <p:cNvPr id="94" name="Oval 93">
              <a:extLst>
                <a:ext uri="{FF2B5EF4-FFF2-40B4-BE49-F238E27FC236}">
                  <a16:creationId xmlns:a16="http://schemas.microsoft.com/office/drawing/2014/main" id="{BD1FA78E-6EF6-2F45-504C-B777D3437734}"/>
                </a:ext>
              </a:extLst>
            </p:cNvPr>
            <p:cNvSpPr>
              <a:spLocks noChangeAspect="1"/>
            </p:cNvSpPr>
            <p:nvPr/>
          </p:nvSpPr>
          <p:spPr>
            <a:xfrm>
              <a:off x="1694231" y="3027010"/>
              <a:ext cx="82492" cy="82492"/>
            </a:xfrm>
            <a:prstGeom prst="ellipse">
              <a:avLst/>
            </a:prstGeom>
            <a:solidFill>
              <a:schemeClr val="tx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a:solidFill>
                  <a:srgbClr val="374990"/>
                </a:solidFill>
                <a:latin typeface="Arial"/>
                <a:sym typeface="Arial"/>
              </a:endParaRPr>
            </a:p>
          </p:txBody>
        </p:sp>
        <p:cxnSp>
          <p:nvCxnSpPr>
            <p:cNvPr id="96" name="Straight Arrow Connector 95">
              <a:extLst>
                <a:ext uri="{FF2B5EF4-FFF2-40B4-BE49-F238E27FC236}">
                  <a16:creationId xmlns:a16="http://schemas.microsoft.com/office/drawing/2014/main" id="{C7D3BA30-79F2-D039-5695-58B5BF1D6A65}"/>
                </a:ext>
              </a:extLst>
            </p:cNvPr>
            <p:cNvCxnSpPr/>
            <p:nvPr/>
          </p:nvCxnSpPr>
          <p:spPr>
            <a:xfrm>
              <a:off x="449090" y="2750220"/>
              <a:ext cx="371192" cy="9053"/>
            </a:xfrm>
            <a:prstGeom prst="straightConnector1">
              <a:avLst/>
            </a:prstGeom>
            <a:ln w="28575">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7" name="Straight Arrow Connector 96">
              <a:extLst>
                <a:ext uri="{FF2B5EF4-FFF2-40B4-BE49-F238E27FC236}">
                  <a16:creationId xmlns:a16="http://schemas.microsoft.com/office/drawing/2014/main" id="{1F59F34F-97CF-F580-1D0C-8F50CB38EFE0}"/>
                </a:ext>
              </a:extLst>
            </p:cNvPr>
            <p:cNvCxnSpPr>
              <a:cxnSpLocks/>
            </p:cNvCxnSpPr>
            <p:nvPr/>
          </p:nvCxnSpPr>
          <p:spPr>
            <a:xfrm flipV="1">
              <a:off x="767381" y="2046868"/>
              <a:ext cx="581054" cy="723329"/>
            </a:xfrm>
            <a:prstGeom prst="straightConnector1">
              <a:avLst/>
            </a:prstGeom>
            <a:ln w="28575">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C3BD821A-020D-ED22-CE9E-4D7E0FC13D32}"/>
                </a:ext>
              </a:extLst>
            </p:cNvPr>
            <p:cNvCxnSpPr>
              <a:cxnSpLocks/>
            </p:cNvCxnSpPr>
            <p:nvPr/>
          </p:nvCxnSpPr>
          <p:spPr>
            <a:xfrm flipV="1">
              <a:off x="811441" y="2554736"/>
              <a:ext cx="560659" cy="200010"/>
            </a:xfrm>
            <a:prstGeom prst="straightConnector1">
              <a:avLst/>
            </a:prstGeom>
            <a:ln w="28575">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2" name="Straight Arrow Connector 101">
              <a:extLst>
                <a:ext uri="{FF2B5EF4-FFF2-40B4-BE49-F238E27FC236}">
                  <a16:creationId xmlns:a16="http://schemas.microsoft.com/office/drawing/2014/main" id="{1F10FCA9-046D-1BED-6B9F-06D03C3F73BC}"/>
                </a:ext>
              </a:extLst>
            </p:cNvPr>
            <p:cNvCxnSpPr>
              <a:cxnSpLocks/>
            </p:cNvCxnSpPr>
            <p:nvPr/>
          </p:nvCxnSpPr>
          <p:spPr>
            <a:xfrm>
              <a:off x="798910" y="2770196"/>
              <a:ext cx="547499" cy="611379"/>
            </a:xfrm>
            <a:prstGeom prst="straightConnector1">
              <a:avLst/>
            </a:prstGeom>
            <a:ln w="28575">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07" name="Group 106">
            <a:extLst>
              <a:ext uri="{FF2B5EF4-FFF2-40B4-BE49-F238E27FC236}">
                <a16:creationId xmlns:a16="http://schemas.microsoft.com/office/drawing/2014/main" id="{A0C3BB80-47CE-141C-D2EE-97E17E9690A9}"/>
              </a:ext>
            </a:extLst>
          </p:cNvPr>
          <p:cNvGrpSpPr/>
          <p:nvPr/>
        </p:nvGrpSpPr>
        <p:grpSpPr>
          <a:xfrm>
            <a:off x="110353" y="5249196"/>
            <a:ext cx="2304019" cy="1123976"/>
            <a:chOff x="1054459" y="1662601"/>
            <a:chExt cx="4100526" cy="1805626"/>
          </a:xfrm>
        </p:grpSpPr>
        <p:grpSp>
          <p:nvGrpSpPr>
            <p:cNvPr id="111" name="Group 110">
              <a:extLst>
                <a:ext uri="{FF2B5EF4-FFF2-40B4-BE49-F238E27FC236}">
                  <a16:creationId xmlns:a16="http://schemas.microsoft.com/office/drawing/2014/main" id="{DB7AEA5E-A3D7-0067-56FE-1E72DA7949A0}"/>
                </a:ext>
              </a:extLst>
            </p:cNvPr>
            <p:cNvGrpSpPr/>
            <p:nvPr/>
          </p:nvGrpSpPr>
          <p:grpSpPr>
            <a:xfrm>
              <a:off x="1215099" y="1817587"/>
              <a:ext cx="981634" cy="289277"/>
              <a:chOff x="3400425" y="2328863"/>
              <a:chExt cx="1793882" cy="528637"/>
            </a:xfrm>
          </p:grpSpPr>
          <p:sp>
            <p:nvSpPr>
              <p:cNvPr id="179" name="Oval 178">
                <a:extLst>
                  <a:ext uri="{FF2B5EF4-FFF2-40B4-BE49-F238E27FC236}">
                    <a16:creationId xmlns:a16="http://schemas.microsoft.com/office/drawing/2014/main" id="{796CC067-766D-4223-BC05-A6D33022F99C}"/>
                  </a:ext>
                </a:extLst>
              </p:cNvPr>
              <p:cNvSpPr/>
              <p:nvPr/>
            </p:nvSpPr>
            <p:spPr>
              <a:xfrm>
                <a:off x="4665670" y="2328863"/>
                <a:ext cx="528637" cy="528637"/>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a:solidFill>
                    <a:srgbClr val="374990"/>
                  </a:solidFill>
                  <a:latin typeface="Arial"/>
                  <a:sym typeface="Arial"/>
                </a:endParaRPr>
              </a:p>
            </p:txBody>
          </p:sp>
          <p:cxnSp>
            <p:nvCxnSpPr>
              <p:cNvPr id="180" name="Straight Connector 179">
                <a:extLst>
                  <a:ext uri="{FF2B5EF4-FFF2-40B4-BE49-F238E27FC236}">
                    <a16:creationId xmlns:a16="http://schemas.microsoft.com/office/drawing/2014/main" id="{490F04ED-3545-D842-B6FC-9F0E4AE437FB}"/>
                  </a:ext>
                </a:extLst>
              </p:cNvPr>
              <p:cNvCxnSpPr/>
              <p:nvPr/>
            </p:nvCxnSpPr>
            <p:spPr>
              <a:xfrm>
                <a:off x="3400425" y="2328863"/>
                <a:ext cx="1257300" cy="0"/>
              </a:xfrm>
              <a:prstGeom prst="line">
                <a:avLst/>
              </a:prstGeom>
              <a:ln w="254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1" name="Straight Connector 180">
                <a:extLst>
                  <a:ext uri="{FF2B5EF4-FFF2-40B4-BE49-F238E27FC236}">
                    <a16:creationId xmlns:a16="http://schemas.microsoft.com/office/drawing/2014/main" id="{FBC4CF26-4217-E4C7-DC93-62762490DB42}"/>
                  </a:ext>
                </a:extLst>
              </p:cNvPr>
              <p:cNvCxnSpPr/>
              <p:nvPr/>
            </p:nvCxnSpPr>
            <p:spPr>
              <a:xfrm>
                <a:off x="3400425" y="2857500"/>
                <a:ext cx="1257300" cy="0"/>
              </a:xfrm>
              <a:prstGeom prst="line">
                <a:avLst/>
              </a:prstGeom>
              <a:ln w="254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a:extLst>
                  <a:ext uri="{FF2B5EF4-FFF2-40B4-BE49-F238E27FC236}">
                    <a16:creationId xmlns:a16="http://schemas.microsoft.com/office/drawing/2014/main" id="{810896D6-9E61-E624-FA00-8A90DBCA6DAC}"/>
                  </a:ext>
                </a:extLst>
              </p:cNvPr>
              <p:cNvCxnSpPr/>
              <p:nvPr/>
            </p:nvCxnSpPr>
            <p:spPr>
              <a:xfrm>
                <a:off x="4657725" y="2328863"/>
                <a:ext cx="0" cy="528637"/>
              </a:xfrm>
              <a:prstGeom prst="line">
                <a:avLst/>
              </a:prstGeom>
              <a:ln w="254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12" name="Group 111">
              <a:extLst>
                <a:ext uri="{FF2B5EF4-FFF2-40B4-BE49-F238E27FC236}">
                  <a16:creationId xmlns:a16="http://schemas.microsoft.com/office/drawing/2014/main" id="{8D3E0C11-C874-794B-86E0-DD7D9F83FE48}"/>
                </a:ext>
              </a:extLst>
            </p:cNvPr>
            <p:cNvGrpSpPr/>
            <p:nvPr/>
          </p:nvGrpSpPr>
          <p:grpSpPr>
            <a:xfrm>
              <a:off x="1215099" y="2427667"/>
              <a:ext cx="981634" cy="289277"/>
              <a:chOff x="3400425" y="2328863"/>
              <a:chExt cx="1793882" cy="528637"/>
            </a:xfrm>
          </p:grpSpPr>
          <p:sp>
            <p:nvSpPr>
              <p:cNvPr id="175" name="Oval 174">
                <a:extLst>
                  <a:ext uri="{FF2B5EF4-FFF2-40B4-BE49-F238E27FC236}">
                    <a16:creationId xmlns:a16="http://schemas.microsoft.com/office/drawing/2014/main" id="{2442B3C4-11B5-D451-0C87-A0F771416DF8}"/>
                  </a:ext>
                </a:extLst>
              </p:cNvPr>
              <p:cNvSpPr/>
              <p:nvPr/>
            </p:nvSpPr>
            <p:spPr>
              <a:xfrm>
                <a:off x="4665670" y="2328863"/>
                <a:ext cx="528637" cy="528637"/>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a:solidFill>
                    <a:srgbClr val="374990"/>
                  </a:solidFill>
                  <a:latin typeface="Arial"/>
                  <a:sym typeface="Arial"/>
                </a:endParaRPr>
              </a:p>
            </p:txBody>
          </p:sp>
          <p:cxnSp>
            <p:nvCxnSpPr>
              <p:cNvPr id="176" name="Straight Connector 175">
                <a:extLst>
                  <a:ext uri="{FF2B5EF4-FFF2-40B4-BE49-F238E27FC236}">
                    <a16:creationId xmlns:a16="http://schemas.microsoft.com/office/drawing/2014/main" id="{CB644F66-92AF-B316-EF27-F1143006CEFE}"/>
                  </a:ext>
                </a:extLst>
              </p:cNvPr>
              <p:cNvCxnSpPr/>
              <p:nvPr/>
            </p:nvCxnSpPr>
            <p:spPr>
              <a:xfrm>
                <a:off x="3400425" y="2328863"/>
                <a:ext cx="1257300" cy="0"/>
              </a:xfrm>
              <a:prstGeom prst="line">
                <a:avLst/>
              </a:prstGeom>
              <a:ln w="254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7" name="Straight Connector 176">
                <a:extLst>
                  <a:ext uri="{FF2B5EF4-FFF2-40B4-BE49-F238E27FC236}">
                    <a16:creationId xmlns:a16="http://schemas.microsoft.com/office/drawing/2014/main" id="{FF4DAA00-216C-C68F-A3DD-D232EAEFD2C6}"/>
                  </a:ext>
                </a:extLst>
              </p:cNvPr>
              <p:cNvCxnSpPr/>
              <p:nvPr/>
            </p:nvCxnSpPr>
            <p:spPr>
              <a:xfrm>
                <a:off x="3400425" y="2857500"/>
                <a:ext cx="1257300" cy="0"/>
              </a:xfrm>
              <a:prstGeom prst="line">
                <a:avLst/>
              </a:prstGeom>
              <a:ln w="254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8" name="Straight Connector 177">
                <a:extLst>
                  <a:ext uri="{FF2B5EF4-FFF2-40B4-BE49-F238E27FC236}">
                    <a16:creationId xmlns:a16="http://schemas.microsoft.com/office/drawing/2014/main" id="{4B451826-2C11-F1AF-6189-2AEA6BB153EF}"/>
                  </a:ext>
                </a:extLst>
              </p:cNvPr>
              <p:cNvCxnSpPr/>
              <p:nvPr/>
            </p:nvCxnSpPr>
            <p:spPr>
              <a:xfrm>
                <a:off x="4657725" y="2328863"/>
                <a:ext cx="0" cy="528637"/>
              </a:xfrm>
              <a:prstGeom prst="line">
                <a:avLst/>
              </a:prstGeom>
              <a:ln w="254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13" name="Group 112">
              <a:extLst>
                <a:ext uri="{FF2B5EF4-FFF2-40B4-BE49-F238E27FC236}">
                  <a16:creationId xmlns:a16="http://schemas.microsoft.com/office/drawing/2014/main" id="{ED38CB03-24A2-58AA-6F6B-81BC09463A8F}"/>
                </a:ext>
              </a:extLst>
            </p:cNvPr>
            <p:cNvGrpSpPr/>
            <p:nvPr/>
          </p:nvGrpSpPr>
          <p:grpSpPr>
            <a:xfrm>
              <a:off x="1215099" y="3037746"/>
              <a:ext cx="981634" cy="289277"/>
              <a:chOff x="3400425" y="2328863"/>
              <a:chExt cx="1793882" cy="528637"/>
            </a:xfrm>
          </p:grpSpPr>
          <p:sp>
            <p:nvSpPr>
              <p:cNvPr id="171" name="Oval 170">
                <a:extLst>
                  <a:ext uri="{FF2B5EF4-FFF2-40B4-BE49-F238E27FC236}">
                    <a16:creationId xmlns:a16="http://schemas.microsoft.com/office/drawing/2014/main" id="{5D21F858-27A3-9995-767F-2C50945600E3}"/>
                  </a:ext>
                </a:extLst>
              </p:cNvPr>
              <p:cNvSpPr/>
              <p:nvPr/>
            </p:nvSpPr>
            <p:spPr>
              <a:xfrm>
                <a:off x="4665670" y="2328863"/>
                <a:ext cx="528637" cy="528637"/>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a:solidFill>
                    <a:srgbClr val="374990"/>
                  </a:solidFill>
                  <a:latin typeface="Arial"/>
                  <a:sym typeface="Arial"/>
                </a:endParaRPr>
              </a:p>
            </p:txBody>
          </p:sp>
          <p:cxnSp>
            <p:nvCxnSpPr>
              <p:cNvPr id="172" name="Straight Connector 171">
                <a:extLst>
                  <a:ext uri="{FF2B5EF4-FFF2-40B4-BE49-F238E27FC236}">
                    <a16:creationId xmlns:a16="http://schemas.microsoft.com/office/drawing/2014/main" id="{1E4FFEA9-5544-80AE-75F8-8D9DFBB618E3}"/>
                  </a:ext>
                </a:extLst>
              </p:cNvPr>
              <p:cNvCxnSpPr/>
              <p:nvPr/>
            </p:nvCxnSpPr>
            <p:spPr>
              <a:xfrm>
                <a:off x="3400425" y="2328863"/>
                <a:ext cx="1257300" cy="0"/>
              </a:xfrm>
              <a:prstGeom prst="line">
                <a:avLst/>
              </a:prstGeom>
              <a:ln w="254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3" name="Straight Connector 172">
                <a:extLst>
                  <a:ext uri="{FF2B5EF4-FFF2-40B4-BE49-F238E27FC236}">
                    <a16:creationId xmlns:a16="http://schemas.microsoft.com/office/drawing/2014/main" id="{63A41208-8010-FE2D-766A-EF00EB544C24}"/>
                  </a:ext>
                </a:extLst>
              </p:cNvPr>
              <p:cNvCxnSpPr/>
              <p:nvPr/>
            </p:nvCxnSpPr>
            <p:spPr>
              <a:xfrm>
                <a:off x="3400425" y="2857500"/>
                <a:ext cx="1257300" cy="0"/>
              </a:xfrm>
              <a:prstGeom prst="line">
                <a:avLst/>
              </a:prstGeom>
              <a:ln w="254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4" name="Straight Connector 173">
                <a:extLst>
                  <a:ext uri="{FF2B5EF4-FFF2-40B4-BE49-F238E27FC236}">
                    <a16:creationId xmlns:a16="http://schemas.microsoft.com/office/drawing/2014/main" id="{6642D5CF-881B-924D-98EF-B533E3EC6235}"/>
                  </a:ext>
                </a:extLst>
              </p:cNvPr>
              <p:cNvCxnSpPr/>
              <p:nvPr/>
            </p:nvCxnSpPr>
            <p:spPr>
              <a:xfrm>
                <a:off x="4657725" y="2328863"/>
                <a:ext cx="0" cy="528637"/>
              </a:xfrm>
              <a:prstGeom prst="line">
                <a:avLst/>
              </a:prstGeom>
              <a:ln w="254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14" name="Rounded Rectangle 113">
              <a:extLst>
                <a:ext uri="{FF2B5EF4-FFF2-40B4-BE49-F238E27FC236}">
                  <a16:creationId xmlns:a16="http://schemas.microsoft.com/office/drawing/2014/main" id="{F55F05A2-5D1E-08B2-6E36-9A4C97B71B89}"/>
                </a:ext>
              </a:extLst>
            </p:cNvPr>
            <p:cNvSpPr/>
            <p:nvPr/>
          </p:nvSpPr>
          <p:spPr>
            <a:xfrm>
              <a:off x="1779586" y="1854722"/>
              <a:ext cx="61488" cy="217333"/>
            </a:xfrm>
            <a:prstGeom prst="round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a:solidFill>
                  <a:srgbClr val="FDA649"/>
                </a:solidFill>
                <a:latin typeface="Arial"/>
                <a:sym typeface="Arial"/>
              </a:endParaRPr>
            </a:p>
          </p:txBody>
        </p:sp>
        <p:sp>
          <p:nvSpPr>
            <p:cNvPr id="115" name="Rounded Rectangle 114">
              <a:extLst>
                <a:ext uri="{FF2B5EF4-FFF2-40B4-BE49-F238E27FC236}">
                  <a16:creationId xmlns:a16="http://schemas.microsoft.com/office/drawing/2014/main" id="{D4C9F1E5-8F68-34AA-F021-6A7D350B14A6}"/>
                </a:ext>
              </a:extLst>
            </p:cNvPr>
            <p:cNvSpPr/>
            <p:nvPr/>
          </p:nvSpPr>
          <p:spPr>
            <a:xfrm>
              <a:off x="1680879" y="1854722"/>
              <a:ext cx="61488" cy="217333"/>
            </a:xfrm>
            <a:prstGeom prst="round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a:solidFill>
                  <a:srgbClr val="FDA649"/>
                </a:solidFill>
                <a:latin typeface="Arial"/>
                <a:sym typeface="Arial"/>
              </a:endParaRPr>
            </a:p>
          </p:txBody>
        </p:sp>
        <p:sp>
          <p:nvSpPr>
            <p:cNvPr id="116" name="Rounded Rectangle 115">
              <a:extLst>
                <a:ext uri="{FF2B5EF4-FFF2-40B4-BE49-F238E27FC236}">
                  <a16:creationId xmlns:a16="http://schemas.microsoft.com/office/drawing/2014/main" id="{D78E6C63-DCD8-F709-E9E5-AAC51DDDA96B}"/>
                </a:ext>
              </a:extLst>
            </p:cNvPr>
            <p:cNvSpPr/>
            <p:nvPr/>
          </p:nvSpPr>
          <p:spPr>
            <a:xfrm>
              <a:off x="1588099" y="1854722"/>
              <a:ext cx="61488" cy="217333"/>
            </a:xfrm>
            <a:prstGeom prst="round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a:solidFill>
                  <a:srgbClr val="FDA649"/>
                </a:solidFill>
                <a:latin typeface="Arial"/>
                <a:sym typeface="Arial"/>
              </a:endParaRPr>
            </a:p>
          </p:txBody>
        </p:sp>
        <p:grpSp>
          <p:nvGrpSpPr>
            <p:cNvPr id="117" name="Group 116">
              <a:extLst>
                <a:ext uri="{FF2B5EF4-FFF2-40B4-BE49-F238E27FC236}">
                  <a16:creationId xmlns:a16="http://schemas.microsoft.com/office/drawing/2014/main" id="{3700E134-0F14-9EAF-18F9-48EA342DDC04}"/>
                </a:ext>
              </a:extLst>
            </p:cNvPr>
            <p:cNvGrpSpPr/>
            <p:nvPr/>
          </p:nvGrpSpPr>
          <p:grpSpPr>
            <a:xfrm>
              <a:off x="2599311" y="1817587"/>
              <a:ext cx="981634" cy="289277"/>
              <a:chOff x="3400425" y="2328863"/>
              <a:chExt cx="1793882" cy="528637"/>
            </a:xfrm>
          </p:grpSpPr>
          <p:sp>
            <p:nvSpPr>
              <p:cNvPr id="167" name="Oval 166">
                <a:extLst>
                  <a:ext uri="{FF2B5EF4-FFF2-40B4-BE49-F238E27FC236}">
                    <a16:creationId xmlns:a16="http://schemas.microsoft.com/office/drawing/2014/main" id="{DDAD97B7-4C21-7290-4EEC-AD65885B0E17}"/>
                  </a:ext>
                </a:extLst>
              </p:cNvPr>
              <p:cNvSpPr/>
              <p:nvPr/>
            </p:nvSpPr>
            <p:spPr>
              <a:xfrm>
                <a:off x="4665670" y="2328863"/>
                <a:ext cx="528637" cy="528637"/>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a:solidFill>
                    <a:srgbClr val="374990"/>
                  </a:solidFill>
                  <a:latin typeface="Arial"/>
                  <a:sym typeface="Arial"/>
                </a:endParaRPr>
              </a:p>
            </p:txBody>
          </p:sp>
          <p:cxnSp>
            <p:nvCxnSpPr>
              <p:cNvPr id="168" name="Straight Connector 167">
                <a:extLst>
                  <a:ext uri="{FF2B5EF4-FFF2-40B4-BE49-F238E27FC236}">
                    <a16:creationId xmlns:a16="http://schemas.microsoft.com/office/drawing/2014/main" id="{5477D1A1-85EE-3E22-6C09-89A76F524A19}"/>
                  </a:ext>
                </a:extLst>
              </p:cNvPr>
              <p:cNvCxnSpPr/>
              <p:nvPr/>
            </p:nvCxnSpPr>
            <p:spPr>
              <a:xfrm>
                <a:off x="3400425" y="2328863"/>
                <a:ext cx="1257300" cy="0"/>
              </a:xfrm>
              <a:prstGeom prst="line">
                <a:avLst/>
              </a:prstGeom>
              <a:ln w="254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9" name="Straight Connector 168">
                <a:extLst>
                  <a:ext uri="{FF2B5EF4-FFF2-40B4-BE49-F238E27FC236}">
                    <a16:creationId xmlns:a16="http://schemas.microsoft.com/office/drawing/2014/main" id="{E3140D3A-9B60-DF5F-6874-C68D9A0BFB97}"/>
                  </a:ext>
                </a:extLst>
              </p:cNvPr>
              <p:cNvCxnSpPr/>
              <p:nvPr/>
            </p:nvCxnSpPr>
            <p:spPr>
              <a:xfrm>
                <a:off x="3400425" y="2857500"/>
                <a:ext cx="1257300" cy="0"/>
              </a:xfrm>
              <a:prstGeom prst="line">
                <a:avLst/>
              </a:prstGeom>
              <a:ln w="254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0" name="Straight Connector 169">
                <a:extLst>
                  <a:ext uri="{FF2B5EF4-FFF2-40B4-BE49-F238E27FC236}">
                    <a16:creationId xmlns:a16="http://schemas.microsoft.com/office/drawing/2014/main" id="{21FB27F6-9D93-6612-B14B-A8466238CA8B}"/>
                  </a:ext>
                </a:extLst>
              </p:cNvPr>
              <p:cNvCxnSpPr/>
              <p:nvPr/>
            </p:nvCxnSpPr>
            <p:spPr>
              <a:xfrm>
                <a:off x="4657725" y="2328863"/>
                <a:ext cx="0" cy="528637"/>
              </a:xfrm>
              <a:prstGeom prst="line">
                <a:avLst/>
              </a:prstGeom>
              <a:ln w="254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18" name="Group 117">
              <a:extLst>
                <a:ext uri="{FF2B5EF4-FFF2-40B4-BE49-F238E27FC236}">
                  <a16:creationId xmlns:a16="http://schemas.microsoft.com/office/drawing/2014/main" id="{6BB25494-81DB-A404-75BE-37DE531213B2}"/>
                </a:ext>
              </a:extLst>
            </p:cNvPr>
            <p:cNvGrpSpPr/>
            <p:nvPr/>
          </p:nvGrpSpPr>
          <p:grpSpPr>
            <a:xfrm>
              <a:off x="2599311" y="2427667"/>
              <a:ext cx="981634" cy="289277"/>
              <a:chOff x="3400425" y="2328863"/>
              <a:chExt cx="1793882" cy="528637"/>
            </a:xfrm>
          </p:grpSpPr>
          <p:sp>
            <p:nvSpPr>
              <p:cNvPr id="163" name="Oval 162">
                <a:extLst>
                  <a:ext uri="{FF2B5EF4-FFF2-40B4-BE49-F238E27FC236}">
                    <a16:creationId xmlns:a16="http://schemas.microsoft.com/office/drawing/2014/main" id="{2E68CCF3-730E-BD39-1268-F4ECDF2BA60A}"/>
                  </a:ext>
                </a:extLst>
              </p:cNvPr>
              <p:cNvSpPr/>
              <p:nvPr/>
            </p:nvSpPr>
            <p:spPr>
              <a:xfrm>
                <a:off x="4665670" y="2328863"/>
                <a:ext cx="528637" cy="528637"/>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a:solidFill>
                    <a:srgbClr val="374990"/>
                  </a:solidFill>
                  <a:latin typeface="Arial"/>
                  <a:sym typeface="Arial"/>
                </a:endParaRPr>
              </a:p>
            </p:txBody>
          </p:sp>
          <p:cxnSp>
            <p:nvCxnSpPr>
              <p:cNvPr id="164" name="Straight Connector 163">
                <a:extLst>
                  <a:ext uri="{FF2B5EF4-FFF2-40B4-BE49-F238E27FC236}">
                    <a16:creationId xmlns:a16="http://schemas.microsoft.com/office/drawing/2014/main" id="{EBEB85E6-6591-8755-A8A8-7864011C94BB}"/>
                  </a:ext>
                </a:extLst>
              </p:cNvPr>
              <p:cNvCxnSpPr/>
              <p:nvPr/>
            </p:nvCxnSpPr>
            <p:spPr>
              <a:xfrm>
                <a:off x="3400425" y="2328863"/>
                <a:ext cx="1257300" cy="0"/>
              </a:xfrm>
              <a:prstGeom prst="line">
                <a:avLst/>
              </a:prstGeom>
              <a:ln w="254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a:extLst>
                  <a:ext uri="{FF2B5EF4-FFF2-40B4-BE49-F238E27FC236}">
                    <a16:creationId xmlns:a16="http://schemas.microsoft.com/office/drawing/2014/main" id="{AD10844D-1BF7-12F8-C483-7F90CA9CF003}"/>
                  </a:ext>
                </a:extLst>
              </p:cNvPr>
              <p:cNvCxnSpPr/>
              <p:nvPr/>
            </p:nvCxnSpPr>
            <p:spPr>
              <a:xfrm>
                <a:off x="3400425" y="2857500"/>
                <a:ext cx="1257300" cy="0"/>
              </a:xfrm>
              <a:prstGeom prst="line">
                <a:avLst/>
              </a:prstGeom>
              <a:ln w="254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a:extLst>
                  <a:ext uri="{FF2B5EF4-FFF2-40B4-BE49-F238E27FC236}">
                    <a16:creationId xmlns:a16="http://schemas.microsoft.com/office/drawing/2014/main" id="{704D436E-3F2C-1ABC-FEA7-15FB33375377}"/>
                  </a:ext>
                </a:extLst>
              </p:cNvPr>
              <p:cNvCxnSpPr/>
              <p:nvPr/>
            </p:nvCxnSpPr>
            <p:spPr>
              <a:xfrm>
                <a:off x="4657725" y="2328863"/>
                <a:ext cx="0" cy="528637"/>
              </a:xfrm>
              <a:prstGeom prst="line">
                <a:avLst/>
              </a:prstGeom>
              <a:ln w="254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19" name="Group 118">
              <a:extLst>
                <a:ext uri="{FF2B5EF4-FFF2-40B4-BE49-F238E27FC236}">
                  <a16:creationId xmlns:a16="http://schemas.microsoft.com/office/drawing/2014/main" id="{0543F687-ABE6-CD4F-00EC-45652F6232C2}"/>
                </a:ext>
              </a:extLst>
            </p:cNvPr>
            <p:cNvGrpSpPr/>
            <p:nvPr/>
          </p:nvGrpSpPr>
          <p:grpSpPr>
            <a:xfrm>
              <a:off x="2599311" y="3037746"/>
              <a:ext cx="981634" cy="289277"/>
              <a:chOff x="3400425" y="2328863"/>
              <a:chExt cx="1793882" cy="528637"/>
            </a:xfrm>
          </p:grpSpPr>
          <p:sp>
            <p:nvSpPr>
              <p:cNvPr id="159" name="Oval 158">
                <a:extLst>
                  <a:ext uri="{FF2B5EF4-FFF2-40B4-BE49-F238E27FC236}">
                    <a16:creationId xmlns:a16="http://schemas.microsoft.com/office/drawing/2014/main" id="{7E9D7A50-0CE3-3562-C254-9DC30AE7DD71}"/>
                  </a:ext>
                </a:extLst>
              </p:cNvPr>
              <p:cNvSpPr/>
              <p:nvPr/>
            </p:nvSpPr>
            <p:spPr>
              <a:xfrm>
                <a:off x="4665670" y="2328863"/>
                <a:ext cx="528637" cy="528637"/>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a:solidFill>
                    <a:srgbClr val="374990"/>
                  </a:solidFill>
                  <a:latin typeface="Arial"/>
                  <a:sym typeface="Arial"/>
                </a:endParaRPr>
              </a:p>
            </p:txBody>
          </p:sp>
          <p:cxnSp>
            <p:nvCxnSpPr>
              <p:cNvPr id="160" name="Straight Connector 159">
                <a:extLst>
                  <a:ext uri="{FF2B5EF4-FFF2-40B4-BE49-F238E27FC236}">
                    <a16:creationId xmlns:a16="http://schemas.microsoft.com/office/drawing/2014/main" id="{C7A513E6-8F4A-2FA2-D68C-58A18E4864D8}"/>
                  </a:ext>
                </a:extLst>
              </p:cNvPr>
              <p:cNvCxnSpPr/>
              <p:nvPr/>
            </p:nvCxnSpPr>
            <p:spPr>
              <a:xfrm>
                <a:off x="3400425" y="2328863"/>
                <a:ext cx="1257300" cy="0"/>
              </a:xfrm>
              <a:prstGeom prst="line">
                <a:avLst/>
              </a:prstGeom>
              <a:ln w="254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a:extLst>
                  <a:ext uri="{FF2B5EF4-FFF2-40B4-BE49-F238E27FC236}">
                    <a16:creationId xmlns:a16="http://schemas.microsoft.com/office/drawing/2014/main" id="{352EBFDC-21A0-A4F8-C5A0-EE14CBC5102D}"/>
                  </a:ext>
                </a:extLst>
              </p:cNvPr>
              <p:cNvCxnSpPr/>
              <p:nvPr/>
            </p:nvCxnSpPr>
            <p:spPr>
              <a:xfrm>
                <a:off x="3400425" y="2857500"/>
                <a:ext cx="1257300" cy="0"/>
              </a:xfrm>
              <a:prstGeom prst="line">
                <a:avLst/>
              </a:prstGeom>
              <a:ln w="254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2" name="Straight Connector 161">
                <a:extLst>
                  <a:ext uri="{FF2B5EF4-FFF2-40B4-BE49-F238E27FC236}">
                    <a16:creationId xmlns:a16="http://schemas.microsoft.com/office/drawing/2014/main" id="{60557D9E-F30A-B3E7-276F-857993365560}"/>
                  </a:ext>
                </a:extLst>
              </p:cNvPr>
              <p:cNvCxnSpPr/>
              <p:nvPr/>
            </p:nvCxnSpPr>
            <p:spPr>
              <a:xfrm>
                <a:off x="4657725" y="2328863"/>
                <a:ext cx="0" cy="528637"/>
              </a:xfrm>
              <a:prstGeom prst="line">
                <a:avLst/>
              </a:prstGeom>
              <a:ln w="254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20" name="Rounded Rectangle 119">
              <a:extLst>
                <a:ext uri="{FF2B5EF4-FFF2-40B4-BE49-F238E27FC236}">
                  <a16:creationId xmlns:a16="http://schemas.microsoft.com/office/drawing/2014/main" id="{5CA5C0F5-B514-6144-114F-A167E0484BF8}"/>
                </a:ext>
              </a:extLst>
            </p:cNvPr>
            <p:cNvSpPr/>
            <p:nvPr/>
          </p:nvSpPr>
          <p:spPr>
            <a:xfrm>
              <a:off x="3163798" y="1854722"/>
              <a:ext cx="61488" cy="217333"/>
            </a:xfrm>
            <a:prstGeom prst="round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a:solidFill>
                  <a:srgbClr val="FDA649"/>
                </a:solidFill>
                <a:latin typeface="Arial"/>
                <a:sym typeface="Arial"/>
              </a:endParaRPr>
            </a:p>
          </p:txBody>
        </p:sp>
        <p:sp>
          <p:nvSpPr>
            <p:cNvPr id="121" name="Rounded Rectangle 120">
              <a:extLst>
                <a:ext uri="{FF2B5EF4-FFF2-40B4-BE49-F238E27FC236}">
                  <a16:creationId xmlns:a16="http://schemas.microsoft.com/office/drawing/2014/main" id="{4EBDC565-E807-A005-7F03-7426B1C06CF0}"/>
                </a:ext>
              </a:extLst>
            </p:cNvPr>
            <p:cNvSpPr/>
            <p:nvPr/>
          </p:nvSpPr>
          <p:spPr>
            <a:xfrm>
              <a:off x="3065091" y="1854722"/>
              <a:ext cx="61488" cy="217333"/>
            </a:xfrm>
            <a:prstGeom prst="round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a:solidFill>
                  <a:srgbClr val="FDA649"/>
                </a:solidFill>
                <a:latin typeface="Arial"/>
                <a:sym typeface="Arial"/>
              </a:endParaRPr>
            </a:p>
          </p:txBody>
        </p:sp>
        <p:grpSp>
          <p:nvGrpSpPr>
            <p:cNvPr id="122" name="Group 121">
              <a:extLst>
                <a:ext uri="{FF2B5EF4-FFF2-40B4-BE49-F238E27FC236}">
                  <a16:creationId xmlns:a16="http://schemas.microsoft.com/office/drawing/2014/main" id="{76452EF4-CA44-6386-0CD3-527B726FEAFF}"/>
                </a:ext>
              </a:extLst>
            </p:cNvPr>
            <p:cNvGrpSpPr/>
            <p:nvPr/>
          </p:nvGrpSpPr>
          <p:grpSpPr>
            <a:xfrm>
              <a:off x="3983523" y="1817587"/>
              <a:ext cx="981634" cy="289277"/>
              <a:chOff x="3400425" y="2328863"/>
              <a:chExt cx="1793882" cy="528637"/>
            </a:xfrm>
          </p:grpSpPr>
          <p:sp>
            <p:nvSpPr>
              <p:cNvPr id="155" name="Oval 154">
                <a:extLst>
                  <a:ext uri="{FF2B5EF4-FFF2-40B4-BE49-F238E27FC236}">
                    <a16:creationId xmlns:a16="http://schemas.microsoft.com/office/drawing/2014/main" id="{1462C179-E155-1CB8-7AF1-48F2F038B473}"/>
                  </a:ext>
                </a:extLst>
              </p:cNvPr>
              <p:cNvSpPr/>
              <p:nvPr/>
            </p:nvSpPr>
            <p:spPr>
              <a:xfrm>
                <a:off x="4665670" y="2328863"/>
                <a:ext cx="528637" cy="528637"/>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a:solidFill>
                    <a:srgbClr val="374990"/>
                  </a:solidFill>
                  <a:latin typeface="Arial"/>
                  <a:sym typeface="Arial"/>
                </a:endParaRPr>
              </a:p>
            </p:txBody>
          </p:sp>
          <p:cxnSp>
            <p:nvCxnSpPr>
              <p:cNvPr id="156" name="Straight Connector 155">
                <a:extLst>
                  <a:ext uri="{FF2B5EF4-FFF2-40B4-BE49-F238E27FC236}">
                    <a16:creationId xmlns:a16="http://schemas.microsoft.com/office/drawing/2014/main" id="{BA1BB1D5-8DFE-1819-0742-F3764180518F}"/>
                  </a:ext>
                </a:extLst>
              </p:cNvPr>
              <p:cNvCxnSpPr/>
              <p:nvPr/>
            </p:nvCxnSpPr>
            <p:spPr>
              <a:xfrm>
                <a:off x="3400425" y="2328863"/>
                <a:ext cx="1257300" cy="0"/>
              </a:xfrm>
              <a:prstGeom prst="line">
                <a:avLst/>
              </a:prstGeom>
              <a:ln w="254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a:extLst>
                  <a:ext uri="{FF2B5EF4-FFF2-40B4-BE49-F238E27FC236}">
                    <a16:creationId xmlns:a16="http://schemas.microsoft.com/office/drawing/2014/main" id="{35ACF9E6-2DDE-742D-36D4-FE6D6E159F1C}"/>
                  </a:ext>
                </a:extLst>
              </p:cNvPr>
              <p:cNvCxnSpPr/>
              <p:nvPr/>
            </p:nvCxnSpPr>
            <p:spPr>
              <a:xfrm>
                <a:off x="3400425" y="2857500"/>
                <a:ext cx="1257300" cy="0"/>
              </a:xfrm>
              <a:prstGeom prst="line">
                <a:avLst/>
              </a:prstGeom>
              <a:ln w="254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8" name="Straight Connector 157">
                <a:extLst>
                  <a:ext uri="{FF2B5EF4-FFF2-40B4-BE49-F238E27FC236}">
                    <a16:creationId xmlns:a16="http://schemas.microsoft.com/office/drawing/2014/main" id="{4C4A8CD7-F8BD-8163-D662-76E6421E9CB5}"/>
                  </a:ext>
                </a:extLst>
              </p:cNvPr>
              <p:cNvCxnSpPr/>
              <p:nvPr/>
            </p:nvCxnSpPr>
            <p:spPr>
              <a:xfrm>
                <a:off x="4657725" y="2328863"/>
                <a:ext cx="0" cy="528637"/>
              </a:xfrm>
              <a:prstGeom prst="line">
                <a:avLst/>
              </a:prstGeom>
              <a:ln w="254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23" name="Group 122">
              <a:extLst>
                <a:ext uri="{FF2B5EF4-FFF2-40B4-BE49-F238E27FC236}">
                  <a16:creationId xmlns:a16="http://schemas.microsoft.com/office/drawing/2014/main" id="{A882C1DE-6100-6C0C-7464-511D0E56E686}"/>
                </a:ext>
              </a:extLst>
            </p:cNvPr>
            <p:cNvGrpSpPr/>
            <p:nvPr/>
          </p:nvGrpSpPr>
          <p:grpSpPr>
            <a:xfrm>
              <a:off x="3983523" y="2427667"/>
              <a:ext cx="981634" cy="289277"/>
              <a:chOff x="3400425" y="2328863"/>
              <a:chExt cx="1793882" cy="528637"/>
            </a:xfrm>
          </p:grpSpPr>
          <p:sp>
            <p:nvSpPr>
              <p:cNvPr id="151" name="Oval 150">
                <a:extLst>
                  <a:ext uri="{FF2B5EF4-FFF2-40B4-BE49-F238E27FC236}">
                    <a16:creationId xmlns:a16="http://schemas.microsoft.com/office/drawing/2014/main" id="{C571FE16-FBF4-7E1C-7855-CE35A778BEE6}"/>
                  </a:ext>
                </a:extLst>
              </p:cNvPr>
              <p:cNvSpPr/>
              <p:nvPr/>
            </p:nvSpPr>
            <p:spPr>
              <a:xfrm>
                <a:off x="4665670" y="2328863"/>
                <a:ext cx="528637" cy="528637"/>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a:solidFill>
                    <a:srgbClr val="374990"/>
                  </a:solidFill>
                  <a:latin typeface="Arial"/>
                  <a:sym typeface="Arial"/>
                </a:endParaRPr>
              </a:p>
            </p:txBody>
          </p:sp>
          <p:cxnSp>
            <p:nvCxnSpPr>
              <p:cNvPr id="152" name="Straight Connector 151">
                <a:extLst>
                  <a:ext uri="{FF2B5EF4-FFF2-40B4-BE49-F238E27FC236}">
                    <a16:creationId xmlns:a16="http://schemas.microsoft.com/office/drawing/2014/main" id="{22C10313-2D37-C89C-2C99-B175C7E006E3}"/>
                  </a:ext>
                </a:extLst>
              </p:cNvPr>
              <p:cNvCxnSpPr/>
              <p:nvPr/>
            </p:nvCxnSpPr>
            <p:spPr>
              <a:xfrm>
                <a:off x="3400425" y="2328863"/>
                <a:ext cx="1257300" cy="0"/>
              </a:xfrm>
              <a:prstGeom prst="line">
                <a:avLst/>
              </a:prstGeom>
              <a:ln w="254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BC3814CE-C105-5144-14FA-A2430ABE6AA7}"/>
                  </a:ext>
                </a:extLst>
              </p:cNvPr>
              <p:cNvCxnSpPr/>
              <p:nvPr/>
            </p:nvCxnSpPr>
            <p:spPr>
              <a:xfrm>
                <a:off x="3400425" y="2857500"/>
                <a:ext cx="1257300" cy="0"/>
              </a:xfrm>
              <a:prstGeom prst="line">
                <a:avLst/>
              </a:prstGeom>
              <a:ln w="254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4" name="Straight Connector 153">
                <a:extLst>
                  <a:ext uri="{FF2B5EF4-FFF2-40B4-BE49-F238E27FC236}">
                    <a16:creationId xmlns:a16="http://schemas.microsoft.com/office/drawing/2014/main" id="{DC05841B-8F05-A7C8-BEB7-359EA42890C9}"/>
                  </a:ext>
                </a:extLst>
              </p:cNvPr>
              <p:cNvCxnSpPr/>
              <p:nvPr/>
            </p:nvCxnSpPr>
            <p:spPr>
              <a:xfrm>
                <a:off x="4657725" y="2328863"/>
                <a:ext cx="0" cy="528637"/>
              </a:xfrm>
              <a:prstGeom prst="line">
                <a:avLst/>
              </a:prstGeom>
              <a:ln w="254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24" name="Group 123">
              <a:extLst>
                <a:ext uri="{FF2B5EF4-FFF2-40B4-BE49-F238E27FC236}">
                  <a16:creationId xmlns:a16="http://schemas.microsoft.com/office/drawing/2014/main" id="{556DFB73-8AB8-F32F-C99F-D054CF938904}"/>
                </a:ext>
              </a:extLst>
            </p:cNvPr>
            <p:cNvGrpSpPr/>
            <p:nvPr/>
          </p:nvGrpSpPr>
          <p:grpSpPr>
            <a:xfrm>
              <a:off x="3983523" y="3037746"/>
              <a:ext cx="981634" cy="289277"/>
              <a:chOff x="3400425" y="2328863"/>
              <a:chExt cx="1793882" cy="528637"/>
            </a:xfrm>
          </p:grpSpPr>
          <p:sp>
            <p:nvSpPr>
              <p:cNvPr id="147" name="Oval 146">
                <a:extLst>
                  <a:ext uri="{FF2B5EF4-FFF2-40B4-BE49-F238E27FC236}">
                    <a16:creationId xmlns:a16="http://schemas.microsoft.com/office/drawing/2014/main" id="{716C13F8-1272-9F98-D04F-E546BF92B1F2}"/>
                  </a:ext>
                </a:extLst>
              </p:cNvPr>
              <p:cNvSpPr/>
              <p:nvPr/>
            </p:nvSpPr>
            <p:spPr>
              <a:xfrm>
                <a:off x="4665670" y="2328863"/>
                <a:ext cx="528637" cy="528637"/>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a:solidFill>
                    <a:srgbClr val="374990"/>
                  </a:solidFill>
                  <a:latin typeface="Arial"/>
                  <a:sym typeface="Arial"/>
                </a:endParaRPr>
              </a:p>
            </p:txBody>
          </p:sp>
          <p:cxnSp>
            <p:nvCxnSpPr>
              <p:cNvPr id="148" name="Straight Connector 147">
                <a:extLst>
                  <a:ext uri="{FF2B5EF4-FFF2-40B4-BE49-F238E27FC236}">
                    <a16:creationId xmlns:a16="http://schemas.microsoft.com/office/drawing/2014/main" id="{E5C5F65F-66FB-37DE-E7F0-44BE92A4B43D}"/>
                  </a:ext>
                </a:extLst>
              </p:cNvPr>
              <p:cNvCxnSpPr/>
              <p:nvPr/>
            </p:nvCxnSpPr>
            <p:spPr>
              <a:xfrm>
                <a:off x="3400425" y="2328863"/>
                <a:ext cx="1257300" cy="0"/>
              </a:xfrm>
              <a:prstGeom prst="line">
                <a:avLst/>
              </a:prstGeom>
              <a:ln w="254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9" name="Straight Connector 148">
                <a:extLst>
                  <a:ext uri="{FF2B5EF4-FFF2-40B4-BE49-F238E27FC236}">
                    <a16:creationId xmlns:a16="http://schemas.microsoft.com/office/drawing/2014/main" id="{FE4BAC70-9384-80B2-C209-1DD5C823F746}"/>
                  </a:ext>
                </a:extLst>
              </p:cNvPr>
              <p:cNvCxnSpPr/>
              <p:nvPr/>
            </p:nvCxnSpPr>
            <p:spPr>
              <a:xfrm>
                <a:off x="3400425" y="2857500"/>
                <a:ext cx="1257300" cy="0"/>
              </a:xfrm>
              <a:prstGeom prst="line">
                <a:avLst/>
              </a:prstGeom>
              <a:ln w="254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0" name="Straight Connector 149">
                <a:extLst>
                  <a:ext uri="{FF2B5EF4-FFF2-40B4-BE49-F238E27FC236}">
                    <a16:creationId xmlns:a16="http://schemas.microsoft.com/office/drawing/2014/main" id="{525EDC95-515D-CBEA-73BE-639359F3BE79}"/>
                  </a:ext>
                </a:extLst>
              </p:cNvPr>
              <p:cNvCxnSpPr/>
              <p:nvPr/>
            </p:nvCxnSpPr>
            <p:spPr>
              <a:xfrm>
                <a:off x="4657725" y="2328863"/>
                <a:ext cx="0" cy="528637"/>
              </a:xfrm>
              <a:prstGeom prst="line">
                <a:avLst/>
              </a:prstGeom>
              <a:ln w="254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25" name="Rounded Rectangle 124">
              <a:extLst>
                <a:ext uri="{FF2B5EF4-FFF2-40B4-BE49-F238E27FC236}">
                  <a16:creationId xmlns:a16="http://schemas.microsoft.com/office/drawing/2014/main" id="{410836D8-3539-1AEB-4327-FF2FD9A50E0C}"/>
                </a:ext>
              </a:extLst>
            </p:cNvPr>
            <p:cNvSpPr/>
            <p:nvPr/>
          </p:nvSpPr>
          <p:spPr>
            <a:xfrm>
              <a:off x="4548010" y="1854722"/>
              <a:ext cx="61488" cy="217333"/>
            </a:xfrm>
            <a:prstGeom prst="round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a:solidFill>
                  <a:srgbClr val="FDA649"/>
                </a:solidFill>
                <a:latin typeface="Arial"/>
                <a:sym typeface="Arial"/>
              </a:endParaRPr>
            </a:p>
          </p:txBody>
        </p:sp>
        <p:sp>
          <p:nvSpPr>
            <p:cNvPr id="126" name="Rounded Rectangle 125">
              <a:extLst>
                <a:ext uri="{FF2B5EF4-FFF2-40B4-BE49-F238E27FC236}">
                  <a16:creationId xmlns:a16="http://schemas.microsoft.com/office/drawing/2014/main" id="{429ED044-1E32-4F54-BED4-CC2A58D99B1F}"/>
                </a:ext>
              </a:extLst>
            </p:cNvPr>
            <p:cNvSpPr/>
            <p:nvPr/>
          </p:nvSpPr>
          <p:spPr>
            <a:xfrm>
              <a:off x="1779586" y="2464801"/>
              <a:ext cx="61488" cy="217333"/>
            </a:xfrm>
            <a:prstGeom prst="round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a:solidFill>
                  <a:srgbClr val="FDA649"/>
                </a:solidFill>
                <a:latin typeface="Arial"/>
                <a:sym typeface="Arial"/>
              </a:endParaRPr>
            </a:p>
          </p:txBody>
        </p:sp>
        <p:sp>
          <p:nvSpPr>
            <p:cNvPr id="127" name="Rounded Rectangle 126">
              <a:extLst>
                <a:ext uri="{FF2B5EF4-FFF2-40B4-BE49-F238E27FC236}">
                  <a16:creationId xmlns:a16="http://schemas.microsoft.com/office/drawing/2014/main" id="{2985A0C8-B30C-CA9D-B752-C7C77A9B4583}"/>
                </a:ext>
              </a:extLst>
            </p:cNvPr>
            <p:cNvSpPr/>
            <p:nvPr/>
          </p:nvSpPr>
          <p:spPr>
            <a:xfrm>
              <a:off x="3162561" y="2463638"/>
              <a:ext cx="61488" cy="217333"/>
            </a:xfrm>
            <a:prstGeom prst="round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a:solidFill>
                  <a:srgbClr val="FDA649"/>
                </a:solidFill>
                <a:latin typeface="Arial"/>
                <a:sym typeface="Arial"/>
              </a:endParaRPr>
            </a:p>
          </p:txBody>
        </p:sp>
        <p:sp>
          <p:nvSpPr>
            <p:cNvPr id="128" name="Rounded Rectangle 127">
              <a:extLst>
                <a:ext uri="{FF2B5EF4-FFF2-40B4-BE49-F238E27FC236}">
                  <a16:creationId xmlns:a16="http://schemas.microsoft.com/office/drawing/2014/main" id="{E51BEF50-D430-0099-CA94-15AE05990C4B}"/>
                </a:ext>
              </a:extLst>
            </p:cNvPr>
            <p:cNvSpPr/>
            <p:nvPr/>
          </p:nvSpPr>
          <p:spPr>
            <a:xfrm>
              <a:off x="3063853" y="2463638"/>
              <a:ext cx="61488" cy="217333"/>
            </a:xfrm>
            <a:prstGeom prst="round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a:solidFill>
                  <a:srgbClr val="FDA649"/>
                </a:solidFill>
                <a:latin typeface="Arial"/>
                <a:sym typeface="Arial"/>
              </a:endParaRPr>
            </a:p>
          </p:txBody>
        </p:sp>
        <p:sp>
          <p:nvSpPr>
            <p:cNvPr id="129" name="Rounded Rectangle 128">
              <a:extLst>
                <a:ext uri="{FF2B5EF4-FFF2-40B4-BE49-F238E27FC236}">
                  <a16:creationId xmlns:a16="http://schemas.microsoft.com/office/drawing/2014/main" id="{A00050BA-8B50-89BD-038D-A9ADB12AC259}"/>
                </a:ext>
              </a:extLst>
            </p:cNvPr>
            <p:cNvSpPr/>
            <p:nvPr/>
          </p:nvSpPr>
          <p:spPr>
            <a:xfrm>
              <a:off x="2971074" y="2463638"/>
              <a:ext cx="61488" cy="217333"/>
            </a:xfrm>
            <a:prstGeom prst="round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a:solidFill>
                  <a:srgbClr val="FDA649"/>
                </a:solidFill>
                <a:latin typeface="Arial"/>
                <a:sym typeface="Arial"/>
              </a:endParaRPr>
            </a:p>
          </p:txBody>
        </p:sp>
        <p:sp>
          <p:nvSpPr>
            <p:cNvPr id="130" name="Rounded Rectangle 129">
              <a:extLst>
                <a:ext uri="{FF2B5EF4-FFF2-40B4-BE49-F238E27FC236}">
                  <a16:creationId xmlns:a16="http://schemas.microsoft.com/office/drawing/2014/main" id="{0F68C8A0-24C1-AAAE-D6F0-6D09B3FDEF50}"/>
                </a:ext>
              </a:extLst>
            </p:cNvPr>
            <p:cNvSpPr/>
            <p:nvPr/>
          </p:nvSpPr>
          <p:spPr>
            <a:xfrm>
              <a:off x="4550222" y="2465264"/>
              <a:ext cx="61488" cy="217333"/>
            </a:xfrm>
            <a:prstGeom prst="round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a:solidFill>
                  <a:srgbClr val="FDA649"/>
                </a:solidFill>
                <a:latin typeface="Arial"/>
                <a:sym typeface="Arial"/>
              </a:endParaRPr>
            </a:p>
          </p:txBody>
        </p:sp>
        <p:sp>
          <p:nvSpPr>
            <p:cNvPr id="131" name="Rounded Rectangle 130">
              <a:extLst>
                <a:ext uri="{FF2B5EF4-FFF2-40B4-BE49-F238E27FC236}">
                  <a16:creationId xmlns:a16="http://schemas.microsoft.com/office/drawing/2014/main" id="{8D5F05D9-1839-464B-61CD-5BA1F847F5D4}"/>
                </a:ext>
              </a:extLst>
            </p:cNvPr>
            <p:cNvSpPr/>
            <p:nvPr/>
          </p:nvSpPr>
          <p:spPr>
            <a:xfrm>
              <a:off x="4449303" y="2464801"/>
              <a:ext cx="61488" cy="217333"/>
            </a:xfrm>
            <a:prstGeom prst="round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a:solidFill>
                  <a:srgbClr val="FDA649"/>
                </a:solidFill>
                <a:latin typeface="Arial"/>
                <a:sym typeface="Arial"/>
              </a:endParaRPr>
            </a:p>
          </p:txBody>
        </p:sp>
        <p:sp>
          <p:nvSpPr>
            <p:cNvPr id="132" name="Rounded Rectangle 131">
              <a:extLst>
                <a:ext uri="{FF2B5EF4-FFF2-40B4-BE49-F238E27FC236}">
                  <a16:creationId xmlns:a16="http://schemas.microsoft.com/office/drawing/2014/main" id="{DFF87679-58B2-40EA-3D59-402E2F0CB41C}"/>
                </a:ext>
              </a:extLst>
            </p:cNvPr>
            <p:cNvSpPr/>
            <p:nvPr/>
          </p:nvSpPr>
          <p:spPr>
            <a:xfrm>
              <a:off x="4356524" y="2464801"/>
              <a:ext cx="61488" cy="217333"/>
            </a:xfrm>
            <a:prstGeom prst="round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a:solidFill>
                  <a:srgbClr val="FDA649"/>
                </a:solidFill>
                <a:latin typeface="Arial"/>
                <a:sym typeface="Arial"/>
              </a:endParaRPr>
            </a:p>
          </p:txBody>
        </p:sp>
        <p:sp>
          <p:nvSpPr>
            <p:cNvPr id="133" name="Rounded Rectangle 132">
              <a:extLst>
                <a:ext uri="{FF2B5EF4-FFF2-40B4-BE49-F238E27FC236}">
                  <a16:creationId xmlns:a16="http://schemas.microsoft.com/office/drawing/2014/main" id="{DFA1F27D-E9C1-0A86-BAF6-DCF982967B08}"/>
                </a:ext>
              </a:extLst>
            </p:cNvPr>
            <p:cNvSpPr/>
            <p:nvPr/>
          </p:nvSpPr>
          <p:spPr>
            <a:xfrm>
              <a:off x="1779586" y="3073718"/>
              <a:ext cx="61488" cy="217333"/>
            </a:xfrm>
            <a:prstGeom prst="round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a:solidFill>
                  <a:srgbClr val="FDA649"/>
                </a:solidFill>
                <a:latin typeface="Arial"/>
                <a:sym typeface="Arial"/>
              </a:endParaRPr>
            </a:p>
          </p:txBody>
        </p:sp>
        <p:sp>
          <p:nvSpPr>
            <p:cNvPr id="134" name="Rounded Rectangle 133">
              <a:extLst>
                <a:ext uri="{FF2B5EF4-FFF2-40B4-BE49-F238E27FC236}">
                  <a16:creationId xmlns:a16="http://schemas.microsoft.com/office/drawing/2014/main" id="{3B6ADCDC-B3BD-675C-3549-2B35159832F0}"/>
                </a:ext>
              </a:extLst>
            </p:cNvPr>
            <p:cNvSpPr/>
            <p:nvPr/>
          </p:nvSpPr>
          <p:spPr>
            <a:xfrm>
              <a:off x="1680879" y="3073718"/>
              <a:ext cx="61488" cy="217333"/>
            </a:xfrm>
            <a:prstGeom prst="round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a:solidFill>
                  <a:srgbClr val="FDA649"/>
                </a:solidFill>
                <a:latin typeface="Arial"/>
                <a:sym typeface="Arial"/>
              </a:endParaRPr>
            </a:p>
          </p:txBody>
        </p:sp>
        <p:sp>
          <p:nvSpPr>
            <p:cNvPr id="135" name="Rounded Rectangle 134">
              <a:extLst>
                <a:ext uri="{FF2B5EF4-FFF2-40B4-BE49-F238E27FC236}">
                  <a16:creationId xmlns:a16="http://schemas.microsoft.com/office/drawing/2014/main" id="{7982110D-09A8-2372-D0E4-4C9A64DBFA0B}"/>
                </a:ext>
              </a:extLst>
            </p:cNvPr>
            <p:cNvSpPr/>
            <p:nvPr/>
          </p:nvSpPr>
          <p:spPr>
            <a:xfrm>
              <a:off x="4546244" y="3072092"/>
              <a:ext cx="61488" cy="217333"/>
            </a:xfrm>
            <a:prstGeom prst="round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a:solidFill>
                  <a:srgbClr val="FDA649"/>
                </a:solidFill>
                <a:latin typeface="Arial"/>
                <a:sym typeface="Arial"/>
              </a:endParaRPr>
            </a:p>
          </p:txBody>
        </p:sp>
        <p:sp>
          <p:nvSpPr>
            <p:cNvPr id="136" name="Rounded Rectangle 135">
              <a:extLst>
                <a:ext uri="{FF2B5EF4-FFF2-40B4-BE49-F238E27FC236}">
                  <a16:creationId xmlns:a16="http://schemas.microsoft.com/office/drawing/2014/main" id="{D8D630AB-42F3-92BD-C721-7C23FFB0A8FD}"/>
                </a:ext>
              </a:extLst>
            </p:cNvPr>
            <p:cNvSpPr/>
            <p:nvPr/>
          </p:nvSpPr>
          <p:spPr>
            <a:xfrm>
              <a:off x="4447536" y="3072092"/>
              <a:ext cx="61488" cy="217333"/>
            </a:xfrm>
            <a:prstGeom prst="round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a:solidFill>
                  <a:srgbClr val="FDA649"/>
                </a:solidFill>
                <a:latin typeface="Arial"/>
                <a:sym typeface="Arial"/>
              </a:endParaRPr>
            </a:p>
          </p:txBody>
        </p:sp>
        <p:sp>
          <p:nvSpPr>
            <p:cNvPr id="137" name="Rounded Rectangle 136">
              <a:extLst>
                <a:ext uri="{FF2B5EF4-FFF2-40B4-BE49-F238E27FC236}">
                  <a16:creationId xmlns:a16="http://schemas.microsoft.com/office/drawing/2014/main" id="{9D5597B0-EB31-9AE5-8F66-F71A50B60265}"/>
                </a:ext>
              </a:extLst>
            </p:cNvPr>
            <p:cNvSpPr/>
            <p:nvPr/>
          </p:nvSpPr>
          <p:spPr>
            <a:xfrm>
              <a:off x="4354757" y="3072092"/>
              <a:ext cx="61488" cy="217333"/>
            </a:xfrm>
            <a:prstGeom prst="round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a:solidFill>
                  <a:srgbClr val="FDA649"/>
                </a:solidFill>
                <a:latin typeface="Arial"/>
                <a:sym typeface="Arial"/>
              </a:endParaRPr>
            </a:p>
          </p:txBody>
        </p:sp>
        <p:sp>
          <p:nvSpPr>
            <p:cNvPr id="138" name="Rounded Rectangle 137">
              <a:extLst>
                <a:ext uri="{FF2B5EF4-FFF2-40B4-BE49-F238E27FC236}">
                  <a16:creationId xmlns:a16="http://schemas.microsoft.com/office/drawing/2014/main" id="{EAE6B486-B93B-2050-DD39-321EA2A57CF2}"/>
                </a:ext>
              </a:extLst>
            </p:cNvPr>
            <p:cNvSpPr/>
            <p:nvPr/>
          </p:nvSpPr>
          <p:spPr>
            <a:xfrm>
              <a:off x="2870174" y="2463005"/>
              <a:ext cx="61488" cy="217333"/>
            </a:xfrm>
            <a:prstGeom prst="round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a:solidFill>
                  <a:srgbClr val="FDA649"/>
                </a:solidFill>
                <a:latin typeface="Arial"/>
                <a:sym typeface="Arial"/>
              </a:endParaRPr>
            </a:p>
          </p:txBody>
        </p:sp>
        <p:grpSp>
          <p:nvGrpSpPr>
            <p:cNvPr id="139" name="Group 138">
              <a:extLst>
                <a:ext uri="{FF2B5EF4-FFF2-40B4-BE49-F238E27FC236}">
                  <a16:creationId xmlns:a16="http://schemas.microsoft.com/office/drawing/2014/main" id="{DACAC900-A80C-1CE6-FE26-3C3B1E5D6177}"/>
                </a:ext>
              </a:extLst>
            </p:cNvPr>
            <p:cNvGrpSpPr/>
            <p:nvPr/>
          </p:nvGrpSpPr>
          <p:grpSpPr>
            <a:xfrm>
              <a:off x="1054459" y="1662601"/>
              <a:ext cx="160640" cy="1798779"/>
              <a:chOff x="4986338" y="3259367"/>
              <a:chExt cx="249449" cy="2793217"/>
            </a:xfrm>
          </p:grpSpPr>
          <p:cxnSp>
            <p:nvCxnSpPr>
              <p:cNvPr id="144" name="Straight Connector 143">
                <a:extLst>
                  <a:ext uri="{FF2B5EF4-FFF2-40B4-BE49-F238E27FC236}">
                    <a16:creationId xmlns:a16="http://schemas.microsoft.com/office/drawing/2014/main" id="{E42A90E1-5DDC-F22D-DB2A-05CB1ECC9212}"/>
                  </a:ext>
                </a:extLst>
              </p:cNvPr>
              <p:cNvCxnSpPr/>
              <p:nvPr/>
            </p:nvCxnSpPr>
            <p:spPr>
              <a:xfrm flipH="1">
                <a:off x="4986338" y="3269999"/>
                <a:ext cx="249449" cy="0"/>
              </a:xfrm>
              <a:prstGeom prst="line">
                <a:avLst/>
              </a:prstGeom>
              <a:ln w="25400">
                <a:solidFill>
                  <a:schemeClr val="tx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a:extLst>
                  <a:ext uri="{FF2B5EF4-FFF2-40B4-BE49-F238E27FC236}">
                    <a16:creationId xmlns:a16="http://schemas.microsoft.com/office/drawing/2014/main" id="{97BBA400-14C1-42AD-4E2B-1DAA828EC882}"/>
                  </a:ext>
                </a:extLst>
              </p:cNvPr>
              <p:cNvCxnSpPr/>
              <p:nvPr/>
            </p:nvCxnSpPr>
            <p:spPr>
              <a:xfrm>
                <a:off x="4986338" y="3259367"/>
                <a:ext cx="0" cy="2793217"/>
              </a:xfrm>
              <a:prstGeom prst="line">
                <a:avLst/>
              </a:prstGeom>
              <a:ln w="25400">
                <a:solidFill>
                  <a:schemeClr val="tx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a:extLst>
                  <a:ext uri="{FF2B5EF4-FFF2-40B4-BE49-F238E27FC236}">
                    <a16:creationId xmlns:a16="http://schemas.microsoft.com/office/drawing/2014/main" id="{B83815E7-96C4-86AF-51E6-3C8F1A25CB67}"/>
                  </a:ext>
                </a:extLst>
              </p:cNvPr>
              <p:cNvCxnSpPr/>
              <p:nvPr/>
            </p:nvCxnSpPr>
            <p:spPr>
              <a:xfrm flipH="1">
                <a:off x="4986338" y="6041952"/>
                <a:ext cx="249449" cy="0"/>
              </a:xfrm>
              <a:prstGeom prst="line">
                <a:avLst/>
              </a:prstGeom>
              <a:ln w="25400">
                <a:solidFill>
                  <a:schemeClr val="tx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40" name="Group 139">
              <a:extLst>
                <a:ext uri="{FF2B5EF4-FFF2-40B4-BE49-F238E27FC236}">
                  <a16:creationId xmlns:a16="http://schemas.microsoft.com/office/drawing/2014/main" id="{AF96BCEC-D1B4-3AB1-B585-A7B55979C91A}"/>
                </a:ext>
              </a:extLst>
            </p:cNvPr>
            <p:cNvGrpSpPr/>
            <p:nvPr/>
          </p:nvGrpSpPr>
          <p:grpSpPr>
            <a:xfrm rot="10800000">
              <a:off x="4994345" y="1669448"/>
              <a:ext cx="160640" cy="1798779"/>
              <a:chOff x="4986338" y="3259367"/>
              <a:chExt cx="249449" cy="2793217"/>
            </a:xfrm>
          </p:grpSpPr>
          <p:cxnSp>
            <p:nvCxnSpPr>
              <p:cNvPr id="141" name="Straight Connector 140">
                <a:extLst>
                  <a:ext uri="{FF2B5EF4-FFF2-40B4-BE49-F238E27FC236}">
                    <a16:creationId xmlns:a16="http://schemas.microsoft.com/office/drawing/2014/main" id="{6A037957-282C-6F85-4AA2-93C9176995F3}"/>
                  </a:ext>
                </a:extLst>
              </p:cNvPr>
              <p:cNvCxnSpPr/>
              <p:nvPr/>
            </p:nvCxnSpPr>
            <p:spPr>
              <a:xfrm flipH="1">
                <a:off x="4986338" y="3269999"/>
                <a:ext cx="249449" cy="0"/>
              </a:xfrm>
              <a:prstGeom prst="line">
                <a:avLst/>
              </a:prstGeom>
              <a:ln w="25400">
                <a:solidFill>
                  <a:schemeClr val="tx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493835EF-EED9-F90F-C6EC-F4CBDEA701C2}"/>
                  </a:ext>
                </a:extLst>
              </p:cNvPr>
              <p:cNvCxnSpPr/>
              <p:nvPr/>
            </p:nvCxnSpPr>
            <p:spPr>
              <a:xfrm>
                <a:off x="4986338" y="3259367"/>
                <a:ext cx="0" cy="2793217"/>
              </a:xfrm>
              <a:prstGeom prst="line">
                <a:avLst/>
              </a:prstGeom>
              <a:ln w="25400">
                <a:solidFill>
                  <a:schemeClr val="tx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84349641-536A-E907-B3E1-9317071FD75A}"/>
                  </a:ext>
                </a:extLst>
              </p:cNvPr>
              <p:cNvCxnSpPr/>
              <p:nvPr/>
            </p:nvCxnSpPr>
            <p:spPr>
              <a:xfrm flipH="1">
                <a:off x="4986338" y="6041952"/>
                <a:ext cx="249449" cy="0"/>
              </a:xfrm>
              <a:prstGeom prst="line">
                <a:avLst/>
              </a:prstGeom>
              <a:ln w="25400">
                <a:solidFill>
                  <a:schemeClr val="tx1">
                    <a:lumMod val="50000"/>
                  </a:schemeClr>
                </a:solidFill>
              </a:ln>
            </p:spPr>
            <p:style>
              <a:lnRef idx="1">
                <a:schemeClr val="accent1"/>
              </a:lnRef>
              <a:fillRef idx="0">
                <a:schemeClr val="accent1"/>
              </a:fillRef>
              <a:effectRef idx="0">
                <a:schemeClr val="accent1"/>
              </a:effectRef>
              <a:fontRef idx="minor">
                <a:schemeClr val="tx1"/>
              </a:fontRef>
            </p:style>
          </p:cxnSp>
        </p:grpSp>
      </p:grpSp>
      <p:sp>
        <p:nvSpPr>
          <p:cNvPr id="189" name="Freeform 188">
            <a:extLst>
              <a:ext uri="{FF2B5EF4-FFF2-40B4-BE49-F238E27FC236}">
                <a16:creationId xmlns:a16="http://schemas.microsoft.com/office/drawing/2014/main" id="{61BDE516-90F4-16B2-4F21-309B97CE28D0}"/>
              </a:ext>
            </a:extLst>
          </p:cNvPr>
          <p:cNvSpPr/>
          <p:nvPr/>
        </p:nvSpPr>
        <p:spPr>
          <a:xfrm rot="5079038">
            <a:off x="-826525" y="3153613"/>
            <a:ext cx="6753788" cy="472347"/>
          </a:xfrm>
          <a:custGeom>
            <a:avLst/>
            <a:gdLst>
              <a:gd name="connsiteX0" fmla="*/ 0 w 6753788"/>
              <a:gd name="connsiteY0" fmla="*/ 0 h 472347"/>
              <a:gd name="connsiteX1" fmla="*/ 495278 w 6753788"/>
              <a:gd name="connsiteY1" fmla="*/ 34639 h 472347"/>
              <a:gd name="connsiteX2" fmla="*/ 855480 w 6753788"/>
              <a:gd name="connsiteY2" fmla="*/ 59831 h 472347"/>
              <a:gd name="connsiteX3" fmla="*/ 1553371 w 6753788"/>
              <a:gd name="connsiteY3" fmla="*/ 108640 h 472347"/>
              <a:gd name="connsiteX4" fmla="*/ 2048649 w 6753788"/>
              <a:gd name="connsiteY4" fmla="*/ 143279 h 472347"/>
              <a:gd name="connsiteX5" fmla="*/ 2543927 w 6753788"/>
              <a:gd name="connsiteY5" fmla="*/ 177917 h 472347"/>
              <a:gd name="connsiteX6" fmla="*/ 3241818 w 6753788"/>
              <a:gd name="connsiteY6" fmla="*/ 226727 h 472347"/>
              <a:gd name="connsiteX7" fmla="*/ 3669558 w 6753788"/>
              <a:gd name="connsiteY7" fmla="*/ 256642 h 472347"/>
              <a:gd name="connsiteX8" fmla="*/ 4367450 w 6753788"/>
              <a:gd name="connsiteY8" fmla="*/ 305451 h 472347"/>
              <a:gd name="connsiteX9" fmla="*/ 5065341 w 6753788"/>
              <a:gd name="connsiteY9" fmla="*/ 354260 h 472347"/>
              <a:gd name="connsiteX10" fmla="*/ 5628157 w 6753788"/>
              <a:gd name="connsiteY10" fmla="*/ 393623 h 472347"/>
              <a:gd name="connsiteX11" fmla="*/ 6753788 w 6753788"/>
              <a:gd name="connsiteY11" fmla="*/ 472347 h 472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753788" h="472347" extrusionOk="0">
                <a:moveTo>
                  <a:pt x="0" y="0"/>
                </a:moveTo>
                <a:cubicBezTo>
                  <a:pt x="119147" y="-40665"/>
                  <a:pt x="279326" y="38541"/>
                  <a:pt x="495278" y="34639"/>
                </a:cubicBezTo>
                <a:cubicBezTo>
                  <a:pt x="711230" y="30737"/>
                  <a:pt x="733668" y="71738"/>
                  <a:pt x="855480" y="59831"/>
                </a:cubicBezTo>
                <a:cubicBezTo>
                  <a:pt x="977292" y="47924"/>
                  <a:pt x="1263683" y="134773"/>
                  <a:pt x="1553371" y="108640"/>
                </a:cubicBezTo>
                <a:cubicBezTo>
                  <a:pt x="1843059" y="82507"/>
                  <a:pt x="1927409" y="160116"/>
                  <a:pt x="2048649" y="143279"/>
                </a:cubicBezTo>
                <a:cubicBezTo>
                  <a:pt x="2169889" y="126442"/>
                  <a:pt x="2338758" y="208486"/>
                  <a:pt x="2543927" y="177917"/>
                </a:cubicBezTo>
                <a:cubicBezTo>
                  <a:pt x="2749096" y="147348"/>
                  <a:pt x="3083762" y="298507"/>
                  <a:pt x="3241818" y="226727"/>
                </a:cubicBezTo>
                <a:cubicBezTo>
                  <a:pt x="3399874" y="154947"/>
                  <a:pt x="3522901" y="251551"/>
                  <a:pt x="3669558" y="256642"/>
                </a:cubicBezTo>
                <a:cubicBezTo>
                  <a:pt x="3816215" y="261733"/>
                  <a:pt x="4173722" y="295629"/>
                  <a:pt x="4367450" y="305451"/>
                </a:cubicBezTo>
                <a:cubicBezTo>
                  <a:pt x="4561178" y="315273"/>
                  <a:pt x="4735422" y="337191"/>
                  <a:pt x="5065341" y="354260"/>
                </a:cubicBezTo>
                <a:cubicBezTo>
                  <a:pt x="5395260" y="371330"/>
                  <a:pt x="5466608" y="421410"/>
                  <a:pt x="5628157" y="393623"/>
                </a:cubicBezTo>
                <a:cubicBezTo>
                  <a:pt x="5789706" y="365836"/>
                  <a:pt x="6240436" y="489647"/>
                  <a:pt x="6753788" y="472347"/>
                </a:cubicBezTo>
              </a:path>
            </a:pathLst>
          </a:custGeom>
          <a:noFill/>
          <a:ln>
            <a:extLst>
              <a:ext uri="{C807C97D-BFC1-408E-A445-0C87EB9F89A2}">
                <ask:lineSketchStyleProps xmlns:ask="http://schemas.microsoft.com/office/drawing/2018/sketchyshapes" sd="1219033472">
                  <a:custGeom>
                    <a:avLst/>
                    <a:gdLst>
                      <a:gd name="connsiteX0" fmla="*/ 0 w 8117457"/>
                      <a:gd name="connsiteY0" fmla="*/ 0 h 17253"/>
                      <a:gd name="connsiteX1" fmla="*/ 8117457 w 8117457"/>
                      <a:gd name="connsiteY1" fmla="*/ 17253 h 17253"/>
                    </a:gdLst>
                    <a:ahLst/>
                    <a:cxnLst>
                      <a:cxn ang="0">
                        <a:pos x="connsiteX0" y="connsiteY0"/>
                      </a:cxn>
                      <a:cxn ang="0">
                        <a:pos x="connsiteX1" y="connsiteY1"/>
                      </a:cxn>
                    </a:cxnLst>
                    <a:rect l="l" t="t" r="r" b="b"/>
                    <a:pathLst>
                      <a:path w="8117457" h="17253">
                        <a:moveTo>
                          <a:pt x="0" y="0"/>
                        </a:moveTo>
                        <a:lnTo>
                          <a:pt x="8117457" y="17253"/>
                        </a:lnTo>
                      </a:path>
                    </a:pathLst>
                  </a:cu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a:solidFill>
                <a:srgbClr val="374990"/>
              </a:solidFill>
              <a:latin typeface="Arial"/>
              <a:sym typeface="Arial"/>
            </a:endParaRPr>
          </a:p>
        </p:txBody>
      </p:sp>
      <mc:AlternateContent xmlns:mc="http://schemas.openxmlformats.org/markup-compatibility/2006" xmlns:a14="http://schemas.microsoft.com/office/drawing/2010/main">
        <mc:Choice Requires="a14">
          <p:sp>
            <p:nvSpPr>
              <p:cNvPr id="191" name="TextBox 190">
                <a:extLst>
                  <a:ext uri="{FF2B5EF4-FFF2-40B4-BE49-F238E27FC236}">
                    <a16:creationId xmlns:a16="http://schemas.microsoft.com/office/drawing/2014/main" id="{C8D1417A-2DC0-8BE2-9DC5-9C016DC39B38}"/>
                  </a:ext>
                </a:extLst>
              </p:cNvPr>
              <p:cNvSpPr txBox="1"/>
              <p:nvPr/>
            </p:nvSpPr>
            <p:spPr>
              <a:xfrm>
                <a:off x="2590599" y="918862"/>
                <a:ext cx="2346695" cy="1241622"/>
              </a:xfrm>
              <a:prstGeom prst="rect">
                <a:avLst/>
              </a:prstGeom>
              <a:noFill/>
            </p:spPr>
            <p:txBody>
              <a:bodyPr wrap="square">
                <a:spAutoFit/>
              </a:bodyPr>
              <a:lstStyle/>
              <a:p>
                <a:pPr defTabSz="1219170">
                  <a:buClr>
                    <a:srgbClr val="000000"/>
                  </a:buClr>
                </a:pPr>
                <a:r>
                  <a:rPr lang="en-US" sz="1867" kern="0" dirty="0">
                    <a:solidFill>
                      <a:srgbClr val="000000"/>
                    </a:solidFill>
                    <a:latin typeface="Karla" pitchFamily="2" charset="77"/>
                    <a:cs typeface="Arial"/>
                    <a:sym typeface="Arial"/>
                  </a:rPr>
                  <a:t>Dynamic Pricing</a:t>
                </a:r>
              </a:p>
              <a:p>
                <a:pPr defTabSz="1219170">
                  <a:buClr>
                    <a:srgbClr val="000000"/>
                  </a:buClr>
                </a:pPr>
                <a14:m>
                  <m:oMath xmlns:m="http://schemas.openxmlformats.org/officeDocument/2006/math">
                    <m:r>
                      <a:rPr lang="en-US" sz="1867" i="1" kern="0">
                        <a:solidFill>
                          <a:srgbClr val="000000"/>
                        </a:solidFill>
                        <a:latin typeface="Cambria Math" panose="02040503050406030204" pitchFamily="18" charset="0"/>
                        <a:sym typeface="Arial"/>
                      </a:rPr>
                      <m:t>𝜖</m:t>
                    </m:r>
                    <m:r>
                      <a:rPr lang="en-US" sz="1867" i="1" kern="0">
                        <a:solidFill>
                          <a:srgbClr val="000000"/>
                        </a:solidFill>
                        <a:latin typeface="Cambria Math" panose="02040503050406030204" pitchFamily="18" charset="0"/>
                        <a:sym typeface="Arial"/>
                      </a:rPr>
                      <m:t>→0</m:t>
                    </m:r>
                  </m:oMath>
                </a14:m>
                <a:r>
                  <a:rPr lang="en-US" sz="1867" kern="0" dirty="0">
                    <a:solidFill>
                      <a:srgbClr val="000000"/>
                    </a:solidFill>
                    <a:latin typeface="Karla" pitchFamily="2" charset="77"/>
                    <a:cs typeface="Arial"/>
                    <a:sym typeface="Arial"/>
                  </a:rPr>
                  <a:t>  (magnitude)</a:t>
                </a:r>
              </a:p>
              <a:p>
                <a:pPr defTabSz="1219170">
                  <a:buClr>
                    <a:srgbClr val="000000"/>
                  </a:buClr>
                </a:pPr>
                <a14:m>
                  <m:oMath xmlns:m="http://schemas.openxmlformats.org/officeDocument/2006/math">
                    <m:r>
                      <a:rPr lang="en-US" sz="1867" i="1" kern="0">
                        <a:solidFill>
                          <a:srgbClr val="000000"/>
                        </a:solidFill>
                        <a:latin typeface="Cambria Math" panose="02040503050406030204" pitchFamily="18" charset="0"/>
                        <a:sym typeface="Arial"/>
                      </a:rPr>
                      <m:t>𝜏</m:t>
                    </m:r>
                    <m:r>
                      <a:rPr lang="en-US" sz="1867" i="1" kern="0">
                        <a:solidFill>
                          <a:srgbClr val="000000"/>
                        </a:solidFill>
                        <a:latin typeface="Cambria Math" panose="02040503050406030204" pitchFamily="18" charset="0"/>
                        <a:sym typeface="Arial"/>
                      </a:rPr>
                      <m:t>→∞</m:t>
                    </m:r>
                  </m:oMath>
                </a14:m>
                <a:r>
                  <a:rPr lang="en-US" sz="1867" kern="0" dirty="0">
                    <a:solidFill>
                      <a:srgbClr val="000000"/>
                    </a:solidFill>
                    <a:latin typeface="Karla" pitchFamily="2" charset="77"/>
                    <a:cs typeface="Arial"/>
                    <a:sym typeface="Arial"/>
                  </a:rPr>
                  <a:t> (threshold)</a:t>
                </a:r>
              </a:p>
              <a:p>
                <a:pPr defTabSz="1219170">
                  <a:buClr>
                    <a:srgbClr val="000000"/>
                  </a:buClr>
                </a:pPr>
                <a:endParaRPr lang="en-US" sz="1867" kern="0" dirty="0">
                  <a:solidFill>
                    <a:srgbClr val="000000"/>
                  </a:solidFill>
                  <a:latin typeface="Karla" pitchFamily="2" charset="77"/>
                  <a:cs typeface="Arial"/>
                  <a:sym typeface="Arial"/>
                </a:endParaRPr>
              </a:p>
            </p:txBody>
          </p:sp>
        </mc:Choice>
        <mc:Fallback xmlns="">
          <p:sp>
            <p:nvSpPr>
              <p:cNvPr id="191" name="TextBox 190">
                <a:extLst>
                  <a:ext uri="{FF2B5EF4-FFF2-40B4-BE49-F238E27FC236}">
                    <a16:creationId xmlns:a16="http://schemas.microsoft.com/office/drawing/2014/main" id="{C8D1417A-2DC0-8BE2-9DC5-9C016DC39B38}"/>
                  </a:ext>
                </a:extLst>
              </p:cNvPr>
              <p:cNvSpPr txBox="1">
                <a:spLocks noRot="1" noChangeAspect="1" noMove="1" noResize="1" noEditPoints="1" noAdjustHandles="1" noChangeArrowheads="1" noChangeShapeType="1" noTextEdit="1"/>
              </p:cNvSpPr>
              <p:nvPr/>
            </p:nvSpPr>
            <p:spPr>
              <a:xfrm>
                <a:off x="2590599" y="918862"/>
                <a:ext cx="2346695" cy="1241622"/>
              </a:xfrm>
              <a:prstGeom prst="rect">
                <a:avLst/>
              </a:prstGeom>
              <a:blipFill>
                <a:blip r:embed="rId3"/>
                <a:stretch>
                  <a:fillRect l="-2162" t="-2041"/>
                </a:stretch>
              </a:blipFill>
            </p:spPr>
            <p:txBody>
              <a:bodyPr/>
              <a:lstStyle/>
              <a:p>
                <a:r>
                  <a:rPr lang="en-US">
                    <a:noFill/>
                  </a:rPr>
                  <a:t> </a:t>
                </a:r>
              </a:p>
            </p:txBody>
          </p:sp>
        </mc:Fallback>
      </mc:AlternateContent>
      <p:sp>
        <p:nvSpPr>
          <p:cNvPr id="192" name="Freeform 191">
            <a:extLst>
              <a:ext uri="{FF2B5EF4-FFF2-40B4-BE49-F238E27FC236}">
                <a16:creationId xmlns:a16="http://schemas.microsoft.com/office/drawing/2014/main" id="{CDB57B4A-A86C-B15F-D043-8FB200F2BC20}"/>
              </a:ext>
            </a:extLst>
          </p:cNvPr>
          <p:cNvSpPr/>
          <p:nvPr/>
        </p:nvSpPr>
        <p:spPr>
          <a:xfrm rot="5079038">
            <a:off x="1465981" y="3175617"/>
            <a:ext cx="6835745" cy="472347"/>
          </a:xfrm>
          <a:custGeom>
            <a:avLst/>
            <a:gdLst>
              <a:gd name="connsiteX0" fmla="*/ 0 w 6835745"/>
              <a:gd name="connsiteY0" fmla="*/ 0 h 472347"/>
              <a:gd name="connsiteX1" fmla="*/ 501288 w 6835745"/>
              <a:gd name="connsiteY1" fmla="*/ 34639 h 472347"/>
              <a:gd name="connsiteX2" fmla="*/ 865861 w 6835745"/>
              <a:gd name="connsiteY2" fmla="*/ 59831 h 472347"/>
              <a:gd name="connsiteX3" fmla="*/ 1572221 w 6835745"/>
              <a:gd name="connsiteY3" fmla="*/ 108640 h 472347"/>
              <a:gd name="connsiteX4" fmla="*/ 2073509 w 6835745"/>
              <a:gd name="connsiteY4" fmla="*/ 143279 h 472347"/>
              <a:gd name="connsiteX5" fmla="*/ 2574797 w 6835745"/>
              <a:gd name="connsiteY5" fmla="*/ 177917 h 472347"/>
              <a:gd name="connsiteX6" fmla="*/ 3281158 w 6835745"/>
              <a:gd name="connsiteY6" fmla="*/ 226727 h 472347"/>
              <a:gd name="connsiteX7" fmla="*/ 3714088 w 6835745"/>
              <a:gd name="connsiteY7" fmla="*/ 256642 h 472347"/>
              <a:gd name="connsiteX8" fmla="*/ 4420448 w 6835745"/>
              <a:gd name="connsiteY8" fmla="*/ 305451 h 472347"/>
              <a:gd name="connsiteX9" fmla="*/ 5126809 w 6835745"/>
              <a:gd name="connsiteY9" fmla="*/ 354260 h 472347"/>
              <a:gd name="connsiteX10" fmla="*/ 5696454 w 6835745"/>
              <a:gd name="connsiteY10" fmla="*/ 393623 h 472347"/>
              <a:gd name="connsiteX11" fmla="*/ 6835745 w 6835745"/>
              <a:gd name="connsiteY11" fmla="*/ 472347 h 472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35745" h="472347" extrusionOk="0">
                <a:moveTo>
                  <a:pt x="0" y="0"/>
                </a:moveTo>
                <a:cubicBezTo>
                  <a:pt x="128287" y="-51193"/>
                  <a:pt x="337149" y="36792"/>
                  <a:pt x="501288" y="34639"/>
                </a:cubicBezTo>
                <a:cubicBezTo>
                  <a:pt x="665427" y="32486"/>
                  <a:pt x="790245" y="63660"/>
                  <a:pt x="865861" y="59831"/>
                </a:cubicBezTo>
                <a:cubicBezTo>
                  <a:pt x="941477" y="56002"/>
                  <a:pt x="1276792" y="89392"/>
                  <a:pt x="1572221" y="108640"/>
                </a:cubicBezTo>
                <a:cubicBezTo>
                  <a:pt x="1867650" y="127888"/>
                  <a:pt x="1950171" y="151864"/>
                  <a:pt x="2073509" y="143279"/>
                </a:cubicBezTo>
                <a:cubicBezTo>
                  <a:pt x="2196847" y="134694"/>
                  <a:pt x="2393324" y="225379"/>
                  <a:pt x="2574797" y="177917"/>
                </a:cubicBezTo>
                <a:cubicBezTo>
                  <a:pt x="2756270" y="130455"/>
                  <a:pt x="3068610" y="282918"/>
                  <a:pt x="3281158" y="226727"/>
                </a:cubicBezTo>
                <a:cubicBezTo>
                  <a:pt x="3493706" y="170536"/>
                  <a:pt x="3513321" y="257563"/>
                  <a:pt x="3714088" y="256642"/>
                </a:cubicBezTo>
                <a:cubicBezTo>
                  <a:pt x="3914855" y="255721"/>
                  <a:pt x="4194175" y="353388"/>
                  <a:pt x="4420448" y="305451"/>
                </a:cubicBezTo>
                <a:cubicBezTo>
                  <a:pt x="4646721" y="257514"/>
                  <a:pt x="4835211" y="337229"/>
                  <a:pt x="5126809" y="354260"/>
                </a:cubicBezTo>
                <a:cubicBezTo>
                  <a:pt x="5418407" y="371292"/>
                  <a:pt x="5416777" y="384820"/>
                  <a:pt x="5696454" y="393623"/>
                </a:cubicBezTo>
                <a:cubicBezTo>
                  <a:pt x="5976131" y="402425"/>
                  <a:pt x="6478060" y="462990"/>
                  <a:pt x="6835745" y="472347"/>
                </a:cubicBezTo>
              </a:path>
            </a:pathLst>
          </a:custGeom>
          <a:noFill/>
          <a:ln>
            <a:extLst>
              <a:ext uri="{C807C97D-BFC1-408E-A445-0C87EB9F89A2}">
                <ask:lineSketchStyleProps xmlns:ask="http://schemas.microsoft.com/office/drawing/2018/sketchyshapes" sd="1219033472">
                  <a:custGeom>
                    <a:avLst/>
                    <a:gdLst>
                      <a:gd name="connsiteX0" fmla="*/ 0 w 8117457"/>
                      <a:gd name="connsiteY0" fmla="*/ 0 h 17253"/>
                      <a:gd name="connsiteX1" fmla="*/ 8117457 w 8117457"/>
                      <a:gd name="connsiteY1" fmla="*/ 17253 h 17253"/>
                    </a:gdLst>
                    <a:ahLst/>
                    <a:cxnLst>
                      <a:cxn ang="0">
                        <a:pos x="connsiteX0" y="connsiteY0"/>
                      </a:cxn>
                      <a:cxn ang="0">
                        <a:pos x="connsiteX1" y="connsiteY1"/>
                      </a:cxn>
                    </a:cxnLst>
                    <a:rect l="l" t="t" r="r" b="b"/>
                    <a:pathLst>
                      <a:path w="8117457" h="17253">
                        <a:moveTo>
                          <a:pt x="0" y="0"/>
                        </a:moveTo>
                        <a:lnTo>
                          <a:pt x="8117457" y="17253"/>
                        </a:lnTo>
                      </a:path>
                    </a:pathLst>
                  </a:cu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a:solidFill>
                <a:srgbClr val="374990"/>
              </a:solidFill>
              <a:latin typeface="Arial"/>
              <a:sym typeface="Arial"/>
            </a:endParaRPr>
          </a:p>
        </p:txBody>
      </p:sp>
      <p:sp>
        <p:nvSpPr>
          <p:cNvPr id="193" name="TextBox 192">
            <a:extLst>
              <a:ext uri="{FF2B5EF4-FFF2-40B4-BE49-F238E27FC236}">
                <a16:creationId xmlns:a16="http://schemas.microsoft.com/office/drawing/2014/main" id="{107760B6-77A5-92A6-2B86-D749FBE97ACB}"/>
              </a:ext>
            </a:extLst>
          </p:cNvPr>
          <p:cNvSpPr txBox="1"/>
          <p:nvPr/>
        </p:nvSpPr>
        <p:spPr>
          <a:xfrm>
            <a:off x="5018315" y="1156785"/>
            <a:ext cx="2165348" cy="379656"/>
          </a:xfrm>
          <a:prstGeom prst="rect">
            <a:avLst/>
          </a:prstGeom>
          <a:noFill/>
        </p:spPr>
        <p:txBody>
          <a:bodyPr wrap="square">
            <a:spAutoFit/>
          </a:bodyPr>
          <a:lstStyle/>
          <a:p>
            <a:pPr defTabSz="1219170">
              <a:buClr>
                <a:srgbClr val="000000"/>
              </a:buClr>
            </a:pPr>
            <a:r>
              <a:rPr lang="en-US" sz="1867" kern="0" dirty="0">
                <a:solidFill>
                  <a:srgbClr val="000000"/>
                </a:solidFill>
                <a:latin typeface="Karla" pitchFamily="2" charset="77"/>
                <a:cs typeface="Arial"/>
                <a:sym typeface="Arial"/>
              </a:rPr>
              <a:t>Queue Evolution</a:t>
            </a:r>
          </a:p>
        </p:txBody>
      </p:sp>
      <p:sp>
        <p:nvSpPr>
          <p:cNvPr id="194" name="Freeform 193">
            <a:extLst>
              <a:ext uri="{FF2B5EF4-FFF2-40B4-BE49-F238E27FC236}">
                <a16:creationId xmlns:a16="http://schemas.microsoft.com/office/drawing/2014/main" id="{1C93A107-CA1D-49C2-8639-E490AC0EA7D5}"/>
              </a:ext>
            </a:extLst>
          </p:cNvPr>
          <p:cNvSpPr/>
          <p:nvPr/>
        </p:nvSpPr>
        <p:spPr>
          <a:xfrm rot="5079038">
            <a:off x="3825830" y="3150739"/>
            <a:ext cx="6799137" cy="472347"/>
          </a:xfrm>
          <a:custGeom>
            <a:avLst/>
            <a:gdLst>
              <a:gd name="connsiteX0" fmla="*/ 0 w 6799137"/>
              <a:gd name="connsiteY0" fmla="*/ 0 h 472347"/>
              <a:gd name="connsiteX1" fmla="*/ 498603 w 6799137"/>
              <a:gd name="connsiteY1" fmla="*/ 34639 h 472347"/>
              <a:gd name="connsiteX2" fmla="*/ 861224 w 6799137"/>
              <a:gd name="connsiteY2" fmla="*/ 59831 h 472347"/>
              <a:gd name="connsiteX3" fmla="*/ 1563802 w 6799137"/>
              <a:gd name="connsiteY3" fmla="*/ 108640 h 472347"/>
              <a:gd name="connsiteX4" fmla="*/ 2062405 w 6799137"/>
              <a:gd name="connsiteY4" fmla="*/ 143279 h 472347"/>
              <a:gd name="connsiteX5" fmla="*/ 2561008 w 6799137"/>
              <a:gd name="connsiteY5" fmla="*/ 177917 h 472347"/>
              <a:gd name="connsiteX6" fmla="*/ 3263586 w 6799137"/>
              <a:gd name="connsiteY6" fmla="*/ 226727 h 472347"/>
              <a:gd name="connsiteX7" fmla="*/ 3694198 w 6799137"/>
              <a:gd name="connsiteY7" fmla="*/ 256642 h 472347"/>
              <a:gd name="connsiteX8" fmla="*/ 4396775 w 6799137"/>
              <a:gd name="connsiteY8" fmla="*/ 305451 h 472347"/>
              <a:gd name="connsiteX9" fmla="*/ 5099353 w 6799137"/>
              <a:gd name="connsiteY9" fmla="*/ 354260 h 472347"/>
              <a:gd name="connsiteX10" fmla="*/ 5665948 w 6799137"/>
              <a:gd name="connsiteY10" fmla="*/ 393623 h 472347"/>
              <a:gd name="connsiteX11" fmla="*/ 6799137 w 6799137"/>
              <a:gd name="connsiteY11" fmla="*/ 472347 h 472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799137" h="472347" extrusionOk="0">
                <a:moveTo>
                  <a:pt x="0" y="0"/>
                </a:moveTo>
                <a:cubicBezTo>
                  <a:pt x="179498" y="-20756"/>
                  <a:pt x="265549" y="33680"/>
                  <a:pt x="498603" y="34639"/>
                </a:cubicBezTo>
                <a:cubicBezTo>
                  <a:pt x="731657" y="35598"/>
                  <a:pt x="721623" y="59792"/>
                  <a:pt x="861224" y="59831"/>
                </a:cubicBezTo>
                <a:cubicBezTo>
                  <a:pt x="1000825" y="59869"/>
                  <a:pt x="1397249" y="103274"/>
                  <a:pt x="1563802" y="108640"/>
                </a:cubicBezTo>
                <a:cubicBezTo>
                  <a:pt x="1730355" y="114006"/>
                  <a:pt x="1945967" y="149207"/>
                  <a:pt x="2062405" y="143279"/>
                </a:cubicBezTo>
                <a:cubicBezTo>
                  <a:pt x="2178843" y="137351"/>
                  <a:pt x="2428920" y="201355"/>
                  <a:pt x="2561008" y="177917"/>
                </a:cubicBezTo>
                <a:cubicBezTo>
                  <a:pt x="2693096" y="154479"/>
                  <a:pt x="2953816" y="244968"/>
                  <a:pt x="3263586" y="226727"/>
                </a:cubicBezTo>
                <a:cubicBezTo>
                  <a:pt x="3573355" y="208485"/>
                  <a:pt x="3544340" y="280253"/>
                  <a:pt x="3694198" y="256642"/>
                </a:cubicBezTo>
                <a:cubicBezTo>
                  <a:pt x="3844056" y="233031"/>
                  <a:pt x="4070887" y="291074"/>
                  <a:pt x="4396775" y="305451"/>
                </a:cubicBezTo>
                <a:cubicBezTo>
                  <a:pt x="4722663" y="319828"/>
                  <a:pt x="4843436" y="417999"/>
                  <a:pt x="5099353" y="354260"/>
                </a:cubicBezTo>
                <a:cubicBezTo>
                  <a:pt x="5355270" y="290522"/>
                  <a:pt x="5452085" y="423433"/>
                  <a:pt x="5665948" y="393623"/>
                </a:cubicBezTo>
                <a:cubicBezTo>
                  <a:pt x="5879811" y="363813"/>
                  <a:pt x="6499868" y="506855"/>
                  <a:pt x="6799137" y="472347"/>
                </a:cubicBezTo>
              </a:path>
            </a:pathLst>
          </a:custGeom>
          <a:noFill/>
          <a:ln>
            <a:extLst>
              <a:ext uri="{C807C97D-BFC1-408E-A445-0C87EB9F89A2}">
                <ask:lineSketchStyleProps xmlns:ask="http://schemas.microsoft.com/office/drawing/2018/sketchyshapes" sd="1219033472">
                  <a:custGeom>
                    <a:avLst/>
                    <a:gdLst>
                      <a:gd name="connsiteX0" fmla="*/ 0 w 8117457"/>
                      <a:gd name="connsiteY0" fmla="*/ 0 h 17253"/>
                      <a:gd name="connsiteX1" fmla="*/ 8117457 w 8117457"/>
                      <a:gd name="connsiteY1" fmla="*/ 17253 h 17253"/>
                    </a:gdLst>
                    <a:ahLst/>
                    <a:cxnLst>
                      <a:cxn ang="0">
                        <a:pos x="connsiteX0" y="connsiteY0"/>
                      </a:cxn>
                      <a:cxn ang="0">
                        <a:pos x="connsiteX1" y="connsiteY1"/>
                      </a:cxn>
                    </a:cxnLst>
                    <a:rect l="l" t="t" r="r" b="b"/>
                    <a:pathLst>
                      <a:path w="8117457" h="17253">
                        <a:moveTo>
                          <a:pt x="0" y="0"/>
                        </a:moveTo>
                        <a:lnTo>
                          <a:pt x="8117457" y="17253"/>
                        </a:lnTo>
                      </a:path>
                    </a:pathLst>
                  </a:cu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a:solidFill>
                <a:srgbClr val="374990"/>
              </a:solidFill>
              <a:latin typeface="Arial"/>
              <a:sym typeface="Arial"/>
            </a:endParaRPr>
          </a:p>
        </p:txBody>
      </p:sp>
      <p:sp>
        <p:nvSpPr>
          <p:cNvPr id="195" name="TextBox 194">
            <a:extLst>
              <a:ext uri="{FF2B5EF4-FFF2-40B4-BE49-F238E27FC236}">
                <a16:creationId xmlns:a16="http://schemas.microsoft.com/office/drawing/2014/main" id="{8A0E717C-946A-5B0A-EA52-AB938C854142}"/>
              </a:ext>
            </a:extLst>
          </p:cNvPr>
          <p:cNvSpPr txBox="1"/>
          <p:nvPr/>
        </p:nvSpPr>
        <p:spPr>
          <a:xfrm>
            <a:off x="7108402" y="1016029"/>
            <a:ext cx="2165348" cy="666977"/>
          </a:xfrm>
          <a:prstGeom prst="rect">
            <a:avLst/>
          </a:prstGeom>
          <a:noFill/>
        </p:spPr>
        <p:txBody>
          <a:bodyPr wrap="square">
            <a:spAutoFit/>
          </a:bodyPr>
          <a:lstStyle/>
          <a:p>
            <a:pPr algn="ctr" defTabSz="1219170">
              <a:buClr>
                <a:srgbClr val="000000"/>
              </a:buClr>
            </a:pPr>
            <a:r>
              <a:rPr lang="en-US" sz="1867" b="1" kern="0" dirty="0">
                <a:solidFill>
                  <a:srgbClr val="BBA2ED">
                    <a:lumMod val="75000"/>
                  </a:srgbClr>
                </a:solidFill>
                <a:latin typeface="Karla" pitchFamily="2" charset="77"/>
                <a:cs typeface="Arial"/>
                <a:sym typeface="Arial"/>
              </a:rPr>
              <a:t>Inverse Fourier Transforms</a:t>
            </a:r>
          </a:p>
        </p:txBody>
      </p:sp>
      <p:sp>
        <p:nvSpPr>
          <p:cNvPr id="196" name="Freeform 195">
            <a:extLst>
              <a:ext uri="{FF2B5EF4-FFF2-40B4-BE49-F238E27FC236}">
                <a16:creationId xmlns:a16="http://schemas.microsoft.com/office/drawing/2014/main" id="{D2E15B55-458B-C1E2-3523-8D41BF5840E3}"/>
              </a:ext>
            </a:extLst>
          </p:cNvPr>
          <p:cNvSpPr/>
          <p:nvPr/>
        </p:nvSpPr>
        <p:spPr>
          <a:xfrm rot="5079038">
            <a:off x="5872420" y="3218813"/>
            <a:ext cx="6851025" cy="472347"/>
          </a:xfrm>
          <a:custGeom>
            <a:avLst/>
            <a:gdLst>
              <a:gd name="connsiteX0" fmla="*/ 0 w 6851025"/>
              <a:gd name="connsiteY0" fmla="*/ 0 h 472347"/>
              <a:gd name="connsiteX1" fmla="*/ 502409 w 6851025"/>
              <a:gd name="connsiteY1" fmla="*/ 34639 h 472347"/>
              <a:gd name="connsiteX2" fmla="*/ 867796 w 6851025"/>
              <a:gd name="connsiteY2" fmla="*/ 59831 h 472347"/>
              <a:gd name="connsiteX3" fmla="*/ 1575736 w 6851025"/>
              <a:gd name="connsiteY3" fmla="*/ 108640 h 472347"/>
              <a:gd name="connsiteX4" fmla="*/ 2078144 w 6851025"/>
              <a:gd name="connsiteY4" fmla="*/ 143279 h 472347"/>
              <a:gd name="connsiteX5" fmla="*/ 2580553 w 6851025"/>
              <a:gd name="connsiteY5" fmla="*/ 177917 h 472347"/>
              <a:gd name="connsiteX6" fmla="*/ 3288492 w 6851025"/>
              <a:gd name="connsiteY6" fmla="*/ 226727 h 472347"/>
              <a:gd name="connsiteX7" fmla="*/ 3722390 w 6851025"/>
              <a:gd name="connsiteY7" fmla="*/ 256642 h 472347"/>
              <a:gd name="connsiteX8" fmla="*/ 4430330 w 6851025"/>
              <a:gd name="connsiteY8" fmla="*/ 305451 h 472347"/>
              <a:gd name="connsiteX9" fmla="*/ 5138269 w 6851025"/>
              <a:gd name="connsiteY9" fmla="*/ 354260 h 472347"/>
              <a:gd name="connsiteX10" fmla="*/ 5709188 w 6851025"/>
              <a:gd name="connsiteY10" fmla="*/ 393623 h 472347"/>
              <a:gd name="connsiteX11" fmla="*/ 6851025 w 6851025"/>
              <a:gd name="connsiteY11" fmla="*/ 472347 h 472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51025" h="472347" extrusionOk="0">
                <a:moveTo>
                  <a:pt x="0" y="0"/>
                </a:moveTo>
                <a:cubicBezTo>
                  <a:pt x="219664" y="-12605"/>
                  <a:pt x="362898" y="25411"/>
                  <a:pt x="502409" y="34639"/>
                </a:cubicBezTo>
                <a:cubicBezTo>
                  <a:pt x="641920" y="43867"/>
                  <a:pt x="711410" y="61144"/>
                  <a:pt x="867796" y="59831"/>
                </a:cubicBezTo>
                <a:cubicBezTo>
                  <a:pt x="1024182" y="58518"/>
                  <a:pt x="1276743" y="110124"/>
                  <a:pt x="1575736" y="108640"/>
                </a:cubicBezTo>
                <a:cubicBezTo>
                  <a:pt x="1874729" y="107157"/>
                  <a:pt x="1932344" y="187121"/>
                  <a:pt x="2078144" y="143279"/>
                </a:cubicBezTo>
                <a:cubicBezTo>
                  <a:pt x="2223944" y="99437"/>
                  <a:pt x="2394242" y="188654"/>
                  <a:pt x="2580553" y="177917"/>
                </a:cubicBezTo>
                <a:cubicBezTo>
                  <a:pt x="2766864" y="167181"/>
                  <a:pt x="2955271" y="237361"/>
                  <a:pt x="3288492" y="226727"/>
                </a:cubicBezTo>
                <a:cubicBezTo>
                  <a:pt x="3621713" y="216093"/>
                  <a:pt x="3506605" y="271324"/>
                  <a:pt x="3722390" y="256642"/>
                </a:cubicBezTo>
                <a:cubicBezTo>
                  <a:pt x="3938175" y="241960"/>
                  <a:pt x="4279982" y="360969"/>
                  <a:pt x="4430330" y="305451"/>
                </a:cubicBezTo>
                <a:cubicBezTo>
                  <a:pt x="4580678" y="249933"/>
                  <a:pt x="4898413" y="383795"/>
                  <a:pt x="5138269" y="354260"/>
                </a:cubicBezTo>
                <a:cubicBezTo>
                  <a:pt x="5378125" y="324725"/>
                  <a:pt x="5515079" y="386178"/>
                  <a:pt x="5709188" y="393623"/>
                </a:cubicBezTo>
                <a:cubicBezTo>
                  <a:pt x="5903297" y="401068"/>
                  <a:pt x="6609577" y="581123"/>
                  <a:pt x="6851025" y="472347"/>
                </a:cubicBezTo>
              </a:path>
            </a:pathLst>
          </a:custGeom>
          <a:noFill/>
          <a:ln>
            <a:extLst>
              <a:ext uri="{C807C97D-BFC1-408E-A445-0C87EB9F89A2}">
                <ask:lineSketchStyleProps xmlns:ask="http://schemas.microsoft.com/office/drawing/2018/sketchyshapes" sd="1219033472">
                  <a:custGeom>
                    <a:avLst/>
                    <a:gdLst>
                      <a:gd name="connsiteX0" fmla="*/ 0 w 8117457"/>
                      <a:gd name="connsiteY0" fmla="*/ 0 h 17253"/>
                      <a:gd name="connsiteX1" fmla="*/ 8117457 w 8117457"/>
                      <a:gd name="connsiteY1" fmla="*/ 17253 h 17253"/>
                    </a:gdLst>
                    <a:ahLst/>
                    <a:cxnLst>
                      <a:cxn ang="0">
                        <a:pos x="connsiteX0" y="connsiteY0"/>
                      </a:cxn>
                      <a:cxn ang="0">
                        <a:pos x="connsiteX1" y="connsiteY1"/>
                      </a:cxn>
                    </a:cxnLst>
                    <a:rect l="l" t="t" r="r" b="b"/>
                    <a:pathLst>
                      <a:path w="8117457" h="17253">
                        <a:moveTo>
                          <a:pt x="0" y="0"/>
                        </a:moveTo>
                        <a:lnTo>
                          <a:pt x="8117457" y="17253"/>
                        </a:lnTo>
                      </a:path>
                    </a:pathLst>
                  </a:cu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a:solidFill>
                <a:srgbClr val="374990"/>
              </a:solidFill>
              <a:latin typeface="Arial"/>
              <a:sym typeface="Arial"/>
            </a:endParaRPr>
          </a:p>
        </p:txBody>
      </p:sp>
      <p:sp>
        <p:nvSpPr>
          <p:cNvPr id="199" name="TextBox 198">
            <a:extLst>
              <a:ext uri="{FF2B5EF4-FFF2-40B4-BE49-F238E27FC236}">
                <a16:creationId xmlns:a16="http://schemas.microsoft.com/office/drawing/2014/main" id="{3D0C778E-4299-4673-63BD-5E8AF7CA6F1F}"/>
              </a:ext>
            </a:extLst>
          </p:cNvPr>
          <p:cNvSpPr txBox="1"/>
          <p:nvPr/>
        </p:nvSpPr>
        <p:spPr>
          <a:xfrm>
            <a:off x="179690" y="1622238"/>
            <a:ext cx="2165348" cy="379656"/>
          </a:xfrm>
          <a:prstGeom prst="rect">
            <a:avLst/>
          </a:prstGeom>
          <a:noFill/>
        </p:spPr>
        <p:txBody>
          <a:bodyPr wrap="square">
            <a:spAutoFit/>
          </a:bodyPr>
          <a:lstStyle/>
          <a:p>
            <a:pPr algn="ctr" defTabSz="1219170">
              <a:buClr>
                <a:srgbClr val="000000"/>
              </a:buClr>
            </a:pPr>
            <a:r>
              <a:rPr lang="en-US" sz="1867" b="1" kern="0" dirty="0">
                <a:solidFill>
                  <a:srgbClr val="000000"/>
                </a:solidFill>
                <a:latin typeface="Karla" pitchFamily="2" charset="77"/>
                <a:cs typeface="Arial"/>
                <a:sym typeface="Arial"/>
              </a:rPr>
              <a:t>Matching Queue</a:t>
            </a:r>
          </a:p>
        </p:txBody>
      </p:sp>
      <p:sp>
        <p:nvSpPr>
          <p:cNvPr id="200" name="TextBox 199">
            <a:extLst>
              <a:ext uri="{FF2B5EF4-FFF2-40B4-BE49-F238E27FC236}">
                <a16:creationId xmlns:a16="http://schemas.microsoft.com/office/drawing/2014/main" id="{F37E9A3C-4DBA-2AF9-FE14-CD5111670C39}"/>
              </a:ext>
            </a:extLst>
          </p:cNvPr>
          <p:cNvSpPr txBox="1"/>
          <p:nvPr/>
        </p:nvSpPr>
        <p:spPr>
          <a:xfrm>
            <a:off x="119554" y="4470771"/>
            <a:ext cx="2165348" cy="379656"/>
          </a:xfrm>
          <a:prstGeom prst="rect">
            <a:avLst/>
          </a:prstGeom>
          <a:noFill/>
        </p:spPr>
        <p:txBody>
          <a:bodyPr wrap="square">
            <a:spAutoFit/>
          </a:bodyPr>
          <a:lstStyle/>
          <a:p>
            <a:pPr algn="ctr" defTabSz="1219170">
              <a:buClr>
                <a:srgbClr val="000000"/>
              </a:buClr>
            </a:pPr>
            <a:r>
              <a:rPr lang="en-US" sz="1867" b="1" kern="0" dirty="0">
                <a:solidFill>
                  <a:srgbClr val="000000"/>
                </a:solidFill>
                <a:latin typeface="Karla" pitchFamily="2" charset="77"/>
                <a:cs typeface="Arial"/>
                <a:sym typeface="Arial"/>
              </a:rPr>
              <a:t>Load Balancing</a:t>
            </a:r>
          </a:p>
        </p:txBody>
      </p:sp>
      <p:sp>
        <p:nvSpPr>
          <p:cNvPr id="201" name="TextBox 200">
            <a:extLst>
              <a:ext uri="{FF2B5EF4-FFF2-40B4-BE49-F238E27FC236}">
                <a16:creationId xmlns:a16="http://schemas.microsoft.com/office/drawing/2014/main" id="{C1F770E4-7D10-329D-6AAF-A5293189DF8E}"/>
              </a:ext>
            </a:extLst>
          </p:cNvPr>
          <p:cNvSpPr txBox="1"/>
          <p:nvPr/>
        </p:nvSpPr>
        <p:spPr>
          <a:xfrm>
            <a:off x="-111988" y="6430235"/>
            <a:ext cx="2818607" cy="379656"/>
          </a:xfrm>
          <a:prstGeom prst="rect">
            <a:avLst/>
          </a:prstGeom>
          <a:noFill/>
        </p:spPr>
        <p:txBody>
          <a:bodyPr wrap="square">
            <a:spAutoFit/>
          </a:bodyPr>
          <a:lstStyle/>
          <a:p>
            <a:pPr algn="ctr" defTabSz="1219170">
              <a:buClr>
                <a:srgbClr val="000000"/>
              </a:buClr>
            </a:pPr>
            <a:r>
              <a:rPr lang="en-US" sz="1867" b="1" kern="0" dirty="0">
                <a:solidFill>
                  <a:srgbClr val="000000"/>
                </a:solidFill>
                <a:latin typeface="Karla" pitchFamily="2" charset="77"/>
                <a:cs typeface="Arial"/>
                <a:sym typeface="Arial"/>
              </a:rPr>
              <a:t>Input Queued Switch</a:t>
            </a:r>
          </a:p>
        </p:txBody>
      </p:sp>
      <p:cxnSp>
        <p:nvCxnSpPr>
          <p:cNvPr id="204" name="Straight Connector 203">
            <a:extLst>
              <a:ext uri="{FF2B5EF4-FFF2-40B4-BE49-F238E27FC236}">
                <a16:creationId xmlns:a16="http://schemas.microsoft.com/office/drawing/2014/main" id="{0AB86E94-8BA9-71D6-4D5A-01D106FBCCD6}"/>
              </a:ext>
            </a:extLst>
          </p:cNvPr>
          <p:cNvCxnSpPr>
            <a:cxnSpLocks/>
          </p:cNvCxnSpPr>
          <p:nvPr/>
        </p:nvCxnSpPr>
        <p:spPr>
          <a:xfrm flipV="1">
            <a:off x="167498" y="2027079"/>
            <a:ext cx="11832621" cy="5528"/>
          </a:xfrm>
          <a:prstGeom prst="line">
            <a:avLst/>
          </a:prstGeom>
          <a:ln w="19050">
            <a:solidFill>
              <a:schemeClr val="tx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06" name="Straight Connector 205">
            <a:extLst>
              <a:ext uri="{FF2B5EF4-FFF2-40B4-BE49-F238E27FC236}">
                <a16:creationId xmlns:a16="http://schemas.microsoft.com/office/drawing/2014/main" id="{43547CCE-691B-CC6D-8849-A8EDA6821425}"/>
              </a:ext>
            </a:extLst>
          </p:cNvPr>
          <p:cNvCxnSpPr>
            <a:cxnSpLocks/>
          </p:cNvCxnSpPr>
          <p:nvPr/>
        </p:nvCxnSpPr>
        <p:spPr>
          <a:xfrm flipV="1">
            <a:off x="173290" y="5108499"/>
            <a:ext cx="11832621" cy="5528"/>
          </a:xfrm>
          <a:prstGeom prst="line">
            <a:avLst/>
          </a:prstGeom>
          <a:ln w="19050">
            <a:solidFill>
              <a:schemeClr val="tx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07" name="Straight Connector 206">
            <a:extLst>
              <a:ext uri="{FF2B5EF4-FFF2-40B4-BE49-F238E27FC236}">
                <a16:creationId xmlns:a16="http://schemas.microsoft.com/office/drawing/2014/main" id="{2C379271-0125-5A0A-5979-98FB340681AE}"/>
              </a:ext>
            </a:extLst>
          </p:cNvPr>
          <p:cNvCxnSpPr>
            <a:cxnSpLocks/>
          </p:cNvCxnSpPr>
          <p:nvPr/>
        </p:nvCxnSpPr>
        <p:spPr>
          <a:xfrm>
            <a:off x="2588972" y="4048680"/>
            <a:ext cx="9381633" cy="0"/>
          </a:xfrm>
          <a:prstGeom prst="line">
            <a:avLst/>
          </a:prstGeom>
          <a:ln w="19050">
            <a:solidFill>
              <a:schemeClr val="tx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1" name="Straight Connector 210">
            <a:extLst>
              <a:ext uri="{FF2B5EF4-FFF2-40B4-BE49-F238E27FC236}">
                <a16:creationId xmlns:a16="http://schemas.microsoft.com/office/drawing/2014/main" id="{CC281AA4-2EFF-4D77-EB5E-4E2F0A6C94BE}"/>
              </a:ext>
            </a:extLst>
          </p:cNvPr>
          <p:cNvCxnSpPr>
            <a:cxnSpLocks noChangeAspect="1"/>
          </p:cNvCxnSpPr>
          <p:nvPr/>
        </p:nvCxnSpPr>
        <p:spPr>
          <a:xfrm flipV="1">
            <a:off x="7254705" y="3001225"/>
            <a:ext cx="4691772" cy="0"/>
          </a:xfrm>
          <a:prstGeom prst="line">
            <a:avLst/>
          </a:prstGeom>
          <a:ln w="19050">
            <a:solidFill>
              <a:schemeClr val="tx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9" name="Straight Connector 278">
            <a:extLst>
              <a:ext uri="{FF2B5EF4-FFF2-40B4-BE49-F238E27FC236}">
                <a16:creationId xmlns:a16="http://schemas.microsoft.com/office/drawing/2014/main" id="{CA624BD3-2F27-9EF4-7B54-726EE8D617F7}"/>
              </a:ext>
            </a:extLst>
          </p:cNvPr>
          <p:cNvCxnSpPr>
            <a:cxnSpLocks/>
          </p:cNvCxnSpPr>
          <p:nvPr/>
        </p:nvCxnSpPr>
        <p:spPr>
          <a:xfrm flipV="1">
            <a:off x="174559" y="791392"/>
            <a:ext cx="11832621" cy="5528"/>
          </a:xfrm>
          <a:prstGeom prst="line">
            <a:avLst/>
          </a:prstGeom>
          <a:ln w="19050">
            <a:solidFill>
              <a:schemeClr val="tx1">
                <a:lumMod val="50000"/>
              </a:schemeClr>
            </a:solidFill>
          </a:ln>
        </p:spPr>
        <p:style>
          <a:lnRef idx="1">
            <a:schemeClr val="accent1"/>
          </a:lnRef>
          <a:fillRef idx="0">
            <a:schemeClr val="accent1"/>
          </a:fillRef>
          <a:effectRef idx="0">
            <a:schemeClr val="accent1"/>
          </a:effectRef>
          <a:fontRef idx="minor">
            <a:schemeClr val="tx1"/>
          </a:fontRef>
        </p:style>
      </p:cxnSp>
      <p:sp>
        <p:nvSpPr>
          <p:cNvPr id="281" name="TextBox 280">
            <a:extLst>
              <a:ext uri="{FF2B5EF4-FFF2-40B4-BE49-F238E27FC236}">
                <a16:creationId xmlns:a16="http://schemas.microsoft.com/office/drawing/2014/main" id="{ACB7B557-AD0D-3B9C-11A0-C8D5E7B05626}"/>
              </a:ext>
            </a:extLst>
          </p:cNvPr>
          <p:cNvSpPr txBox="1"/>
          <p:nvPr/>
        </p:nvSpPr>
        <p:spPr>
          <a:xfrm>
            <a:off x="4853510" y="-15626"/>
            <a:ext cx="2354327" cy="748795"/>
          </a:xfrm>
          <a:prstGeom prst="rect">
            <a:avLst/>
          </a:prstGeom>
          <a:noFill/>
        </p:spPr>
        <p:txBody>
          <a:bodyPr wrap="square">
            <a:spAutoFit/>
          </a:bodyPr>
          <a:lstStyle/>
          <a:p>
            <a:pPr algn="ctr" defTabSz="1219170">
              <a:buClr>
                <a:srgbClr val="000000"/>
              </a:buClr>
            </a:pPr>
            <a:r>
              <a:rPr lang="en-US" sz="2133" b="1" kern="0" dirty="0">
                <a:solidFill>
                  <a:srgbClr val="ED7B61"/>
                </a:solidFill>
                <a:latin typeface="Gantari"/>
                <a:cs typeface="Arial"/>
                <a:sym typeface="Wingdings" panose="05000000000000000000" pitchFamily="2" charset="2"/>
              </a:rPr>
              <a:t>Step 1: Capturing System Dynamics</a:t>
            </a:r>
            <a:endParaRPr lang="en-US" sz="2133" kern="0" dirty="0">
              <a:solidFill>
                <a:srgbClr val="000000"/>
              </a:solidFill>
              <a:latin typeface="Arial"/>
              <a:cs typeface="Arial"/>
              <a:sym typeface="Arial"/>
            </a:endParaRPr>
          </a:p>
        </p:txBody>
      </p:sp>
      <p:sp>
        <p:nvSpPr>
          <p:cNvPr id="282" name="TextBox 281">
            <a:extLst>
              <a:ext uri="{FF2B5EF4-FFF2-40B4-BE49-F238E27FC236}">
                <a16:creationId xmlns:a16="http://schemas.microsoft.com/office/drawing/2014/main" id="{7979C765-D5E5-127D-57ED-E3B7A1362910}"/>
              </a:ext>
            </a:extLst>
          </p:cNvPr>
          <p:cNvSpPr txBox="1"/>
          <p:nvPr/>
        </p:nvSpPr>
        <p:spPr>
          <a:xfrm>
            <a:off x="6982159" y="-20629"/>
            <a:ext cx="2354327" cy="748795"/>
          </a:xfrm>
          <a:prstGeom prst="rect">
            <a:avLst/>
          </a:prstGeom>
          <a:noFill/>
        </p:spPr>
        <p:txBody>
          <a:bodyPr wrap="square">
            <a:spAutoFit/>
          </a:bodyPr>
          <a:lstStyle/>
          <a:p>
            <a:pPr algn="ctr" defTabSz="1219170">
              <a:buClr>
                <a:srgbClr val="000000"/>
              </a:buClr>
            </a:pPr>
            <a:r>
              <a:rPr lang="en-US" sz="2133" b="1" kern="0" dirty="0">
                <a:solidFill>
                  <a:srgbClr val="ED7B61"/>
                </a:solidFill>
                <a:latin typeface="Gantari"/>
                <a:cs typeface="Arial"/>
                <a:sym typeface="Wingdings" panose="05000000000000000000" pitchFamily="2" charset="2"/>
              </a:rPr>
              <a:t>Step 3: Solve functional eq.</a:t>
            </a:r>
            <a:endParaRPr lang="en-US" sz="2133" kern="0" dirty="0">
              <a:solidFill>
                <a:srgbClr val="000000"/>
              </a:solidFill>
              <a:latin typeface="Arial"/>
              <a:cs typeface="Arial"/>
              <a:sym typeface="Arial"/>
            </a:endParaRPr>
          </a:p>
        </p:txBody>
      </p:sp>
      <p:sp>
        <p:nvSpPr>
          <p:cNvPr id="283" name="TextBox 282">
            <a:extLst>
              <a:ext uri="{FF2B5EF4-FFF2-40B4-BE49-F238E27FC236}">
                <a16:creationId xmlns:a16="http://schemas.microsoft.com/office/drawing/2014/main" id="{638EDAA9-B98E-987B-6ED7-76BCBB681F2A}"/>
              </a:ext>
            </a:extLst>
          </p:cNvPr>
          <p:cNvSpPr txBox="1"/>
          <p:nvPr/>
        </p:nvSpPr>
        <p:spPr>
          <a:xfrm>
            <a:off x="9467153" y="110464"/>
            <a:ext cx="2354327" cy="420564"/>
          </a:xfrm>
          <a:prstGeom prst="rect">
            <a:avLst/>
          </a:prstGeom>
          <a:noFill/>
        </p:spPr>
        <p:txBody>
          <a:bodyPr wrap="square">
            <a:spAutoFit/>
          </a:bodyPr>
          <a:lstStyle/>
          <a:p>
            <a:pPr algn="ctr" defTabSz="1219170">
              <a:buClr>
                <a:srgbClr val="000000"/>
              </a:buClr>
            </a:pPr>
            <a:r>
              <a:rPr lang="en-US" sz="2133" b="1" kern="0" dirty="0">
                <a:solidFill>
                  <a:srgbClr val="ED7B61"/>
                </a:solidFill>
                <a:latin typeface="Gantari"/>
                <a:cs typeface="Arial"/>
                <a:sym typeface="Wingdings" panose="05000000000000000000" pitchFamily="2" charset="2"/>
              </a:rPr>
              <a:t>Result</a:t>
            </a:r>
            <a:endParaRPr lang="en-US" sz="2133" kern="0" dirty="0">
              <a:solidFill>
                <a:srgbClr val="000000"/>
              </a:solidFill>
              <a:latin typeface="Arial"/>
              <a:cs typeface="Arial"/>
              <a:sym typeface="Arial"/>
            </a:endParaRPr>
          </a:p>
        </p:txBody>
      </p:sp>
      <p:sp>
        <p:nvSpPr>
          <p:cNvPr id="284" name="TextBox 283">
            <a:extLst>
              <a:ext uri="{FF2B5EF4-FFF2-40B4-BE49-F238E27FC236}">
                <a16:creationId xmlns:a16="http://schemas.microsoft.com/office/drawing/2014/main" id="{5BA74E2C-7DA0-4D7E-1E35-9CDD7F7A24A7}"/>
              </a:ext>
            </a:extLst>
          </p:cNvPr>
          <p:cNvSpPr txBox="1"/>
          <p:nvPr/>
        </p:nvSpPr>
        <p:spPr>
          <a:xfrm>
            <a:off x="2492534" y="143517"/>
            <a:ext cx="2354327" cy="420564"/>
          </a:xfrm>
          <a:prstGeom prst="rect">
            <a:avLst/>
          </a:prstGeom>
          <a:noFill/>
        </p:spPr>
        <p:txBody>
          <a:bodyPr wrap="square">
            <a:spAutoFit/>
          </a:bodyPr>
          <a:lstStyle/>
          <a:p>
            <a:pPr algn="ctr" defTabSz="1219170">
              <a:buClr>
                <a:srgbClr val="000000"/>
              </a:buClr>
            </a:pPr>
            <a:r>
              <a:rPr lang="en-US" sz="2133" b="1" kern="0" dirty="0">
                <a:solidFill>
                  <a:srgbClr val="ED7B61"/>
                </a:solidFill>
                <a:latin typeface="Gantari"/>
                <a:cs typeface="Arial"/>
                <a:sym typeface="Wingdings" panose="05000000000000000000" pitchFamily="2" charset="2"/>
              </a:rPr>
              <a:t>Setting</a:t>
            </a:r>
            <a:endParaRPr lang="en-US" sz="2133" kern="0" dirty="0">
              <a:solidFill>
                <a:srgbClr val="000000"/>
              </a:solidFill>
              <a:latin typeface="Arial"/>
              <a:cs typeface="Arial"/>
              <a:sym typeface="Arial"/>
            </a:endParaRPr>
          </a:p>
        </p:txBody>
      </p:sp>
      <p:sp>
        <p:nvSpPr>
          <p:cNvPr id="285" name="TextBox 284">
            <a:extLst>
              <a:ext uri="{FF2B5EF4-FFF2-40B4-BE49-F238E27FC236}">
                <a16:creationId xmlns:a16="http://schemas.microsoft.com/office/drawing/2014/main" id="{768E56FF-7FFF-B0DD-5292-D616F4AC722B}"/>
              </a:ext>
            </a:extLst>
          </p:cNvPr>
          <p:cNvSpPr txBox="1"/>
          <p:nvPr/>
        </p:nvSpPr>
        <p:spPr>
          <a:xfrm>
            <a:off x="145382" y="139011"/>
            <a:ext cx="2354327" cy="420564"/>
          </a:xfrm>
          <a:prstGeom prst="rect">
            <a:avLst/>
          </a:prstGeom>
          <a:noFill/>
        </p:spPr>
        <p:txBody>
          <a:bodyPr wrap="square">
            <a:spAutoFit/>
          </a:bodyPr>
          <a:lstStyle/>
          <a:p>
            <a:pPr algn="ctr" defTabSz="1219170">
              <a:buClr>
                <a:srgbClr val="000000"/>
              </a:buClr>
            </a:pPr>
            <a:r>
              <a:rPr lang="en-US" sz="2133" b="1" kern="0" dirty="0">
                <a:solidFill>
                  <a:srgbClr val="ED7B61"/>
                </a:solidFill>
                <a:latin typeface="Gantari"/>
                <a:cs typeface="Arial"/>
                <a:sym typeface="Wingdings" panose="05000000000000000000" pitchFamily="2" charset="2"/>
              </a:rPr>
              <a:t>Model</a:t>
            </a:r>
            <a:endParaRPr lang="en-US" sz="2133" kern="0" dirty="0">
              <a:solidFill>
                <a:srgbClr val="000000"/>
              </a:solidFill>
              <a:latin typeface="Arial"/>
              <a:cs typeface="Arial"/>
              <a:sym typeface="Arial"/>
            </a:endParaRPr>
          </a:p>
        </p:txBody>
      </p:sp>
      <p:pic>
        <p:nvPicPr>
          <p:cNvPr id="2" name="Picture 1">
            <a:extLst>
              <a:ext uri="{FF2B5EF4-FFF2-40B4-BE49-F238E27FC236}">
                <a16:creationId xmlns:a16="http://schemas.microsoft.com/office/drawing/2014/main" id="{7162F97E-34E9-54E2-98E0-2CAA36E22D11}"/>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3955" b="92373" l="2632" r="93985">
                        <a14:foregroundMark x1="49060" y1="9322" x2="49060" y2="9322"/>
                        <a14:foregroundMark x1="81955" y1="91243" x2="81955" y2="91243"/>
                        <a14:foregroundMark x1="11466" y1="92655" x2="11466" y2="92655"/>
                        <a14:foregroundMark x1="2820" y1="30226" x2="2820" y2="30226"/>
                        <a14:foregroundMark x1="2820" y1="35028" x2="2820" y2="35028"/>
                        <a14:foregroundMark x1="3008" y1="41243" x2="3008" y2="41243"/>
                        <a14:foregroundMark x1="3008" y1="46893" x2="3008" y2="46893"/>
                        <a14:foregroundMark x1="2632" y1="53390" x2="2632" y2="53390"/>
                        <a14:foregroundMark x1="2820" y1="51695" x2="2820" y2="51695"/>
                        <a14:foregroundMark x1="2820" y1="58192" x2="2820" y2="58192"/>
                        <a14:foregroundMark x1="18233" y1="4520" x2="18233" y2="4520"/>
                        <a14:foregroundMark x1="15977" y1="4237" x2="15977" y2="4237"/>
                        <a14:foregroundMark x1="93985" y1="3955" x2="93985" y2="3955"/>
                        <a14:backgroundMark x1="25564" y1="47740" x2="25564" y2="47740"/>
                        <a14:backgroundMark x1="50376" y1="77401" x2="50376" y2="77401"/>
                        <a14:backgroundMark x1="74624" y1="32486" x2="74624" y2="32486"/>
                      </a14:backgroundRemoval>
                    </a14:imgEffect>
                  </a14:imgLayer>
                </a14:imgProps>
              </a:ext>
            </a:extLst>
          </a:blip>
          <a:stretch>
            <a:fillRect/>
          </a:stretch>
        </p:blipFill>
        <p:spPr>
          <a:xfrm>
            <a:off x="9284225" y="1031870"/>
            <a:ext cx="941787" cy="829706"/>
          </a:xfrm>
          <a:prstGeom prst="rect">
            <a:avLst/>
          </a:prstGeom>
        </p:spPr>
      </p:pic>
      <p:pic>
        <p:nvPicPr>
          <p:cNvPr id="3" name="Picture 2">
            <a:extLst>
              <a:ext uri="{FF2B5EF4-FFF2-40B4-BE49-F238E27FC236}">
                <a16:creationId xmlns:a16="http://schemas.microsoft.com/office/drawing/2014/main" id="{0E310E45-91B6-18D9-14FF-D97679C1D037}"/>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2825" b="91243" l="3008" r="96992">
                        <a14:foregroundMark x1="10338" y1="91243" x2="10338" y2="91243"/>
                        <a14:foregroundMark x1="90977" y1="91525" x2="90977" y2="91525"/>
                        <a14:foregroundMark x1="3008" y1="30226" x2="3008" y2="30226"/>
                        <a14:foregroundMark x1="3571" y1="23446" x2="3571" y2="23446"/>
                        <a14:foregroundMark x1="3571" y1="26554" x2="3571" y2="26554"/>
                        <a14:foregroundMark x1="3571" y1="33616" x2="3571" y2="33616"/>
                        <a14:foregroundMark x1="3571" y1="37006" x2="3571" y2="37006"/>
                        <a14:foregroundMark x1="3571" y1="11299" x2="3571" y2="11299"/>
                        <a14:foregroundMark x1="3383" y1="5650" x2="3383" y2="5650"/>
                        <a14:foregroundMark x1="3571" y1="3672" x2="3571" y2="3672"/>
                        <a14:foregroundMark x1="7707" y1="3390" x2="7707" y2="3390"/>
                        <a14:foregroundMark x1="9962" y1="3390" x2="9962" y2="3390"/>
                        <a14:foregroundMark x1="11842" y1="3955" x2="11842" y2="3955"/>
                        <a14:foregroundMark x1="17481" y1="3390" x2="17481" y2="3390"/>
                        <a14:foregroundMark x1="25564" y1="3672" x2="25564" y2="3672"/>
                        <a14:foregroundMark x1="32143" y1="3955" x2="32143" y2="3955"/>
                        <a14:foregroundMark x1="32707" y1="3107" x2="32707" y2="3107"/>
                        <a14:foregroundMark x1="41353" y1="3672" x2="41353" y2="3672"/>
                        <a14:foregroundMark x1="55451" y1="3390" x2="55451" y2="3390"/>
                        <a14:foregroundMark x1="96805" y1="9605" x2="96805" y2="9605"/>
                        <a14:foregroundMark x1="96992" y1="9605" x2="96992" y2="9605"/>
                        <a14:foregroundMark x1="78008" y1="3672" x2="78008" y2="3672"/>
                        <a14:foregroundMark x1="96429" y1="3672" x2="96429" y2="3672"/>
                      </a14:backgroundRemoval>
                    </a14:imgEffect>
                  </a14:imgLayer>
                </a14:imgProps>
              </a:ext>
            </a:extLst>
          </a:blip>
          <a:stretch>
            <a:fillRect/>
          </a:stretch>
        </p:blipFill>
        <p:spPr>
          <a:xfrm>
            <a:off x="10237935" y="1026061"/>
            <a:ext cx="994657" cy="848966"/>
          </a:xfrm>
          <a:prstGeom prst="rect">
            <a:avLst/>
          </a:prstGeom>
        </p:spPr>
      </p:pic>
      <p:pic>
        <p:nvPicPr>
          <p:cNvPr id="14" name="Picture 13">
            <a:extLst>
              <a:ext uri="{FF2B5EF4-FFF2-40B4-BE49-F238E27FC236}">
                <a16:creationId xmlns:a16="http://schemas.microsoft.com/office/drawing/2014/main" id="{4D2998D7-A16D-4D15-2114-F91502EFE590}"/>
              </a:ext>
            </a:extLst>
          </p:cNvPr>
          <p:cNvPicPr>
            <a:picLocks noChangeAspect="1"/>
          </p:cNvPicPr>
          <p:nvPr/>
        </p:nvPicPr>
        <p:blipFill>
          <a:blip r:embed="rId8">
            <a:extLst>
              <a:ext uri="{BEBA8EAE-BF5A-486C-A8C5-ECC9F3942E4B}">
                <a14:imgProps xmlns:a14="http://schemas.microsoft.com/office/drawing/2010/main">
                  <a14:imgLayer r:embed="rId9">
                    <a14:imgEffect>
                      <a14:backgroundRemoval t="3955" b="91808" l="3008" r="96429">
                        <a14:foregroundMark x1="10526" y1="92090" x2="10526" y2="92090"/>
                        <a14:foregroundMark x1="3195" y1="32768" x2="3195" y2="32768"/>
                        <a14:foregroundMark x1="3195" y1="28249" x2="3195" y2="28249"/>
                        <a14:foregroundMark x1="3195" y1="22599" x2="3195" y2="22599"/>
                        <a14:foregroundMark x1="3383" y1="18927" x2="3383" y2="18927"/>
                        <a14:foregroundMark x1="3195" y1="38418" x2="3195" y2="38418"/>
                        <a14:foregroundMark x1="3383" y1="42373" x2="3383" y2="42373"/>
                        <a14:foregroundMark x1="46241" y1="4237" x2="46241" y2="4237"/>
                        <a14:foregroundMark x1="96429" y1="20056" x2="96429" y2="20056"/>
                      </a14:backgroundRemoval>
                    </a14:imgEffect>
                  </a14:imgLayer>
                </a14:imgProps>
              </a:ext>
            </a:extLst>
          </a:blip>
          <a:stretch>
            <a:fillRect/>
          </a:stretch>
        </p:blipFill>
        <p:spPr>
          <a:xfrm>
            <a:off x="11234441" y="1024232"/>
            <a:ext cx="897434" cy="854610"/>
          </a:xfrm>
          <a:prstGeom prst="rect">
            <a:avLst/>
          </a:prstGeom>
        </p:spPr>
      </p:pic>
    </p:spTree>
    <p:extLst>
      <p:ext uri="{BB962C8B-B14F-4D97-AF65-F5344CB8AC3E}">
        <p14:creationId xmlns:p14="http://schemas.microsoft.com/office/powerpoint/2010/main" val="5878021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6D49EA2-C38D-4DEC-8E69-607F7DFDB89B}"/>
              </a:ext>
            </a:extLst>
          </p:cNvPr>
          <p:cNvSpPr>
            <a:spLocks noGrp="1"/>
          </p:cNvSpPr>
          <p:nvPr>
            <p:ph idx="1"/>
          </p:nvPr>
        </p:nvSpPr>
        <p:spPr>
          <a:xfrm>
            <a:off x="782664" y="1838898"/>
            <a:ext cx="10373016" cy="3513672"/>
          </a:xfrm>
        </p:spPr>
        <p:txBody>
          <a:bodyPr/>
          <a:lstStyle/>
          <a:p>
            <a:pPr>
              <a:buFont typeface="Arial" panose="020B0604020202020204" pitchFamily="34" charset="0"/>
              <a:buChar char="•"/>
            </a:pPr>
            <a:endParaRPr lang="en-US" dirty="0"/>
          </a:p>
          <a:p>
            <a:pPr>
              <a:buFont typeface="Arial" panose="020B0604020202020204" pitchFamily="34" charset="0"/>
              <a:buChar char="•"/>
            </a:pPr>
            <a:endParaRPr lang="en-US" dirty="0"/>
          </a:p>
          <a:p>
            <a:pPr>
              <a:buFont typeface="Arial" panose="020B0604020202020204" pitchFamily="34" charset="0"/>
              <a:buChar char="•"/>
            </a:pPr>
            <a:endParaRPr lang="en-US" dirty="0"/>
          </a:p>
          <a:p>
            <a:pPr>
              <a:buFont typeface="Arial" panose="020B0604020202020204" pitchFamily="34" charset="0"/>
              <a:buChar char="•"/>
            </a:pPr>
            <a:endParaRPr lang="en-US" dirty="0"/>
          </a:p>
        </p:txBody>
      </p:sp>
      <p:sp>
        <p:nvSpPr>
          <p:cNvPr id="3" name="Title 2">
            <a:extLst>
              <a:ext uri="{FF2B5EF4-FFF2-40B4-BE49-F238E27FC236}">
                <a16:creationId xmlns:a16="http://schemas.microsoft.com/office/drawing/2014/main" id="{F85AB973-3FE3-4915-9441-9ECCEABB2876}"/>
              </a:ext>
            </a:extLst>
          </p:cNvPr>
          <p:cNvSpPr>
            <a:spLocks noGrp="1"/>
          </p:cNvSpPr>
          <p:nvPr>
            <p:ph type="title"/>
          </p:nvPr>
        </p:nvSpPr>
        <p:spPr>
          <a:xfrm>
            <a:off x="782664" y="-251262"/>
            <a:ext cx="10373016" cy="1369074"/>
          </a:xfrm>
        </p:spPr>
        <p:txBody>
          <a:bodyPr>
            <a:normAutofit/>
          </a:bodyPr>
          <a:lstStyle/>
          <a:p>
            <a:r>
              <a:rPr lang="en-US" sz="3600" dirty="0"/>
              <a:t>HEAVY-TRAFFIC: General CASE</a:t>
            </a:r>
          </a:p>
        </p:txBody>
      </p:sp>
      <p:sp>
        <p:nvSpPr>
          <p:cNvPr id="4" name="Slide Number Placeholder 3">
            <a:extLst>
              <a:ext uri="{FF2B5EF4-FFF2-40B4-BE49-F238E27FC236}">
                <a16:creationId xmlns:a16="http://schemas.microsoft.com/office/drawing/2014/main" id="{59DA5F44-A964-477F-A0D2-1E2B4A3717C6}"/>
              </a:ext>
            </a:extLst>
          </p:cNvPr>
          <p:cNvSpPr>
            <a:spLocks noGrp="1"/>
          </p:cNvSpPr>
          <p:nvPr>
            <p:ph type="sldNum" sz="quarter" idx="12"/>
          </p:nvPr>
        </p:nvSpPr>
        <p:spPr/>
        <p:txBody>
          <a:bodyPr/>
          <a:lstStyle/>
          <a:p>
            <a:fld id="{3A98EE3D-8CD1-4C3F-BD1C-C98C9596463C}" type="slidenum">
              <a:rPr lang="en-US" smtClean="0"/>
              <a:t>18</a:t>
            </a:fld>
            <a:endParaRPr lang="en-US" dirty="0"/>
          </a:p>
        </p:txBody>
      </p:sp>
      <p:grpSp>
        <p:nvGrpSpPr>
          <p:cNvPr id="19" name="Group 18">
            <a:extLst>
              <a:ext uri="{FF2B5EF4-FFF2-40B4-BE49-F238E27FC236}">
                <a16:creationId xmlns:a16="http://schemas.microsoft.com/office/drawing/2014/main" id="{FD4DFE43-C00F-4E3E-92B1-B4E8266467B8}"/>
              </a:ext>
            </a:extLst>
          </p:cNvPr>
          <p:cNvGrpSpPr/>
          <p:nvPr/>
        </p:nvGrpSpPr>
        <p:grpSpPr>
          <a:xfrm>
            <a:off x="1938854" y="786330"/>
            <a:ext cx="7679200" cy="987685"/>
            <a:chOff x="493802" y="1556575"/>
            <a:chExt cx="11376875" cy="1657592"/>
          </a:xfrm>
        </p:grpSpPr>
        <p:pic>
          <p:nvPicPr>
            <p:cNvPr id="5" name="Content Placeholder 4" descr="Line arrow: Straight">
              <a:extLst>
                <a:ext uri="{FF2B5EF4-FFF2-40B4-BE49-F238E27FC236}">
                  <a16:creationId xmlns:a16="http://schemas.microsoft.com/office/drawing/2014/main" id="{4D77B795-F767-4BE2-A1A0-43A8B6BC1A9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764501" y="1556575"/>
              <a:ext cx="633432" cy="642199"/>
            </a:xfrm>
            <a:prstGeom prst="rect">
              <a:avLst/>
            </a:prstGeom>
          </p:spPr>
        </p:pic>
        <p:pic>
          <p:nvPicPr>
            <p:cNvPr id="6" name="Graphic 5" descr="Man">
              <a:extLst>
                <a:ext uri="{FF2B5EF4-FFF2-40B4-BE49-F238E27FC236}">
                  <a16:creationId xmlns:a16="http://schemas.microsoft.com/office/drawing/2014/main" id="{6B08ACC2-C753-4E1B-AB09-6C38AB46C9D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844261" y="1616574"/>
              <a:ext cx="633432" cy="642199"/>
            </a:xfrm>
            <a:prstGeom prst="rect">
              <a:avLst/>
            </a:prstGeom>
          </p:spPr>
        </p:pic>
        <p:pic>
          <p:nvPicPr>
            <p:cNvPr id="7" name="Graphic 6" descr="Car">
              <a:extLst>
                <a:ext uri="{FF2B5EF4-FFF2-40B4-BE49-F238E27FC236}">
                  <a16:creationId xmlns:a16="http://schemas.microsoft.com/office/drawing/2014/main" id="{DF9E6050-2167-4708-A2BF-EC1A83FEAD8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407324" y="1605104"/>
              <a:ext cx="633432" cy="642199"/>
            </a:xfrm>
            <a:prstGeom prst="rect">
              <a:avLst/>
            </a:prstGeom>
          </p:spPr>
        </p:pic>
        <p:cxnSp>
          <p:nvCxnSpPr>
            <p:cNvPr id="8" name="Straight Connector 7">
              <a:extLst>
                <a:ext uri="{FF2B5EF4-FFF2-40B4-BE49-F238E27FC236}">
                  <a16:creationId xmlns:a16="http://schemas.microsoft.com/office/drawing/2014/main" id="{B55E3505-00C3-4491-B10F-6F4B5E7DA0C6}"/>
                </a:ext>
              </a:extLst>
            </p:cNvPr>
            <p:cNvCxnSpPr>
              <a:cxnSpLocks/>
            </p:cNvCxnSpPr>
            <p:nvPr/>
          </p:nvCxnSpPr>
          <p:spPr>
            <a:xfrm>
              <a:off x="4314257" y="1583888"/>
              <a:ext cx="1752878"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603304F-C604-4481-85C1-D9D186338642}"/>
                </a:ext>
              </a:extLst>
            </p:cNvPr>
            <p:cNvCxnSpPr>
              <a:cxnSpLocks/>
            </p:cNvCxnSpPr>
            <p:nvPr/>
          </p:nvCxnSpPr>
          <p:spPr>
            <a:xfrm>
              <a:off x="6067135" y="1583888"/>
              <a:ext cx="0" cy="691786"/>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2F30FB2D-B5E5-4364-BECA-284D25F5FC2E}"/>
                </a:ext>
              </a:extLst>
            </p:cNvPr>
            <p:cNvCxnSpPr>
              <a:cxnSpLocks/>
            </p:cNvCxnSpPr>
            <p:nvPr/>
          </p:nvCxnSpPr>
          <p:spPr>
            <a:xfrm flipV="1">
              <a:off x="4314257" y="2275674"/>
              <a:ext cx="1752878" cy="1003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1" name="Graphic 10" descr="Car">
              <a:extLst>
                <a:ext uri="{FF2B5EF4-FFF2-40B4-BE49-F238E27FC236}">
                  <a16:creationId xmlns:a16="http://schemas.microsoft.com/office/drawing/2014/main" id="{9B871434-448F-4D90-B36A-1D75F3A76DC3}"/>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755847" y="1591004"/>
              <a:ext cx="633432" cy="642199"/>
            </a:xfrm>
            <a:prstGeom prst="rect">
              <a:avLst/>
            </a:prstGeom>
          </p:spPr>
        </p:pic>
        <p:pic>
          <p:nvPicPr>
            <p:cNvPr id="12" name="Graphic 11" descr="Car">
              <a:extLst>
                <a:ext uri="{FF2B5EF4-FFF2-40B4-BE49-F238E27FC236}">
                  <a16:creationId xmlns:a16="http://schemas.microsoft.com/office/drawing/2014/main" id="{8F90523F-91E3-4019-BFC5-F66FEEEBEE9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100891" y="1582554"/>
              <a:ext cx="633432" cy="642199"/>
            </a:xfrm>
            <a:prstGeom prst="rect">
              <a:avLst/>
            </a:prstGeom>
          </p:spPr>
        </p:pic>
        <p:cxnSp>
          <p:nvCxnSpPr>
            <p:cNvPr id="13" name="Straight Connector 12">
              <a:extLst>
                <a:ext uri="{FF2B5EF4-FFF2-40B4-BE49-F238E27FC236}">
                  <a16:creationId xmlns:a16="http://schemas.microsoft.com/office/drawing/2014/main" id="{72BE2D08-79B8-4DB6-89E6-66A60CF0C5B6}"/>
                </a:ext>
              </a:extLst>
            </p:cNvPr>
            <p:cNvCxnSpPr>
              <a:cxnSpLocks/>
            </p:cNvCxnSpPr>
            <p:nvPr/>
          </p:nvCxnSpPr>
          <p:spPr>
            <a:xfrm>
              <a:off x="6943574" y="1588437"/>
              <a:ext cx="1752878"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3F84AB4-FCD7-48D9-8823-0518CEF60E4C}"/>
                </a:ext>
              </a:extLst>
            </p:cNvPr>
            <p:cNvCxnSpPr>
              <a:cxnSpLocks/>
            </p:cNvCxnSpPr>
            <p:nvPr/>
          </p:nvCxnSpPr>
          <p:spPr>
            <a:xfrm>
              <a:off x="6946171" y="1588437"/>
              <a:ext cx="0" cy="691786"/>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3FA86FEB-C663-4139-B334-E000C93428CB}"/>
                </a:ext>
              </a:extLst>
            </p:cNvPr>
            <p:cNvCxnSpPr>
              <a:cxnSpLocks/>
            </p:cNvCxnSpPr>
            <p:nvPr/>
          </p:nvCxnSpPr>
          <p:spPr>
            <a:xfrm flipV="1">
              <a:off x="6943574" y="2269339"/>
              <a:ext cx="1752878" cy="1003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6" name="Graphic 15" descr="Man">
              <a:extLst>
                <a:ext uri="{FF2B5EF4-FFF2-40B4-BE49-F238E27FC236}">
                  <a16:creationId xmlns:a16="http://schemas.microsoft.com/office/drawing/2014/main" id="{E7D904DB-A4FF-45E7-BA05-95F3901649C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204580" y="1613554"/>
              <a:ext cx="633432" cy="642199"/>
            </a:xfrm>
            <a:prstGeom prst="rect">
              <a:avLst/>
            </a:prstGeom>
          </p:spPr>
        </p:pic>
        <p:pic>
          <p:nvPicPr>
            <p:cNvPr id="17" name="Graphic 16" descr="Man">
              <a:extLst>
                <a:ext uri="{FF2B5EF4-FFF2-40B4-BE49-F238E27FC236}">
                  <a16:creationId xmlns:a16="http://schemas.microsoft.com/office/drawing/2014/main" id="{3E757DE5-DD8D-4AB3-8DBB-D37BA8931C1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579712" y="1616574"/>
              <a:ext cx="633432" cy="642199"/>
            </a:xfrm>
            <a:prstGeom prst="rect">
              <a:avLst/>
            </a:prstGeom>
          </p:spPr>
        </p:pic>
        <p:pic>
          <p:nvPicPr>
            <p:cNvPr id="18" name="Content Placeholder 4" descr="Line arrow: Straight">
              <a:extLst>
                <a:ext uri="{FF2B5EF4-FFF2-40B4-BE49-F238E27FC236}">
                  <a16:creationId xmlns:a16="http://schemas.microsoft.com/office/drawing/2014/main" id="{3FD2617A-949C-4051-994A-30E47381745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0800000">
              <a:off x="3092209" y="1577358"/>
              <a:ext cx="633432" cy="642199"/>
            </a:xfrm>
            <a:prstGeom prst="rect">
              <a:avLst/>
            </a:prstGeom>
          </p:spPr>
        </p:pic>
        <p:sp>
          <p:nvSpPr>
            <p:cNvPr id="22" name="Right Brace 21">
              <a:extLst>
                <a:ext uri="{FF2B5EF4-FFF2-40B4-BE49-F238E27FC236}">
                  <a16:creationId xmlns:a16="http://schemas.microsoft.com/office/drawing/2014/main" id="{5E575961-42D1-4054-B63A-BD7F1EEBA6F9}"/>
                </a:ext>
              </a:extLst>
            </p:cNvPr>
            <p:cNvSpPr/>
            <p:nvPr/>
          </p:nvSpPr>
          <p:spPr>
            <a:xfrm rot="5400000">
              <a:off x="4961582" y="1517254"/>
              <a:ext cx="218482" cy="1939865"/>
            </a:xfrm>
            <a:prstGeom prst="rightBrace">
              <a:avLst/>
            </a:prstGeom>
            <a:ln w="28575">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0444E230-A0EC-4AEB-AD6A-8E94E257D85B}"/>
                    </a:ext>
                  </a:extLst>
                </p:cNvPr>
                <p:cNvSpPr txBox="1"/>
                <p:nvPr/>
              </p:nvSpPr>
              <p:spPr>
                <a:xfrm>
                  <a:off x="4826333" y="2627405"/>
                  <a:ext cx="619938" cy="51653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400" b="0" i="1" smtClean="0">
                                <a:solidFill>
                                  <a:schemeClr val="accent2"/>
                                </a:solidFill>
                                <a:latin typeface="Cambria Math" panose="02040503050406030204" pitchFamily="18" charset="0"/>
                              </a:rPr>
                            </m:ctrlPr>
                          </m:sSubPr>
                          <m:e>
                            <m:r>
                              <a:rPr lang="en-US" sz="1400" b="0" i="1" smtClean="0">
                                <a:solidFill>
                                  <a:schemeClr val="accent2"/>
                                </a:solidFill>
                                <a:latin typeface="Cambria Math" panose="02040503050406030204" pitchFamily="18" charset="0"/>
                              </a:rPr>
                              <m:t>𝑞</m:t>
                            </m:r>
                          </m:e>
                          <m:sub>
                            <m:r>
                              <a:rPr lang="en-US" sz="1400" b="0" i="1" smtClean="0">
                                <a:solidFill>
                                  <a:schemeClr val="accent2"/>
                                </a:solidFill>
                                <a:latin typeface="Cambria Math" panose="02040503050406030204" pitchFamily="18" charset="0"/>
                              </a:rPr>
                              <m:t>1</m:t>
                            </m:r>
                          </m:sub>
                        </m:sSub>
                      </m:oMath>
                    </m:oMathPara>
                  </a14:m>
                  <a:endParaRPr lang="en-US" sz="1400" dirty="0">
                    <a:solidFill>
                      <a:schemeClr val="accent2"/>
                    </a:solidFill>
                  </a:endParaRPr>
                </a:p>
              </p:txBody>
            </p:sp>
          </mc:Choice>
          <mc:Fallback xmlns="">
            <p:sp>
              <p:nvSpPr>
                <p:cNvPr id="23" name="TextBox 22">
                  <a:extLst>
                    <a:ext uri="{FF2B5EF4-FFF2-40B4-BE49-F238E27FC236}">
                      <a16:creationId xmlns:a16="http://schemas.microsoft.com/office/drawing/2014/main" id="{0444E230-A0EC-4AEB-AD6A-8E94E257D85B}"/>
                    </a:ext>
                  </a:extLst>
                </p:cNvPr>
                <p:cNvSpPr txBox="1">
                  <a:spLocks noRot="1" noChangeAspect="1" noMove="1" noResize="1" noEditPoints="1" noAdjustHandles="1" noChangeArrowheads="1" noChangeShapeType="1" noTextEdit="1"/>
                </p:cNvSpPr>
                <p:nvPr/>
              </p:nvSpPr>
              <p:spPr>
                <a:xfrm>
                  <a:off x="4826333" y="2627405"/>
                  <a:ext cx="619938" cy="516530"/>
                </a:xfrm>
                <a:prstGeom prst="rect">
                  <a:avLst/>
                </a:prstGeom>
                <a:blipFill>
                  <a:blip r:embed="rId9"/>
                  <a:stretch>
                    <a:fillRect b="-6000"/>
                  </a:stretch>
                </a:blipFill>
              </p:spPr>
              <p:txBody>
                <a:bodyPr/>
                <a:lstStyle/>
                <a:p>
                  <a:r>
                    <a:rPr lang="en-US">
                      <a:noFill/>
                    </a:rPr>
                    <a:t> </a:t>
                  </a:r>
                </a:p>
              </p:txBody>
            </p:sp>
          </mc:Fallback>
        </mc:AlternateContent>
        <p:sp>
          <p:nvSpPr>
            <p:cNvPr id="24" name="Right Brace 23">
              <a:extLst>
                <a:ext uri="{FF2B5EF4-FFF2-40B4-BE49-F238E27FC236}">
                  <a16:creationId xmlns:a16="http://schemas.microsoft.com/office/drawing/2014/main" id="{4752C390-D383-48B7-9323-DA37FB2B57D7}"/>
                </a:ext>
              </a:extLst>
            </p:cNvPr>
            <p:cNvSpPr/>
            <p:nvPr/>
          </p:nvSpPr>
          <p:spPr>
            <a:xfrm rot="5400000">
              <a:off x="7454264" y="1867256"/>
              <a:ext cx="178355" cy="1199735"/>
            </a:xfrm>
            <a:prstGeom prst="rightBrace">
              <a:avLst/>
            </a:prstGeom>
            <a:ln w="28575">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813BE8FF-55F9-40A5-A66E-3140C08732C7}"/>
                    </a:ext>
                  </a:extLst>
                </p:cNvPr>
                <p:cNvSpPr txBox="1"/>
                <p:nvPr/>
              </p:nvSpPr>
              <p:spPr>
                <a:xfrm>
                  <a:off x="7370088" y="2648006"/>
                  <a:ext cx="302416" cy="51653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400" b="0" i="1" smtClean="0">
                                <a:solidFill>
                                  <a:schemeClr val="accent2"/>
                                </a:solidFill>
                                <a:latin typeface="Cambria Math" panose="02040503050406030204" pitchFamily="18" charset="0"/>
                              </a:rPr>
                            </m:ctrlPr>
                          </m:sSubPr>
                          <m:e>
                            <m:r>
                              <a:rPr lang="en-US" sz="1400" b="0" i="1" smtClean="0">
                                <a:solidFill>
                                  <a:schemeClr val="accent2"/>
                                </a:solidFill>
                                <a:latin typeface="Cambria Math" panose="02040503050406030204" pitchFamily="18" charset="0"/>
                              </a:rPr>
                              <m:t>𝑞</m:t>
                            </m:r>
                          </m:e>
                          <m:sub>
                            <m:r>
                              <a:rPr lang="en-US" sz="1400" b="0" i="1" smtClean="0">
                                <a:solidFill>
                                  <a:schemeClr val="accent2"/>
                                </a:solidFill>
                                <a:latin typeface="Cambria Math" panose="02040503050406030204" pitchFamily="18" charset="0"/>
                              </a:rPr>
                              <m:t>2</m:t>
                            </m:r>
                          </m:sub>
                        </m:sSub>
                      </m:oMath>
                    </m:oMathPara>
                  </a14:m>
                  <a:endParaRPr lang="en-US" sz="1400" dirty="0">
                    <a:solidFill>
                      <a:schemeClr val="accent2"/>
                    </a:solidFill>
                  </a:endParaRPr>
                </a:p>
              </p:txBody>
            </p:sp>
          </mc:Choice>
          <mc:Fallback xmlns="">
            <p:sp>
              <p:nvSpPr>
                <p:cNvPr id="25" name="TextBox 24">
                  <a:extLst>
                    <a:ext uri="{FF2B5EF4-FFF2-40B4-BE49-F238E27FC236}">
                      <a16:creationId xmlns:a16="http://schemas.microsoft.com/office/drawing/2014/main" id="{813BE8FF-55F9-40A5-A66E-3140C08732C7}"/>
                    </a:ext>
                  </a:extLst>
                </p:cNvPr>
                <p:cNvSpPr txBox="1">
                  <a:spLocks noRot="1" noChangeAspect="1" noMove="1" noResize="1" noEditPoints="1" noAdjustHandles="1" noChangeArrowheads="1" noChangeShapeType="1" noTextEdit="1"/>
                </p:cNvSpPr>
                <p:nvPr/>
              </p:nvSpPr>
              <p:spPr>
                <a:xfrm>
                  <a:off x="7370088" y="2648006"/>
                  <a:ext cx="302416" cy="516530"/>
                </a:xfrm>
                <a:prstGeom prst="rect">
                  <a:avLst/>
                </a:prstGeom>
                <a:blipFill>
                  <a:blip r:embed="rId10"/>
                  <a:stretch>
                    <a:fillRect r="-44118" b="-6000"/>
                  </a:stretch>
                </a:blipFill>
              </p:spPr>
              <p:txBody>
                <a:bodyPr/>
                <a:lstStyle/>
                <a:p>
                  <a:r>
                    <a:rPr lang="en-US">
                      <a:noFill/>
                    </a:rPr>
                    <a:t> </a:t>
                  </a:r>
                </a:p>
              </p:txBody>
            </p:sp>
          </mc:Fallback>
        </mc:AlternateContent>
        <p:pic>
          <p:nvPicPr>
            <p:cNvPr id="30" name="Content Placeholder 4" descr="Line arrow: Straight">
              <a:extLst>
                <a:ext uri="{FF2B5EF4-FFF2-40B4-BE49-F238E27FC236}">
                  <a16:creationId xmlns:a16="http://schemas.microsoft.com/office/drawing/2014/main" id="{251E9632-CF72-4974-9E38-BF8427F30BA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0800000">
              <a:off x="725391" y="1633534"/>
              <a:ext cx="633432" cy="642199"/>
            </a:xfrm>
            <a:prstGeom prst="rect">
              <a:avLst/>
            </a:prstGeom>
          </p:spPr>
        </p:pic>
        <mc:AlternateContent xmlns:mc="http://schemas.openxmlformats.org/markup-compatibility/2006" xmlns:a14="http://schemas.microsoft.com/office/drawing/2010/main">
          <mc:Choice Requires="a14">
            <p:sp>
              <p:nvSpPr>
                <p:cNvPr id="31" name="Rectangle 30">
                  <a:extLst>
                    <a:ext uri="{FF2B5EF4-FFF2-40B4-BE49-F238E27FC236}">
                      <a16:creationId xmlns:a16="http://schemas.microsoft.com/office/drawing/2014/main" id="{D9D3110A-24AD-444D-89BD-64B18B457414}"/>
                    </a:ext>
                  </a:extLst>
                </p:cNvPr>
                <p:cNvSpPr/>
                <p:nvPr/>
              </p:nvSpPr>
              <p:spPr>
                <a:xfrm>
                  <a:off x="493802" y="2114924"/>
                  <a:ext cx="1157137" cy="882189"/>
                </a:xfrm>
                <a:prstGeom prst="rect">
                  <a:avLst/>
                </a:prstGeom>
              </p:spPr>
              <p:txBody>
                <a:bodyPr wrap="none">
                  <a:spAutoFit/>
                </a:bodyPr>
                <a:lstStyle/>
                <a:p>
                  <a:pPr lvl="0" algn="ctr"/>
                  <a14:m>
                    <m:oMath xmlns:m="http://schemas.openxmlformats.org/officeDocument/2006/math">
                      <m:sSub>
                        <m:sSubPr>
                          <m:ctrlPr>
                            <a:rPr lang="en-US" sz="140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𝑎</m:t>
                          </m:r>
                        </m:e>
                        <m:sub>
                          <m:r>
                            <a:rPr lang="en-US" sz="1400" i="1">
                              <a:solidFill>
                                <a:schemeClr val="accent2"/>
                              </a:solidFill>
                              <a:latin typeface="Cambria Math" panose="02040503050406030204" pitchFamily="18" charset="0"/>
                              <a:ea typeface="Cambria Math" panose="02040503050406030204" pitchFamily="18" charset="0"/>
                            </a:rPr>
                            <m:t>1</m:t>
                          </m:r>
                        </m:sub>
                      </m:sSub>
                    </m:oMath>
                  </a14:m>
                  <a:r>
                    <a:rPr lang="en-US" sz="1400" b="0" dirty="0">
                      <a:solidFill>
                        <a:schemeClr val="accent2"/>
                      </a:solidFill>
                      <a:ea typeface="Cambria Math" panose="02040503050406030204" pitchFamily="18" charset="0"/>
                    </a:rPr>
                    <a:t> - </a:t>
                  </a:r>
                  <a:r>
                    <a:rPr lang="en-US" sz="1400" b="0" dirty="0" err="1">
                      <a:solidFill>
                        <a:schemeClr val="accent2"/>
                      </a:solidFill>
                      <a:ea typeface="Cambria Math" panose="02040503050406030204" pitchFamily="18" charset="0"/>
                    </a:rPr>
                    <a:t>iid</a:t>
                  </a:r>
                  <a:endParaRPr lang="en-US" sz="1400" b="0" dirty="0">
                    <a:solidFill>
                      <a:schemeClr val="accent2"/>
                    </a:solidFill>
                    <a:ea typeface="Cambria Math" panose="02040503050406030204" pitchFamily="18" charset="0"/>
                  </a:endParaRPr>
                </a:p>
                <a:p>
                  <a:pPr lvl="0" algn="ctr"/>
                  <a14:m>
                    <m:oMathPara xmlns:m="http://schemas.openxmlformats.org/officeDocument/2006/math">
                      <m:oMathParaPr>
                        <m:jc m:val="centerGroup"/>
                      </m:oMathParaPr>
                      <m:oMath xmlns:m="http://schemas.openxmlformats.org/officeDocument/2006/math">
                        <m:sSub>
                          <m:sSubPr>
                            <m:ctrlPr>
                              <a:rPr lang="en-US" sz="1400" b="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𝜆</m:t>
                            </m:r>
                          </m:e>
                          <m:sub/>
                        </m:sSub>
                        <m:r>
                          <a:rPr lang="en-US" sz="1400" b="0" i="1" smtClean="0">
                            <a:solidFill>
                              <a:schemeClr val="accent2"/>
                            </a:solidFill>
                            <a:latin typeface="Cambria Math" panose="02040503050406030204" pitchFamily="18" charset="0"/>
                            <a:ea typeface="Cambria Math" panose="02040503050406030204" pitchFamily="18" charset="0"/>
                          </a:rPr>
                          <m:t> </m:t>
                        </m:r>
                        <m:sSubSup>
                          <m:sSubSupPr>
                            <m:ctrlPr>
                              <a:rPr lang="en-US" sz="1400" b="0" i="1" smtClean="0">
                                <a:solidFill>
                                  <a:schemeClr val="accent2"/>
                                </a:solidFill>
                                <a:latin typeface="Cambria Math" panose="02040503050406030204" pitchFamily="18" charset="0"/>
                                <a:ea typeface="Cambria Math" panose="02040503050406030204" pitchFamily="18" charset="0"/>
                              </a:rPr>
                            </m:ctrlPr>
                          </m:sSubSupPr>
                          <m:e>
                            <m:r>
                              <a:rPr lang="en-US" sz="1400" b="0" i="1" smtClean="0">
                                <a:solidFill>
                                  <a:schemeClr val="accent2"/>
                                </a:solidFill>
                                <a:latin typeface="Cambria Math" panose="02040503050406030204" pitchFamily="18" charset="0"/>
                                <a:ea typeface="Cambria Math" panose="02040503050406030204" pitchFamily="18" charset="0"/>
                              </a:rPr>
                              <m:t>𝜎</m:t>
                            </m:r>
                          </m:e>
                          <m:sub>
                            <m:r>
                              <a:rPr lang="en-US" sz="1400" b="0" i="1" smtClean="0">
                                <a:solidFill>
                                  <a:schemeClr val="accent2"/>
                                </a:solidFill>
                                <a:latin typeface="Cambria Math" panose="02040503050406030204" pitchFamily="18" charset="0"/>
                                <a:ea typeface="Cambria Math" panose="02040503050406030204" pitchFamily="18" charset="0"/>
                              </a:rPr>
                              <m:t>1</m:t>
                            </m:r>
                          </m:sub>
                          <m:sup>
                            <m:r>
                              <a:rPr lang="en-US" sz="1400" b="0" i="1" smtClean="0">
                                <a:solidFill>
                                  <a:schemeClr val="accent2"/>
                                </a:solidFill>
                                <a:latin typeface="Cambria Math" panose="02040503050406030204" pitchFamily="18" charset="0"/>
                                <a:ea typeface="Cambria Math" panose="02040503050406030204" pitchFamily="18" charset="0"/>
                              </a:rPr>
                              <m:t>2</m:t>
                            </m:r>
                          </m:sup>
                        </m:sSubSup>
                      </m:oMath>
                    </m:oMathPara>
                  </a14:m>
                  <a:endParaRPr lang="en-US" sz="1400" dirty="0">
                    <a:solidFill>
                      <a:schemeClr val="accent2"/>
                    </a:solidFill>
                  </a:endParaRPr>
                </a:p>
              </p:txBody>
            </p:sp>
          </mc:Choice>
          <mc:Fallback xmlns="">
            <p:sp>
              <p:nvSpPr>
                <p:cNvPr id="31" name="Rectangle 30">
                  <a:extLst>
                    <a:ext uri="{FF2B5EF4-FFF2-40B4-BE49-F238E27FC236}">
                      <a16:creationId xmlns:a16="http://schemas.microsoft.com/office/drawing/2014/main" id="{D9D3110A-24AD-444D-89BD-64B18B457414}"/>
                    </a:ext>
                  </a:extLst>
                </p:cNvPr>
                <p:cNvSpPr>
                  <a:spLocks noRot="1" noChangeAspect="1" noMove="1" noResize="1" noEditPoints="1" noAdjustHandles="1" noChangeArrowheads="1" noChangeShapeType="1" noTextEdit="1"/>
                </p:cNvSpPr>
                <p:nvPr/>
              </p:nvSpPr>
              <p:spPr>
                <a:xfrm>
                  <a:off x="493802" y="2114924"/>
                  <a:ext cx="1157137" cy="882189"/>
                </a:xfrm>
                <a:prstGeom prst="rect">
                  <a:avLst/>
                </a:prstGeom>
                <a:blipFill>
                  <a:blip r:embed="rId11"/>
                  <a:stretch>
                    <a:fillRect t="-2326" r="-3125"/>
                  </a:stretch>
                </a:blipFill>
              </p:spPr>
              <p:txBody>
                <a:bodyPr/>
                <a:lstStyle/>
                <a:p>
                  <a:r>
                    <a:rPr lang="en-US">
                      <a:noFill/>
                    </a:rPr>
                    <a:t> </a:t>
                  </a:r>
                </a:p>
              </p:txBody>
            </p:sp>
          </mc:Fallback>
        </mc:AlternateContent>
        <p:pic>
          <p:nvPicPr>
            <p:cNvPr id="32" name="Content Placeholder 4" descr="Line arrow: Straight">
              <a:extLst>
                <a:ext uri="{FF2B5EF4-FFF2-40B4-BE49-F238E27FC236}">
                  <a16:creationId xmlns:a16="http://schemas.microsoft.com/office/drawing/2014/main" id="{1CEC0B1C-A67D-474F-AB4D-BCD3BEEA704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852950" y="1556575"/>
              <a:ext cx="633432" cy="642199"/>
            </a:xfrm>
            <a:prstGeom prst="rect">
              <a:avLst/>
            </a:prstGeom>
          </p:spPr>
        </p:pic>
        <mc:AlternateContent xmlns:mc="http://schemas.openxmlformats.org/markup-compatibility/2006" xmlns:a14="http://schemas.microsoft.com/office/drawing/2010/main">
          <mc:Choice Requires="a14">
            <p:sp>
              <p:nvSpPr>
                <p:cNvPr id="33" name="Rectangle 32">
                  <a:extLst>
                    <a:ext uri="{FF2B5EF4-FFF2-40B4-BE49-F238E27FC236}">
                      <a16:creationId xmlns:a16="http://schemas.microsoft.com/office/drawing/2014/main" id="{7AE0AE9D-85A7-43C1-A218-E787DE527DEE}"/>
                    </a:ext>
                  </a:extLst>
                </p:cNvPr>
                <p:cNvSpPr/>
                <p:nvPr/>
              </p:nvSpPr>
              <p:spPr>
                <a:xfrm>
                  <a:off x="10699196" y="2020434"/>
                  <a:ext cx="1171481" cy="882833"/>
                </a:xfrm>
                <a:prstGeom prst="rect">
                  <a:avLst/>
                </a:prstGeom>
              </p:spPr>
              <p:txBody>
                <a:bodyPr wrap="none">
                  <a:spAutoFit/>
                </a:bodyPr>
                <a:lstStyle/>
                <a:p>
                  <a:pPr lvl="0" algn="ctr"/>
                  <a14:m>
                    <m:oMath xmlns:m="http://schemas.openxmlformats.org/officeDocument/2006/math">
                      <m:sSub>
                        <m:sSubPr>
                          <m:ctrlPr>
                            <a:rPr lang="en-US" sz="140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𝑎</m:t>
                          </m:r>
                        </m:e>
                        <m:sub>
                          <m:r>
                            <a:rPr lang="en-US" sz="1400" b="0" i="1" smtClean="0">
                              <a:solidFill>
                                <a:schemeClr val="accent2"/>
                              </a:solidFill>
                              <a:latin typeface="Cambria Math" panose="02040503050406030204" pitchFamily="18" charset="0"/>
                              <a:ea typeface="Cambria Math" panose="02040503050406030204" pitchFamily="18" charset="0"/>
                            </a:rPr>
                            <m:t>2</m:t>
                          </m:r>
                        </m:sub>
                      </m:sSub>
                    </m:oMath>
                  </a14:m>
                  <a:r>
                    <a:rPr lang="en-US" sz="1400" b="0" dirty="0">
                      <a:solidFill>
                        <a:schemeClr val="accent2"/>
                      </a:solidFill>
                      <a:ea typeface="Cambria Math" panose="02040503050406030204" pitchFamily="18" charset="0"/>
                    </a:rPr>
                    <a:t> - </a:t>
                  </a:r>
                  <a:r>
                    <a:rPr lang="en-US" sz="1400" b="0" dirty="0" err="1">
                      <a:solidFill>
                        <a:schemeClr val="accent2"/>
                      </a:solidFill>
                      <a:ea typeface="Cambria Math" panose="02040503050406030204" pitchFamily="18" charset="0"/>
                    </a:rPr>
                    <a:t>iid</a:t>
                  </a:r>
                  <a:endParaRPr lang="en-US" sz="1400" b="0" dirty="0">
                    <a:solidFill>
                      <a:schemeClr val="accent2"/>
                    </a:solidFill>
                    <a:ea typeface="Cambria Math" panose="02040503050406030204" pitchFamily="18" charset="0"/>
                  </a:endParaRPr>
                </a:p>
                <a:p>
                  <a:pPr lvl="0" algn="ctr"/>
                  <a14:m>
                    <m:oMathPara xmlns:m="http://schemas.openxmlformats.org/officeDocument/2006/math">
                      <m:oMathParaPr>
                        <m:jc m:val="centerGroup"/>
                      </m:oMathParaPr>
                      <m:oMath xmlns:m="http://schemas.openxmlformats.org/officeDocument/2006/math">
                        <m:sSub>
                          <m:sSubPr>
                            <m:ctrlPr>
                              <a:rPr lang="en-US" sz="1400" b="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𝜆</m:t>
                            </m:r>
                          </m:e>
                          <m:sub/>
                        </m:sSub>
                        <m:r>
                          <a:rPr lang="en-US" sz="1400" b="0" i="1" smtClean="0">
                            <a:solidFill>
                              <a:schemeClr val="accent2"/>
                            </a:solidFill>
                            <a:latin typeface="Cambria Math" panose="02040503050406030204" pitchFamily="18" charset="0"/>
                            <a:ea typeface="Cambria Math" panose="02040503050406030204" pitchFamily="18" charset="0"/>
                          </a:rPr>
                          <m:t>, </m:t>
                        </m:r>
                        <m:sSubSup>
                          <m:sSubSupPr>
                            <m:ctrlPr>
                              <a:rPr lang="en-US" sz="1400" b="0" i="1" smtClean="0">
                                <a:solidFill>
                                  <a:schemeClr val="accent2"/>
                                </a:solidFill>
                                <a:latin typeface="Cambria Math" panose="02040503050406030204" pitchFamily="18" charset="0"/>
                                <a:ea typeface="Cambria Math" panose="02040503050406030204" pitchFamily="18" charset="0"/>
                              </a:rPr>
                            </m:ctrlPr>
                          </m:sSubSupPr>
                          <m:e>
                            <m:r>
                              <a:rPr lang="en-US" sz="1400" b="0" i="1" smtClean="0">
                                <a:solidFill>
                                  <a:schemeClr val="accent2"/>
                                </a:solidFill>
                                <a:latin typeface="Cambria Math" panose="02040503050406030204" pitchFamily="18" charset="0"/>
                                <a:ea typeface="Cambria Math" panose="02040503050406030204" pitchFamily="18" charset="0"/>
                              </a:rPr>
                              <m:t>𝜎</m:t>
                            </m:r>
                          </m:e>
                          <m:sub>
                            <m:r>
                              <a:rPr lang="en-US" sz="1400" b="0" i="1" smtClean="0">
                                <a:solidFill>
                                  <a:schemeClr val="accent2"/>
                                </a:solidFill>
                                <a:latin typeface="Cambria Math" panose="02040503050406030204" pitchFamily="18" charset="0"/>
                                <a:ea typeface="Cambria Math" panose="02040503050406030204" pitchFamily="18" charset="0"/>
                              </a:rPr>
                              <m:t>2</m:t>
                            </m:r>
                          </m:sub>
                          <m:sup>
                            <m:r>
                              <a:rPr lang="en-US" sz="1400" b="0" i="1" smtClean="0">
                                <a:solidFill>
                                  <a:schemeClr val="accent2"/>
                                </a:solidFill>
                                <a:latin typeface="Cambria Math" panose="02040503050406030204" pitchFamily="18" charset="0"/>
                                <a:ea typeface="Cambria Math" panose="02040503050406030204" pitchFamily="18" charset="0"/>
                              </a:rPr>
                              <m:t>2</m:t>
                            </m:r>
                          </m:sup>
                        </m:sSubSup>
                      </m:oMath>
                    </m:oMathPara>
                  </a14:m>
                  <a:endParaRPr lang="en-US" sz="1400" dirty="0">
                    <a:solidFill>
                      <a:schemeClr val="accent2"/>
                    </a:solidFill>
                  </a:endParaRPr>
                </a:p>
              </p:txBody>
            </p:sp>
          </mc:Choice>
          <mc:Fallback xmlns="">
            <p:sp>
              <p:nvSpPr>
                <p:cNvPr id="33" name="Rectangle 32">
                  <a:extLst>
                    <a:ext uri="{FF2B5EF4-FFF2-40B4-BE49-F238E27FC236}">
                      <a16:creationId xmlns:a16="http://schemas.microsoft.com/office/drawing/2014/main" id="{7AE0AE9D-85A7-43C1-A218-E787DE527DEE}"/>
                    </a:ext>
                  </a:extLst>
                </p:cNvPr>
                <p:cNvSpPr>
                  <a:spLocks noRot="1" noChangeAspect="1" noMove="1" noResize="1" noEditPoints="1" noAdjustHandles="1" noChangeArrowheads="1" noChangeShapeType="1" noTextEdit="1"/>
                </p:cNvSpPr>
                <p:nvPr/>
              </p:nvSpPr>
              <p:spPr>
                <a:xfrm>
                  <a:off x="10699196" y="2020434"/>
                  <a:ext cx="1171481" cy="882833"/>
                </a:xfrm>
                <a:prstGeom prst="rect">
                  <a:avLst/>
                </a:prstGeom>
                <a:blipFill>
                  <a:blip r:embed="rId12"/>
                  <a:stretch>
                    <a:fillRect t="-1149" r="-2308"/>
                  </a:stretch>
                </a:blipFill>
              </p:spPr>
              <p:txBody>
                <a:bodyPr/>
                <a:lstStyle/>
                <a:p>
                  <a:r>
                    <a:rPr lang="en-US">
                      <a:noFill/>
                    </a:rPr>
                    <a:t> </a:t>
                  </a:r>
                </a:p>
              </p:txBody>
            </p:sp>
          </mc:Fallback>
        </mc:AlternateContent>
        <p:grpSp>
          <p:nvGrpSpPr>
            <p:cNvPr id="37" name="Group 36">
              <a:extLst>
                <a:ext uri="{FF2B5EF4-FFF2-40B4-BE49-F238E27FC236}">
                  <a16:creationId xmlns:a16="http://schemas.microsoft.com/office/drawing/2014/main" id="{7938ECD1-EAD6-48DC-87D4-13C1019E0044}"/>
                </a:ext>
              </a:extLst>
            </p:cNvPr>
            <p:cNvGrpSpPr/>
            <p:nvPr/>
          </p:nvGrpSpPr>
          <p:grpSpPr>
            <a:xfrm>
              <a:off x="1823011" y="1722400"/>
              <a:ext cx="829679" cy="681669"/>
              <a:chOff x="9664697" y="1497178"/>
              <a:chExt cx="1079914" cy="909418"/>
            </a:xfrm>
          </p:grpSpPr>
          <p:sp>
            <p:nvSpPr>
              <p:cNvPr id="38" name="Rectangle 37">
                <a:extLst>
                  <a:ext uri="{FF2B5EF4-FFF2-40B4-BE49-F238E27FC236}">
                    <a16:creationId xmlns:a16="http://schemas.microsoft.com/office/drawing/2014/main" id="{6263B722-222A-4C5A-9585-715555DFF2C6}"/>
                  </a:ext>
                </a:extLst>
              </p:cNvPr>
              <p:cNvSpPr/>
              <p:nvPr/>
            </p:nvSpPr>
            <p:spPr>
              <a:xfrm>
                <a:off x="9664697" y="1497178"/>
                <a:ext cx="1079914" cy="90941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9" name="Graphic 38" descr="Coins outline">
                <a:extLst>
                  <a:ext uri="{FF2B5EF4-FFF2-40B4-BE49-F238E27FC236}">
                    <a16:creationId xmlns:a16="http://schemas.microsoft.com/office/drawing/2014/main" id="{D2787ACF-9296-460A-B695-33478E8153F0}"/>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9902047" y="1679854"/>
                <a:ext cx="589485" cy="589485"/>
              </a:xfrm>
              <a:prstGeom prst="rect">
                <a:avLst/>
              </a:prstGeom>
            </p:spPr>
          </p:pic>
        </p:grpSp>
        <p:grpSp>
          <p:nvGrpSpPr>
            <p:cNvPr id="40" name="Group 39">
              <a:extLst>
                <a:ext uri="{FF2B5EF4-FFF2-40B4-BE49-F238E27FC236}">
                  <a16:creationId xmlns:a16="http://schemas.microsoft.com/office/drawing/2014/main" id="{098A4B2B-12E8-4045-AF82-C4C99401E2D3}"/>
                </a:ext>
              </a:extLst>
            </p:cNvPr>
            <p:cNvGrpSpPr/>
            <p:nvPr/>
          </p:nvGrpSpPr>
          <p:grpSpPr>
            <a:xfrm>
              <a:off x="9809198" y="1639790"/>
              <a:ext cx="829679" cy="681669"/>
              <a:chOff x="9664697" y="1497178"/>
              <a:chExt cx="1079914" cy="909418"/>
            </a:xfrm>
          </p:grpSpPr>
          <p:sp>
            <p:nvSpPr>
              <p:cNvPr id="41" name="Rectangle 40">
                <a:extLst>
                  <a:ext uri="{FF2B5EF4-FFF2-40B4-BE49-F238E27FC236}">
                    <a16:creationId xmlns:a16="http://schemas.microsoft.com/office/drawing/2014/main" id="{B3165A8E-308B-4318-A065-FD27B9546AF6}"/>
                  </a:ext>
                </a:extLst>
              </p:cNvPr>
              <p:cNvSpPr/>
              <p:nvPr/>
            </p:nvSpPr>
            <p:spPr>
              <a:xfrm>
                <a:off x="9664697" y="1497178"/>
                <a:ext cx="1079914" cy="90941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2" name="Graphic 41" descr="Coins outline">
                <a:extLst>
                  <a:ext uri="{FF2B5EF4-FFF2-40B4-BE49-F238E27FC236}">
                    <a16:creationId xmlns:a16="http://schemas.microsoft.com/office/drawing/2014/main" id="{DB676E18-D2C6-41D2-B9E1-89B760EA3284}"/>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9902047" y="1679854"/>
                <a:ext cx="589485" cy="589485"/>
              </a:xfrm>
              <a:prstGeom prst="rect">
                <a:avLst/>
              </a:prstGeom>
            </p:spPr>
          </p:pic>
        </p:grpSp>
        <mc:AlternateContent xmlns:mc="http://schemas.openxmlformats.org/markup-compatibility/2006" xmlns:a14="http://schemas.microsoft.com/office/drawing/2010/main">
          <mc:Choice Requires="a14">
            <p:sp>
              <p:nvSpPr>
                <p:cNvPr id="36" name="Rectangle 35">
                  <a:extLst>
                    <a:ext uri="{FF2B5EF4-FFF2-40B4-BE49-F238E27FC236}">
                      <a16:creationId xmlns:a16="http://schemas.microsoft.com/office/drawing/2014/main" id="{78BDA1DD-0ADC-4119-9217-75F0B5B58734}"/>
                    </a:ext>
                  </a:extLst>
                </p:cNvPr>
                <p:cNvSpPr/>
                <p:nvPr/>
              </p:nvSpPr>
              <p:spPr>
                <a:xfrm>
                  <a:off x="2562644" y="2058219"/>
                  <a:ext cx="1756934" cy="1155948"/>
                </a:xfrm>
                <a:prstGeom prst="rect">
                  <a:avLst/>
                </a:prstGeom>
              </p:spPr>
              <p:txBody>
                <a:bodyPr wrap="none">
                  <a:spAutoFit/>
                </a:bodyPr>
                <a:lstStyle/>
                <a:p>
                  <a:pPr lvl="0" algn="ctr"/>
                  <a14:m>
                    <m:oMathPara xmlns:m="http://schemas.openxmlformats.org/officeDocument/2006/math">
                      <m:oMathParaPr>
                        <m:jc m:val="centerGroup"/>
                      </m:oMathParaPr>
                      <m:oMath xmlns:m="http://schemas.openxmlformats.org/officeDocument/2006/math">
                        <m:sSub>
                          <m:sSubPr>
                            <m:ctrlPr>
                              <a:rPr lang="en-US" sz="140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𝑎</m:t>
                            </m:r>
                          </m:e>
                          <m:sub>
                            <m:r>
                              <a:rPr lang="en-US" sz="1400" i="1">
                                <a:solidFill>
                                  <a:schemeClr val="accent2"/>
                                </a:solidFill>
                                <a:latin typeface="Cambria Math" panose="02040503050406030204" pitchFamily="18" charset="0"/>
                                <a:ea typeface="Cambria Math" panose="02040503050406030204" pitchFamily="18" charset="0"/>
                              </a:rPr>
                              <m:t>1</m:t>
                            </m:r>
                          </m:sub>
                        </m:sSub>
                        <m:d>
                          <m:dPr>
                            <m:ctrlPr>
                              <a:rPr lang="en-US" sz="1400" b="0" i="1" smtClean="0">
                                <a:solidFill>
                                  <a:schemeClr val="accent2"/>
                                </a:solidFill>
                                <a:latin typeface="Cambria Math" panose="02040503050406030204" pitchFamily="18" charset="0"/>
                                <a:ea typeface="Cambria Math" panose="02040503050406030204" pitchFamily="18" charset="0"/>
                              </a:rPr>
                            </m:ctrlPr>
                          </m:dPr>
                          <m:e>
                            <m:r>
                              <a:rPr lang="en-US" sz="1400" b="0" i="1" smtClean="0">
                                <a:solidFill>
                                  <a:schemeClr val="accent2"/>
                                </a:solidFill>
                                <a:latin typeface="Cambria Math" panose="02040503050406030204" pitchFamily="18" charset="0"/>
                                <a:ea typeface="Cambria Math" panose="02040503050406030204" pitchFamily="18" charset="0"/>
                              </a:rPr>
                              <m:t>𝑧</m:t>
                            </m:r>
                          </m:e>
                        </m:d>
                      </m:oMath>
                    </m:oMathPara>
                  </a14:m>
                  <a:endParaRPr lang="en-US" sz="1400" b="0" dirty="0">
                    <a:solidFill>
                      <a:schemeClr val="accent2"/>
                    </a:solidFill>
                    <a:ea typeface="Cambria Math" panose="02040503050406030204" pitchFamily="18" charset="0"/>
                  </a:endParaRPr>
                </a:p>
                <a:p>
                  <a:pPr lvl="0" algn="ctr"/>
                  <a14:m>
                    <m:oMathPara xmlns:m="http://schemas.openxmlformats.org/officeDocument/2006/math">
                      <m:oMathParaPr>
                        <m:jc m:val="centerGroup"/>
                      </m:oMathParaPr>
                      <m:oMath xmlns:m="http://schemas.openxmlformats.org/officeDocument/2006/math">
                        <m:r>
                          <a:rPr lang="en-US" sz="1400" i="1">
                            <a:solidFill>
                              <a:schemeClr val="accent2"/>
                            </a:solidFill>
                            <a:latin typeface="Cambria Math" panose="02040503050406030204" pitchFamily="18" charset="0"/>
                            <a:ea typeface="Cambria Math" panose="02040503050406030204" pitchFamily="18" charset="0"/>
                          </a:rPr>
                          <m:t>𝜆</m:t>
                        </m:r>
                        <m:r>
                          <a:rPr lang="en-US" sz="1400" i="1">
                            <a:solidFill>
                              <a:schemeClr val="accent2"/>
                            </a:solidFill>
                            <a:latin typeface="Cambria Math" panose="02040503050406030204" pitchFamily="18" charset="0"/>
                            <a:ea typeface="Cambria Math" panose="02040503050406030204" pitchFamily="18" charset="0"/>
                          </a:rPr>
                          <m:t>+</m:t>
                        </m:r>
                        <m:r>
                          <a:rPr lang="en-US" sz="1400" i="1">
                            <a:solidFill>
                              <a:schemeClr val="accent2"/>
                            </a:solidFill>
                            <a:latin typeface="Cambria Math" panose="02040503050406030204" pitchFamily="18" charset="0"/>
                            <a:ea typeface="Cambria Math" panose="02040503050406030204" pitchFamily="18" charset="0"/>
                          </a:rPr>
                          <m:t>𝜖</m:t>
                        </m:r>
                        <m:sSub>
                          <m:sSubPr>
                            <m:ctrlPr>
                              <a:rPr lang="en-US" sz="1400" b="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𝜙</m:t>
                            </m:r>
                          </m:e>
                          <m:sub>
                            <m:r>
                              <a:rPr lang="en-US" sz="1400" b="0" i="1" smtClean="0">
                                <a:solidFill>
                                  <a:schemeClr val="accent2"/>
                                </a:solidFill>
                                <a:latin typeface="Cambria Math" panose="02040503050406030204" pitchFamily="18" charset="0"/>
                                <a:ea typeface="Cambria Math" panose="02040503050406030204" pitchFamily="18" charset="0"/>
                              </a:rPr>
                              <m:t>1</m:t>
                            </m:r>
                          </m:sub>
                        </m:sSub>
                        <m:d>
                          <m:dPr>
                            <m:ctrlPr>
                              <a:rPr lang="en-US" sz="1400" b="0" i="1" smtClean="0">
                                <a:solidFill>
                                  <a:schemeClr val="accent2"/>
                                </a:solidFill>
                                <a:latin typeface="Cambria Math" panose="02040503050406030204" pitchFamily="18" charset="0"/>
                                <a:ea typeface="Cambria Math" panose="02040503050406030204" pitchFamily="18" charset="0"/>
                              </a:rPr>
                            </m:ctrlPr>
                          </m:dPr>
                          <m:e>
                            <m:f>
                              <m:fPr>
                                <m:ctrlPr>
                                  <a:rPr lang="en-US" sz="1400" b="0" i="1" smtClean="0">
                                    <a:solidFill>
                                      <a:schemeClr val="accent2"/>
                                    </a:solidFill>
                                    <a:latin typeface="Cambria Math" panose="02040503050406030204" pitchFamily="18" charset="0"/>
                                    <a:ea typeface="Cambria Math" panose="02040503050406030204" pitchFamily="18" charset="0"/>
                                  </a:rPr>
                                </m:ctrlPr>
                              </m:fPr>
                              <m:num>
                                <m:r>
                                  <a:rPr lang="en-US" sz="1400" b="0" i="1" smtClean="0">
                                    <a:solidFill>
                                      <a:schemeClr val="accent2"/>
                                    </a:solidFill>
                                    <a:latin typeface="Cambria Math" panose="02040503050406030204" pitchFamily="18" charset="0"/>
                                    <a:ea typeface="Cambria Math" panose="02040503050406030204" pitchFamily="18" charset="0"/>
                                  </a:rPr>
                                  <m:t>𝑧</m:t>
                                </m:r>
                              </m:num>
                              <m:den>
                                <m:r>
                                  <a:rPr lang="en-US" sz="1400" b="0" i="1" smtClean="0">
                                    <a:solidFill>
                                      <a:schemeClr val="accent2"/>
                                    </a:solidFill>
                                    <a:latin typeface="Cambria Math" panose="02040503050406030204" pitchFamily="18" charset="0"/>
                                    <a:ea typeface="Cambria Math" panose="02040503050406030204" pitchFamily="18" charset="0"/>
                                  </a:rPr>
                                  <m:t>𝜏</m:t>
                                </m:r>
                              </m:den>
                            </m:f>
                          </m:e>
                        </m:d>
                        <m:r>
                          <a:rPr lang="en-US" sz="1400" b="0" i="1" smtClean="0">
                            <a:solidFill>
                              <a:schemeClr val="accent2"/>
                            </a:solidFill>
                            <a:latin typeface="Cambria Math" panose="02040503050406030204" pitchFamily="18" charset="0"/>
                            <a:ea typeface="Cambria Math" panose="02040503050406030204" pitchFamily="18" charset="0"/>
                          </a:rPr>
                          <m:t> </m:t>
                        </m:r>
                      </m:oMath>
                    </m:oMathPara>
                  </a14:m>
                  <a:endParaRPr lang="en-US" sz="1400" dirty="0">
                    <a:solidFill>
                      <a:schemeClr val="accent2"/>
                    </a:solidFill>
                  </a:endParaRPr>
                </a:p>
              </p:txBody>
            </p:sp>
          </mc:Choice>
          <mc:Fallback xmlns="">
            <p:sp>
              <p:nvSpPr>
                <p:cNvPr id="36" name="Rectangle 35">
                  <a:extLst>
                    <a:ext uri="{FF2B5EF4-FFF2-40B4-BE49-F238E27FC236}">
                      <a16:creationId xmlns:a16="http://schemas.microsoft.com/office/drawing/2014/main" id="{78BDA1DD-0ADC-4119-9217-75F0B5B58734}"/>
                    </a:ext>
                  </a:extLst>
                </p:cNvPr>
                <p:cNvSpPr>
                  <a:spLocks noRot="1" noChangeAspect="1" noMove="1" noResize="1" noEditPoints="1" noAdjustHandles="1" noChangeArrowheads="1" noChangeShapeType="1" noTextEdit="1"/>
                </p:cNvSpPr>
                <p:nvPr/>
              </p:nvSpPr>
              <p:spPr>
                <a:xfrm>
                  <a:off x="2562644" y="2058219"/>
                  <a:ext cx="1756934" cy="1155948"/>
                </a:xfrm>
                <a:prstGeom prst="rect">
                  <a:avLst/>
                </a:prstGeom>
                <a:blipFill>
                  <a:blip r:embed="rId1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4" name="Rectangle 43">
                  <a:extLst>
                    <a:ext uri="{FF2B5EF4-FFF2-40B4-BE49-F238E27FC236}">
                      <a16:creationId xmlns:a16="http://schemas.microsoft.com/office/drawing/2014/main" id="{AD098023-118C-43C6-9C9C-82C72561FE34}"/>
                    </a:ext>
                  </a:extLst>
                </p:cNvPr>
                <p:cNvSpPr/>
                <p:nvPr/>
              </p:nvSpPr>
              <p:spPr>
                <a:xfrm>
                  <a:off x="8315538" y="2020434"/>
                  <a:ext cx="1763109" cy="1155948"/>
                </a:xfrm>
                <a:prstGeom prst="rect">
                  <a:avLst/>
                </a:prstGeom>
              </p:spPr>
              <p:txBody>
                <a:bodyPr wrap="none">
                  <a:spAutoFit/>
                </a:bodyPr>
                <a:lstStyle/>
                <a:p>
                  <a:pPr lvl="0" algn="ctr"/>
                  <a14:m>
                    <m:oMathPara xmlns:m="http://schemas.openxmlformats.org/officeDocument/2006/math">
                      <m:oMathParaPr>
                        <m:jc m:val="centerGroup"/>
                      </m:oMathParaPr>
                      <m:oMath xmlns:m="http://schemas.openxmlformats.org/officeDocument/2006/math">
                        <m:sSub>
                          <m:sSubPr>
                            <m:ctrlPr>
                              <a:rPr lang="en-US" sz="140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𝑎</m:t>
                            </m:r>
                          </m:e>
                          <m:sub>
                            <m:r>
                              <a:rPr lang="en-US" sz="1400" b="0" i="1" smtClean="0">
                                <a:solidFill>
                                  <a:schemeClr val="accent2"/>
                                </a:solidFill>
                                <a:latin typeface="Cambria Math" panose="02040503050406030204" pitchFamily="18" charset="0"/>
                                <a:ea typeface="Cambria Math" panose="02040503050406030204" pitchFamily="18" charset="0"/>
                              </a:rPr>
                              <m:t>2</m:t>
                            </m:r>
                          </m:sub>
                        </m:sSub>
                        <m:d>
                          <m:dPr>
                            <m:ctrlPr>
                              <a:rPr lang="en-US" sz="1400" b="0" i="1" smtClean="0">
                                <a:solidFill>
                                  <a:schemeClr val="accent2"/>
                                </a:solidFill>
                                <a:latin typeface="Cambria Math" panose="02040503050406030204" pitchFamily="18" charset="0"/>
                                <a:ea typeface="Cambria Math" panose="02040503050406030204" pitchFamily="18" charset="0"/>
                              </a:rPr>
                            </m:ctrlPr>
                          </m:dPr>
                          <m:e>
                            <m:r>
                              <a:rPr lang="en-US" sz="1400" b="0" i="1" smtClean="0">
                                <a:solidFill>
                                  <a:schemeClr val="accent2"/>
                                </a:solidFill>
                                <a:latin typeface="Cambria Math" panose="02040503050406030204" pitchFamily="18" charset="0"/>
                                <a:ea typeface="Cambria Math" panose="02040503050406030204" pitchFamily="18" charset="0"/>
                              </a:rPr>
                              <m:t>𝑧</m:t>
                            </m:r>
                          </m:e>
                        </m:d>
                      </m:oMath>
                    </m:oMathPara>
                  </a14:m>
                  <a:endParaRPr lang="en-US" sz="1400" b="0" dirty="0">
                    <a:solidFill>
                      <a:schemeClr val="accent2"/>
                    </a:solidFill>
                    <a:ea typeface="Cambria Math" panose="02040503050406030204" pitchFamily="18" charset="0"/>
                  </a:endParaRPr>
                </a:p>
                <a:p>
                  <a:pPr lvl="0" algn="ctr"/>
                  <a14:m>
                    <m:oMathPara xmlns:m="http://schemas.openxmlformats.org/officeDocument/2006/math">
                      <m:oMathParaPr>
                        <m:jc m:val="centerGroup"/>
                      </m:oMathParaPr>
                      <m:oMath xmlns:m="http://schemas.openxmlformats.org/officeDocument/2006/math">
                        <m:r>
                          <a:rPr lang="en-US" sz="1400" i="1">
                            <a:solidFill>
                              <a:schemeClr val="accent2"/>
                            </a:solidFill>
                            <a:latin typeface="Cambria Math" panose="02040503050406030204" pitchFamily="18" charset="0"/>
                            <a:ea typeface="Cambria Math" panose="02040503050406030204" pitchFamily="18" charset="0"/>
                          </a:rPr>
                          <m:t>𝜆</m:t>
                        </m:r>
                        <m:r>
                          <a:rPr lang="en-US" sz="1400" i="1">
                            <a:solidFill>
                              <a:schemeClr val="accent2"/>
                            </a:solidFill>
                            <a:latin typeface="Cambria Math" panose="02040503050406030204" pitchFamily="18" charset="0"/>
                            <a:ea typeface="Cambria Math" panose="02040503050406030204" pitchFamily="18" charset="0"/>
                          </a:rPr>
                          <m:t>+</m:t>
                        </m:r>
                        <m:r>
                          <a:rPr lang="en-US" sz="1400" i="1">
                            <a:solidFill>
                              <a:schemeClr val="accent2"/>
                            </a:solidFill>
                            <a:latin typeface="Cambria Math" panose="02040503050406030204" pitchFamily="18" charset="0"/>
                            <a:ea typeface="Cambria Math" panose="02040503050406030204" pitchFamily="18" charset="0"/>
                          </a:rPr>
                          <m:t>𝜖</m:t>
                        </m:r>
                        <m:sSub>
                          <m:sSubPr>
                            <m:ctrlPr>
                              <a:rPr lang="en-US" sz="1400" b="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𝜙</m:t>
                            </m:r>
                          </m:e>
                          <m:sub>
                            <m:r>
                              <a:rPr lang="en-US" sz="1400" b="0" i="1" smtClean="0">
                                <a:solidFill>
                                  <a:schemeClr val="accent2"/>
                                </a:solidFill>
                                <a:latin typeface="Cambria Math" panose="02040503050406030204" pitchFamily="18" charset="0"/>
                                <a:ea typeface="Cambria Math" panose="02040503050406030204" pitchFamily="18" charset="0"/>
                              </a:rPr>
                              <m:t>2</m:t>
                            </m:r>
                          </m:sub>
                        </m:sSub>
                        <m:d>
                          <m:dPr>
                            <m:ctrlPr>
                              <a:rPr lang="en-US" sz="1400" b="0" i="1" smtClean="0">
                                <a:solidFill>
                                  <a:schemeClr val="accent2"/>
                                </a:solidFill>
                                <a:latin typeface="Cambria Math" panose="02040503050406030204" pitchFamily="18" charset="0"/>
                                <a:ea typeface="Cambria Math" panose="02040503050406030204" pitchFamily="18" charset="0"/>
                              </a:rPr>
                            </m:ctrlPr>
                          </m:dPr>
                          <m:e>
                            <m:f>
                              <m:fPr>
                                <m:ctrlPr>
                                  <a:rPr lang="en-US" sz="1400" b="0" i="1" smtClean="0">
                                    <a:solidFill>
                                      <a:schemeClr val="accent2"/>
                                    </a:solidFill>
                                    <a:latin typeface="Cambria Math" panose="02040503050406030204" pitchFamily="18" charset="0"/>
                                    <a:ea typeface="Cambria Math" panose="02040503050406030204" pitchFamily="18" charset="0"/>
                                  </a:rPr>
                                </m:ctrlPr>
                              </m:fPr>
                              <m:num>
                                <m:r>
                                  <a:rPr lang="en-US" sz="1400" b="0" i="1" smtClean="0">
                                    <a:solidFill>
                                      <a:schemeClr val="accent2"/>
                                    </a:solidFill>
                                    <a:latin typeface="Cambria Math" panose="02040503050406030204" pitchFamily="18" charset="0"/>
                                    <a:ea typeface="Cambria Math" panose="02040503050406030204" pitchFamily="18" charset="0"/>
                                  </a:rPr>
                                  <m:t>𝑧</m:t>
                                </m:r>
                              </m:num>
                              <m:den>
                                <m:r>
                                  <a:rPr lang="en-US" sz="1400" b="0" i="1" smtClean="0">
                                    <a:solidFill>
                                      <a:schemeClr val="accent2"/>
                                    </a:solidFill>
                                    <a:latin typeface="Cambria Math" panose="02040503050406030204" pitchFamily="18" charset="0"/>
                                    <a:ea typeface="Cambria Math" panose="02040503050406030204" pitchFamily="18" charset="0"/>
                                  </a:rPr>
                                  <m:t>𝜏</m:t>
                                </m:r>
                              </m:den>
                            </m:f>
                          </m:e>
                        </m:d>
                        <m:r>
                          <a:rPr lang="en-US" sz="1400" b="0" i="1" smtClean="0">
                            <a:solidFill>
                              <a:schemeClr val="accent2"/>
                            </a:solidFill>
                            <a:latin typeface="Cambria Math" panose="02040503050406030204" pitchFamily="18" charset="0"/>
                            <a:ea typeface="Cambria Math" panose="02040503050406030204" pitchFamily="18" charset="0"/>
                          </a:rPr>
                          <m:t> </m:t>
                        </m:r>
                      </m:oMath>
                    </m:oMathPara>
                  </a14:m>
                  <a:endParaRPr lang="en-US" sz="1400" dirty="0">
                    <a:solidFill>
                      <a:schemeClr val="accent2"/>
                    </a:solidFill>
                  </a:endParaRPr>
                </a:p>
              </p:txBody>
            </p:sp>
          </mc:Choice>
          <mc:Fallback xmlns="">
            <p:sp>
              <p:nvSpPr>
                <p:cNvPr id="44" name="Rectangle 43">
                  <a:extLst>
                    <a:ext uri="{FF2B5EF4-FFF2-40B4-BE49-F238E27FC236}">
                      <a16:creationId xmlns:a16="http://schemas.microsoft.com/office/drawing/2014/main" id="{AD098023-118C-43C6-9C9C-82C72561FE34}"/>
                    </a:ext>
                  </a:extLst>
                </p:cNvPr>
                <p:cNvSpPr>
                  <a:spLocks noRot="1" noChangeAspect="1" noMove="1" noResize="1" noEditPoints="1" noAdjustHandles="1" noChangeArrowheads="1" noChangeShapeType="1" noTextEdit="1"/>
                </p:cNvSpPr>
                <p:nvPr/>
              </p:nvSpPr>
              <p:spPr>
                <a:xfrm>
                  <a:off x="8315538" y="2020434"/>
                  <a:ext cx="1763109" cy="1155948"/>
                </a:xfrm>
                <a:prstGeom prst="rect">
                  <a:avLst/>
                </a:prstGeom>
                <a:blipFill>
                  <a:blip r:embed="rId16"/>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43" name="Rectangle 42">
                <a:extLst>
                  <a:ext uri="{FF2B5EF4-FFF2-40B4-BE49-F238E27FC236}">
                    <a16:creationId xmlns:a16="http://schemas.microsoft.com/office/drawing/2014/main" id="{B5250418-8302-4AEE-9894-0C99FC33F9AB}"/>
                  </a:ext>
                </a:extLst>
              </p:cNvPr>
              <p:cNvSpPr/>
              <p:nvPr/>
            </p:nvSpPr>
            <p:spPr>
              <a:xfrm>
                <a:off x="56707" y="1790554"/>
                <a:ext cx="12078585" cy="4985980"/>
              </a:xfrm>
              <a:prstGeom prst="rect">
                <a:avLst/>
              </a:prstGeom>
              <a:solidFill>
                <a:schemeClr val="accent3">
                  <a:lumMod val="20000"/>
                  <a:lumOff val="80000"/>
                </a:schemeClr>
              </a:solidFill>
              <a:ln w="19050">
                <a:solidFill>
                  <a:schemeClr val="accent1"/>
                </a:solidFill>
              </a:ln>
            </p:spPr>
            <p:txBody>
              <a:bodyPr wrap="square">
                <a:spAutoFit/>
              </a:bodyPr>
              <a:lstStyle/>
              <a:p>
                <a:r>
                  <a:rPr lang="en-US" sz="2000" dirty="0">
                    <a:solidFill>
                      <a:schemeClr val="accent2">
                        <a:lumMod val="75000"/>
                      </a:schemeClr>
                    </a:solidFill>
                  </a:rPr>
                  <a:t>Theorem </a:t>
                </a:r>
                <a:r>
                  <a:rPr lang="en-US" sz="1400" dirty="0">
                    <a:solidFill>
                      <a:schemeClr val="accent2">
                        <a:lumMod val="75000"/>
                      </a:schemeClr>
                    </a:solidFill>
                  </a:rPr>
                  <a:t>[Varma, M 21]</a:t>
                </a:r>
                <a:r>
                  <a:rPr lang="en-US" sz="2000" dirty="0">
                    <a:solidFill>
                      <a:schemeClr val="accent2">
                        <a:lumMod val="75000"/>
                      </a:schemeClr>
                    </a:solidFill>
                  </a:rPr>
                  <a:t>: Under mild assumptions on controls </a:t>
                </a:r>
                <a14:m>
                  <m:oMath xmlns:m="http://schemas.openxmlformats.org/officeDocument/2006/math">
                    <m:sSub>
                      <m:sSubPr>
                        <m:ctrlPr>
                          <a:rPr lang="en-US" sz="2000" i="1">
                            <a:solidFill>
                              <a:schemeClr val="accent2">
                                <a:lumMod val="75000"/>
                              </a:schemeClr>
                            </a:solidFill>
                            <a:latin typeface="Cambria Math" panose="02040503050406030204" pitchFamily="18" charset="0"/>
                          </a:rPr>
                        </m:ctrlPr>
                      </m:sSubPr>
                      <m:e>
                        <m:r>
                          <a:rPr lang="en-US" sz="2000" i="1">
                            <a:solidFill>
                              <a:schemeClr val="accent2">
                                <a:lumMod val="75000"/>
                              </a:schemeClr>
                            </a:solidFill>
                            <a:latin typeface="Cambria Math" panose="02040503050406030204" pitchFamily="18" charset="0"/>
                          </a:rPr>
                          <m:t>𝜙</m:t>
                        </m:r>
                      </m:e>
                      <m:sub>
                        <m:r>
                          <a:rPr lang="en-US" sz="2000" i="1">
                            <a:solidFill>
                              <a:schemeClr val="accent2">
                                <a:lumMod val="75000"/>
                              </a:schemeClr>
                            </a:solidFill>
                            <a:latin typeface="Cambria Math" panose="02040503050406030204" pitchFamily="18" charset="0"/>
                          </a:rPr>
                          <m:t>1</m:t>
                        </m:r>
                      </m:sub>
                    </m:sSub>
                    <m:d>
                      <m:dPr>
                        <m:ctrlPr>
                          <a:rPr lang="en-US" sz="2000" b="0" i="1" smtClean="0">
                            <a:solidFill>
                              <a:schemeClr val="accent2">
                                <a:lumMod val="75000"/>
                              </a:schemeClr>
                            </a:solidFill>
                            <a:latin typeface="Cambria Math" panose="02040503050406030204" pitchFamily="18" charset="0"/>
                          </a:rPr>
                        </m:ctrlPr>
                      </m:dPr>
                      <m:e>
                        <m:r>
                          <a:rPr lang="en-US" sz="2000" b="0" i="1" smtClean="0">
                            <a:solidFill>
                              <a:schemeClr val="accent2">
                                <a:lumMod val="75000"/>
                              </a:schemeClr>
                            </a:solidFill>
                            <a:latin typeface="Cambria Math" panose="02040503050406030204" pitchFamily="18" charset="0"/>
                          </a:rPr>
                          <m:t>⋅</m:t>
                        </m:r>
                      </m:e>
                    </m:d>
                  </m:oMath>
                </a14:m>
                <a:r>
                  <a:rPr lang="en-US" sz="2000" dirty="0">
                    <a:solidFill>
                      <a:schemeClr val="accent2">
                        <a:lumMod val="75000"/>
                      </a:schemeClr>
                    </a:solidFill>
                  </a:rPr>
                  <a:t> and </a:t>
                </a:r>
                <a14:m>
                  <m:oMath xmlns:m="http://schemas.openxmlformats.org/officeDocument/2006/math">
                    <m:sSub>
                      <m:sSubPr>
                        <m:ctrlPr>
                          <a:rPr lang="en-US" sz="2000" i="1">
                            <a:solidFill>
                              <a:schemeClr val="accent2">
                                <a:lumMod val="75000"/>
                              </a:schemeClr>
                            </a:solidFill>
                            <a:latin typeface="Cambria Math" panose="02040503050406030204" pitchFamily="18" charset="0"/>
                          </a:rPr>
                        </m:ctrlPr>
                      </m:sSubPr>
                      <m:e>
                        <m:r>
                          <a:rPr lang="en-US" sz="2000" i="1">
                            <a:solidFill>
                              <a:schemeClr val="accent2">
                                <a:lumMod val="75000"/>
                              </a:schemeClr>
                            </a:solidFill>
                            <a:latin typeface="Cambria Math" panose="02040503050406030204" pitchFamily="18" charset="0"/>
                          </a:rPr>
                          <m:t>𝜙</m:t>
                        </m:r>
                      </m:e>
                      <m:sub>
                        <m:r>
                          <a:rPr lang="en-US" sz="2000" b="0" i="1" smtClean="0">
                            <a:solidFill>
                              <a:schemeClr val="accent2">
                                <a:lumMod val="75000"/>
                              </a:schemeClr>
                            </a:solidFill>
                            <a:latin typeface="Cambria Math" panose="02040503050406030204" pitchFamily="18" charset="0"/>
                          </a:rPr>
                          <m:t>2</m:t>
                        </m:r>
                      </m:sub>
                    </m:sSub>
                    <m:d>
                      <m:dPr>
                        <m:ctrlPr>
                          <a:rPr lang="en-US" sz="2000" i="1">
                            <a:solidFill>
                              <a:schemeClr val="accent2">
                                <a:lumMod val="75000"/>
                              </a:schemeClr>
                            </a:solidFill>
                            <a:latin typeface="Cambria Math" panose="02040503050406030204" pitchFamily="18" charset="0"/>
                          </a:rPr>
                        </m:ctrlPr>
                      </m:dPr>
                      <m:e>
                        <m:r>
                          <a:rPr lang="en-US" sz="2000" i="1">
                            <a:solidFill>
                              <a:schemeClr val="accent2">
                                <a:lumMod val="75000"/>
                              </a:schemeClr>
                            </a:solidFill>
                            <a:latin typeface="Cambria Math" panose="02040503050406030204" pitchFamily="18" charset="0"/>
                          </a:rPr>
                          <m:t>⋅</m:t>
                        </m:r>
                      </m:e>
                    </m:d>
                  </m:oMath>
                </a14:m>
                <a:r>
                  <a:rPr lang="en-US" sz="2000" dirty="0">
                    <a:solidFill>
                      <a:schemeClr val="accent2">
                        <a:lumMod val="75000"/>
                      </a:schemeClr>
                    </a:solidFill>
                  </a:rPr>
                  <a:t>  </a:t>
                </a:r>
              </a:p>
              <a:p>
                <a:endParaRPr lang="en-US" sz="2000" dirty="0">
                  <a:solidFill>
                    <a:schemeClr val="accent2">
                      <a:lumMod val="75000"/>
                    </a:schemeClr>
                  </a:solidFill>
                </a:endParaRPr>
              </a:p>
              <a:p>
                <a:endParaRPr lang="en-US" sz="2400" dirty="0">
                  <a:solidFill>
                    <a:schemeClr val="accent2">
                      <a:lumMod val="75000"/>
                    </a:schemeClr>
                  </a:solidFill>
                </a:endParaRPr>
              </a:p>
              <a:p>
                <a:endParaRPr lang="en-US" sz="2400" dirty="0">
                  <a:solidFill>
                    <a:schemeClr val="accent2">
                      <a:lumMod val="75000"/>
                    </a:schemeClr>
                  </a:solidFill>
                </a:endParaRPr>
              </a:p>
              <a:p>
                <a:endParaRPr lang="en-US" sz="2400" dirty="0">
                  <a:solidFill>
                    <a:schemeClr val="accent2">
                      <a:lumMod val="75000"/>
                    </a:schemeClr>
                  </a:solidFill>
                </a:endParaRPr>
              </a:p>
              <a:p>
                <a:endParaRPr lang="en-US" sz="2400" dirty="0">
                  <a:solidFill>
                    <a:schemeClr val="accent2">
                      <a:lumMod val="75000"/>
                    </a:schemeClr>
                  </a:solidFill>
                </a:endParaRPr>
              </a:p>
              <a:p>
                <a:endParaRPr lang="en-US" sz="2400" dirty="0">
                  <a:solidFill>
                    <a:schemeClr val="accent2">
                      <a:lumMod val="75000"/>
                    </a:schemeClr>
                  </a:solidFill>
                </a:endParaRPr>
              </a:p>
              <a:p>
                <a:endParaRPr lang="en-US" sz="2400" dirty="0">
                  <a:solidFill>
                    <a:schemeClr val="accent2">
                      <a:lumMod val="75000"/>
                    </a:schemeClr>
                  </a:solidFill>
                </a:endParaRPr>
              </a:p>
              <a:p>
                <a:endParaRPr lang="en-US" sz="2400" dirty="0">
                  <a:solidFill>
                    <a:schemeClr val="accent2">
                      <a:lumMod val="75000"/>
                    </a:schemeClr>
                  </a:solidFill>
                </a:endParaRPr>
              </a:p>
              <a:p>
                <a:endParaRPr lang="en-US" sz="2400" dirty="0">
                  <a:solidFill>
                    <a:schemeClr val="accent2">
                      <a:lumMod val="75000"/>
                    </a:schemeClr>
                  </a:solidFill>
                </a:endParaRPr>
              </a:p>
              <a:p>
                <a:endParaRPr lang="en-US" sz="2400" dirty="0">
                  <a:solidFill>
                    <a:schemeClr val="accent2">
                      <a:lumMod val="75000"/>
                    </a:schemeClr>
                  </a:solidFill>
                </a:endParaRPr>
              </a:p>
              <a:p>
                <a:endParaRPr lang="en-US" sz="1400" dirty="0">
                  <a:solidFill>
                    <a:schemeClr val="accent2">
                      <a:lumMod val="75000"/>
                    </a:schemeClr>
                  </a:solidFill>
                </a:endParaRPr>
              </a:p>
              <a:p>
                <a:endParaRPr lang="en-US" sz="2400" dirty="0">
                  <a:solidFill>
                    <a:schemeClr val="accent2">
                      <a:lumMod val="75000"/>
                    </a:schemeClr>
                  </a:solidFill>
                </a:endParaRPr>
              </a:p>
              <a:p>
                <a:endParaRPr lang="en-US" sz="2400" dirty="0">
                  <a:solidFill>
                    <a:schemeClr val="accent2">
                      <a:lumMod val="75000"/>
                    </a:schemeClr>
                  </a:solidFill>
                </a:endParaRPr>
              </a:p>
            </p:txBody>
          </p:sp>
        </mc:Choice>
        <mc:Fallback xmlns="">
          <p:sp>
            <p:nvSpPr>
              <p:cNvPr id="43" name="Rectangle 42">
                <a:extLst>
                  <a:ext uri="{FF2B5EF4-FFF2-40B4-BE49-F238E27FC236}">
                    <a16:creationId xmlns:a16="http://schemas.microsoft.com/office/drawing/2014/main" id="{B5250418-8302-4AEE-9894-0C99FC33F9AB}"/>
                  </a:ext>
                </a:extLst>
              </p:cNvPr>
              <p:cNvSpPr>
                <a:spLocks noRot="1" noChangeAspect="1" noMove="1" noResize="1" noEditPoints="1" noAdjustHandles="1" noChangeArrowheads="1" noChangeShapeType="1" noTextEdit="1"/>
              </p:cNvSpPr>
              <p:nvPr/>
            </p:nvSpPr>
            <p:spPr>
              <a:xfrm>
                <a:off x="56707" y="1790554"/>
                <a:ext cx="12078585" cy="4985980"/>
              </a:xfrm>
              <a:prstGeom prst="rect">
                <a:avLst/>
              </a:prstGeom>
              <a:blipFill>
                <a:blip r:embed="rId17"/>
                <a:stretch>
                  <a:fillRect l="-453" t="-609"/>
                </a:stretch>
              </a:blipFill>
              <a:ln w="19050">
                <a:solidFill>
                  <a:schemeClr val="accent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graphicFrame>
            <p:nvGraphicFramePr>
              <p:cNvPr id="20" name="Table 20">
                <a:extLst>
                  <a:ext uri="{FF2B5EF4-FFF2-40B4-BE49-F238E27FC236}">
                    <a16:creationId xmlns:a16="http://schemas.microsoft.com/office/drawing/2014/main" id="{4BB81283-FAD5-4BDF-9ED8-2E4F8E35CA32}"/>
                  </a:ext>
                </a:extLst>
              </p:cNvPr>
              <p:cNvGraphicFramePr>
                <a:graphicFrameLocks noGrp="1"/>
              </p:cNvGraphicFramePr>
              <p:nvPr>
                <p:extLst>
                  <p:ext uri="{D42A27DB-BD31-4B8C-83A1-F6EECF244321}">
                    <p14:modId xmlns:p14="http://schemas.microsoft.com/office/powerpoint/2010/main" val="1583669059"/>
                  </p:ext>
                </p:extLst>
              </p:nvPr>
            </p:nvGraphicFramePr>
            <p:xfrm>
              <a:off x="157233" y="2266106"/>
              <a:ext cx="11830977" cy="4337527"/>
            </p:xfrm>
            <a:graphic>
              <a:graphicData uri="http://schemas.openxmlformats.org/drawingml/2006/table">
                <a:tbl>
                  <a:tblPr firstRow="1" bandRow="1">
                    <a:tableStyleId>{F5AB1C69-6EDB-4FF4-983F-18BD219EF322}</a:tableStyleId>
                  </a:tblPr>
                  <a:tblGrid>
                    <a:gridCol w="3943659">
                      <a:extLst>
                        <a:ext uri="{9D8B030D-6E8A-4147-A177-3AD203B41FA5}">
                          <a16:colId xmlns:a16="http://schemas.microsoft.com/office/drawing/2014/main" val="2639385513"/>
                        </a:ext>
                      </a:extLst>
                    </a:gridCol>
                    <a:gridCol w="3943659">
                      <a:extLst>
                        <a:ext uri="{9D8B030D-6E8A-4147-A177-3AD203B41FA5}">
                          <a16:colId xmlns:a16="http://schemas.microsoft.com/office/drawing/2014/main" val="422373197"/>
                        </a:ext>
                      </a:extLst>
                    </a:gridCol>
                    <a:gridCol w="3943659">
                      <a:extLst>
                        <a:ext uri="{9D8B030D-6E8A-4147-A177-3AD203B41FA5}">
                          <a16:colId xmlns:a16="http://schemas.microsoft.com/office/drawing/2014/main" val="4104484568"/>
                        </a:ext>
                      </a:extLst>
                    </a:gridCol>
                  </a:tblGrid>
                  <a:tr h="433503">
                    <a:tc>
                      <a:txBody>
                        <a:bodyPr/>
                        <a:lstStyle/>
                        <a:p>
                          <a:pPr algn="ctr"/>
                          <a14:m>
                            <m:oMathPara xmlns:m="http://schemas.openxmlformats.org/officeDocument/2006/math">
                              <m:oMathParaPr>
                                <m:jc m:val="centerGroup"/>
                              </m:oMathParaPr>
                              <m:oMath xmlns:m="http://schemas.openxmlformats.org/officeDocument/2006/math">
                                <m:r>
                                  <a:rPr lang="en-US" sz="1800" b="0" smtClean="0">
                                    <a:solidFill>
                                      <a:srgbClr val="C0504D">
                                        <a:lumMod val="75000"/>
                                      </a:srgbClr>
                                    </a:solidFill>
                                    <a:latin typeface="Cambria Math" panose="02040503050406030204" pitchFamily="18" charset="0"/>
                                  </a:rPr>
                                  <m:t>𝜖𝜏</m:t>
                                </m:r>
                                <m:r>
                                  <a:rPr lang="en-US" sz="1800" b="0" smtClean="0">
                                    <a:solidFill>
                                      <a:srgbClr val="C0504D">
                                        <a:lumMod val="75000"/>
                                      </a:srgbClr>
                                    </a:solidFill>
                                    <a:latin typeface="Cambria Math" panose="02040503050406030204" pitchFamily="18" charset="0"/>
                                  </a:rPr>
                                  <m:t>→0</m:t>
                                </m:r>
                              </m:oMath>
                            </m:oMathPara>
                          </a14:m>
                          <a:endParaRPr lang="en-US" dirty="0"/>
                        </a:p>
                      </a:txBody>
                      <a:tcPr/>
                    </a:tc>
                    <a:tc>
                      <a:txBody>
                        <a:bodyPr/>
                        <a:lstStyle/>
                        <a:p>
                          <a:pPr algn="ctr"/>
                          <a14:m>
                            <m:oMath xmlns:m="http://schemas.openxmlformats.org/officeDocument/2006/math">
                              <m:r>
                                <a:rPr lang="en-US" sz="1800" smtClean="0">
                                  <a:solidFill>
                                    <a:srgbClr val="C0504D">
                                      <a:lumMod val="75000"/>
                                    </a:srgbClr>
                                  </a:solidFill>
                                  <a:latin typeface="Cambria Math" panose="02040503050406030204" pitchFamily="18" charset="0"/>
                                </a:rPr>
                                <m:t>𝜖𝜏</m:t>
                              </m:r>
                              <m:r>
                                <a:rPr lang="en-US" sz="1800" smtClean="0">
                                  <a:solidFill>
                                    <a:srgbClr val="C0504D">
                                      <a:lumMod val="75000"/>
                                    </a:srgbClr>
                                  </a:solidFill>
                                  <a:latin typeface="Cambria Math" panose="02040503050406030204" pitchFamily="18" charset="0"/>
                                </a:rPr>
                                <m:t>→</m:t>
                              </m:r>
                              <m:r>
                                <a:rPr lang="en-US" sz="1800" b="0" smtClean="0">
                                  <a:solidFill>
                                    <a:srgbClr val="C0504D">
                                      <a:lumMod val="75000"/>
                                    </a:srgbClr>
                                  </a:solidFill>
                                  <a:latin typeface="Cambria Math" panose="02040503050406030204" pitchFamily="18" charset="0"/>
                                </a:rPr>
                                <m:t>𝑙</m:t>
                              </m:r>
                            </m:oMath>
                          </a14:m>
                          <a:r>
                            <a:rPr lang="en-US" dirty="0"/>
                            <a:t> </a:t>
                          </a:r>
                          <a:r>
                            <a:rPr lang="en-US" sz="1800" b="0" dirty="0">
                              <a:solidFill>
                                <a:schemeClr val="accent2">
                                  <a:lumMod val="75000"/>
                                </a:schemeClr>
                              </a:solidFill>
                            </a:rPr>
                            <a:t>with</a:t>
                          </a:r>
                          <a:r>
                            <a:rPr lang="en-US" sz="1800" dirty="0">
                              <a:solidFill>
                                <a:schemeClr val="accent2">
                                  <a:lumMod val="75000"/>
                                </a:schemeClr>
                              </a:solidFill>
                            </a:rPr>
                            <a:t> </a:t>
                          </a:r>
                          <a14:m>
                            <m:oMath xmlns:m="http://schemas.openxmlformats.org/officeDocument/2006/math">
                              <m:r>
                                <a:rPr lang="en-US" sz="1800" b="0" smtClean="0">
                                  <a:solidFill>
                                    <a:srgbClr val="C0504D">
                                      <a:lumMod val="75000"/>
                                    </a:srgbClr>
                                  </a:solidFill>
                                  <a:latin typeface="Cambria Math" panose="02040503050406030204" pitchFamily="18" charset="0"/>
                                </a:rPr>
                                <m:t>0&lt;</m:t>
                              </m:r>
                              <m:r>
                                <a:rPr lang="en-US" sz="1800" b="0" smtClean="0">
                                  <a:solidFill>
                                    <a:srgbClr val="C0504D">
                                      <a:lumMod val="75000"/>
                                    </a:srgbClr>
                                  </a:solidFill>
                                  <a:latin typeface="Cambria Math" panose="02040503050406030204" pitchFamily="18" charset="0"/>
                                </a:rPr>
                                <m:t>𝑙</m:t>
                              </m:r>
                              <m:r>
                                <a:rPr lang="en-US" sz="1800" b="0" smtClean="0">
                                  <a:solidFill>
                                    <a:srgbClr val="C0504D">
                                      <a:lumMod val="75000"/>
                                    </a:srgbClr>
                                  </a:solidFill>
                                  <a:latin typeface="Cambria Math" panose="02040503050406030204" pitchFamily="18" charset="0"/>
                                </a:rPr>
                                <m:t>&lt;∞</m:t>
                              </m:r>
                            </m:oMath>
                          </a14:m>
                          <a:r>
                            <a:rPr lang="en-US" sz="1800" dirty="0">
                              <a:solidFill>
                                <a:schemeClr val="accent2">
                                  <a:lumMod val="75000"/>
                                </a:schemeClr>
                              </a:solidFill>
                            </a:rPr>
                            <a:t> </a:t>
                          </a:r>
                          <a:endParaRPr lang="en-US" dirty="0"/>
                        </a:p>
                      </a:txBody>
                      <a:tcPr/>
                    </a:tc>
                    <a:tc>
                      <a:txBody>
                        <a:bodyPr/>
                        <a:lstStyle/>
                        <a:p>
                          <a:pPr algn="ctr"/>
                          <a14:m>
                            <m:oMathPara xmlns:m="http://schemas.openxmlformats.org/officeDocument/2006/math">
                              <m:oMathParaPr>
                                <m:jc m:val="centerGroup"/>
                              </m:oMathParaPr>
                              <m:oMath xmlns:m="http://schemas.openxmlformats.org/officeDocument/2006/math">
                                <m:r>
                                  <a:rPr lang="en-US" sz="1800" smtClean="0">
                                    <a:solidFill>
                                      <a:srgbClr val="C0504D">
                                        <a:lumMod val="75000"/>
                                      </a:srgbClr>
                                    </a:solidFill>
                                    <a:latin typeface="Cambria Math" panose="02040503050406030204" pitchFamily="18" charset="0"/>
                                  </a:rPr>
                                  <m:t>𝜖𝜏</m:t>
                                </m:r>
                                <m:r>
                                  <a:rPr lang="en-US" sz="1800" smtClean="0">
                                    <a:solidFill>
                                      <a:srgbClr val="C0504D">
                                        <a:lumMod val="75000"/>
                                      </a:srgbClr>
                                    </a:solidFill>
                                    <a:latin typeface="Cambria Math" panose="02040503050406030204" pitchFamily="18" charset="0"/>
                                  </a:rPr>
                                  <m:t>→∞</m:t>
                                </m:r>
                              </m:oMath>
                            </m:oMathPara>
                          </a14:m>
                          <a:endParaRPr lang="en-US" dirty="0"/>
                        </a:p>
                      </a:txBody>
                      <a:tcPr/>
                    </a:tc>
                    <a:extLst>
                      <a:ext uri="{0D108BD9-81ED-4DB2-BD59-A6C34878D82A}">
                        <a16:rowId xmlns:a16="http://schemas.microsoft.com/office/drawing/2014/main" val="3728873458"/>
                      </a:ext>
                    </a:extLst>
                  </a:tr>
                  <a:tr h="838948">
                    <a:tc>
                      <a:txBody>
                        <a:bodyPr/>
                        <a:lstStyle/>
                        <a:p>
                          <a:pPr algn="ctr"/>
                          <a14:m>
                            <m:oMathPara xmlns:m="http://schemas.openxmlformats.org/officeDocument/2006/math">
                              <m:oMathParaPr>
                                <m:jc m:val="centerGroup"/>
                              </m:oMathParaPr>
                              <m:oMath xmlns:m="http://schemas.openxmlformats.org/officeDocument/2006/math">
                                <m:r>
                                  <a:rPr lang="en-US" sz="1800" smtClean="0">
                                    <a:solidFill>
                                      <a:schemeClr val="accent2">
                                        <a:lumMod val="75000"/>
                                      </a:schemeClr>
                                    </a:solidFill>
                                    <a:latin typeface="Cambria Math" panose="02040503050406030204" pitchFamily="18" charset="0"/>
                                  </a:rPr>
                                  <m:t>𝜖</m:t>
                                </m:r>
                                <m:r>
                                  <a:rPr lang="en-US" sz="1800" b="0" smtClean="0">
                                    <a:solidFill>
                                      <a:schemeClr val="accent2">
                                        <a:lumMod val="75000"/>
                                      </a:schemeClr>
                                    </a:solidFill>
                                    <a:latin typeface="Cambria Math" panose="02040503050406030204" pitchFamily="18" charset="0"/>
                                  </a:rPr>
                                  <m:t>𝑧</m:t>
                                </m:r>
                                <m:groupChr>
                                  <m:groupChrPr>
                                    <m:chr m:val="→"/>
                                    <m:vertJc m:val="bot"/>
                                    <m:ctrlPr>
                                      <a:rPr lang="en-US" sz="1800" i="1">
                                        <a:solidFill>
                                          <a:schemeClr val="accent2">
                                            <a:lumMod val="75000"/>
                                          </a:schemeClr>
                                        </a:solidFill>
                                        <a:latin typeface="Cambria Math" panose="02040503050406030204" pitchFamily="18" charset="0"/>
                                      </a:rPr>
                                    </m:ctrlPr>
                                  </m:groupChrPr>
                                  <m:e>
                                    <m:r>
                                      <m:rPr>
                                        <m:brk m:alnAt="2"/>
                                      </m:rPr>
                                      <a:rPr lang="en-US" sz="1800">
                                        <a:solidFill>
                                          <a:schemeClr val="accent2">
                                            <a:lumMod val="75000"/>
                                          </a:schemeClr>
                                        </a:solidFill>
                                        <a:latin typeface="Cambria Math" panose="02040503050406030204" pitchFamily="18" charset="0"/>
                                      </a:rPr>
                                      <m:t>𝑑</m:t>
                                    </m:r>
                                  </m:e>
                                </m:groupChr>
                                <m:r>
                                  <a:rPr lang="en-US" sz="1800" b="0" smtClean="0">
                                    <a:solidFill>
                                      <a:schemeClr val="accent2">
                                        <a:lumMod val="75000"/>
                                      </a:schemeClr>
                                    </a:solidFill>
                                    <a:latin typeface="Cambria Math" panose="02040503050406030204" pitchFamily="18" charset="0"/>
                                  </a:rPr>
                                  <m:t>𝐿𝑎𝑝𝑙𝑎𝑐𝑒</m:t>
                                </m:r>
                                <m:d>
                                  <m:dPr>
                                    <m:ctrlPr>
                                      <a:rPr lang="en-US" sz="1800" i="1">
                                        <a:solidFill>
                                          <a:schemeClr val="accent2">
                                            <a:lumMod val="75000"/>
                                          </a:schemeClr>
                                        </a:solidFill>
                                        <a:latin typeface="Cambria Math" panose="02040503050406030204" pitchFamily="18" charset="0"/>
                                      </a:rPr>
                                    </m:ctrlPr>
                                  </m:dPr>
                                  <m:e>
                                    <m:f>
                                      <m:fPr>
                                        <m:ctrlPr>
                                          <a:rPr lang="en-US" sz="1800" i="1">
                                            <a:solidFill>
                                              <a:schemeClr val="accent2">
                                                <a:lumMod val="75000"/>
                                              </a:schemeClr>
                                            </a:solidFill>
                                            <a:latin typeface="Cambria Math" panose="02040503050406030204" pitchFamily="18" charset="0"/>
                                          </a:rPr>
                                        </m:ctrlPr>
                                      </m:fPr>
                                      <m:num>
                                        <m:sSubSup>
                                          <m:sSubSupPr>
                                            <m:ctrlPr>
                                              <a:rPr lang="en-US" sz="1800" i="1">
                                                <a:solidFill>
                                                  <a:schemeClr val="accent2">
                                                    <a:lumMod val="75000"/>
                                                  </a:schemeClr>
                                                </a:solidFill>
                                                <a:latin typeface="Cambria Math" panose="02040503050406030204" pitchFamily="18" charset="0"/>
                                              </a:rPr>
                                            </m:ctrlPr>
                                          </m:sSubSupPr>
                                          <m:e>
                                            <m:r>
                                              <a:rPr lang="en-US" sz="1800">
                                                <a:solidFill>
                                                  <a:schemeClr val="accent2">
                                                    <a:lumMod val="75000"/>
                                                  </a:schemeClr>
                                                </a:solidFill>
                                                <a:latin typeface="Cambria Math" panose="02040503050406030204" pitchFamily="18" charset="0"/>
                                              </a:rPr>
                                              <m:t>𝜎</m:t>
                                            </m:r>
                                          </m:e>
                                          <m:sub>
                                            <m:r>
                                              <a:rPr lang="en-US" sz="1800" b="0" smtClean="0">
                                                <a:solidFill>
                                                  <a:schemeClr val="accent2">
                                                    <a:lumMod val="75000"/>
                                                  </a:schemeClr>
                                                </a:solidFill>
                                                <a:latin typeface="Cambria Math" panose="02040503050406030204" pitchFamily="18" charset="0"/>
                                              </a:rPr>
                                              <m:t>1</m:t>
                                            </m:r>
                                          </m:sub>
                                          <m:sup>
                                            <m:r>
                                              <a:rPr lang="en-US" sz="1800">
                                                <a:solidFill>
                                                  <a:schemeClr val="accent2">
                                                    <a:lumMod val="75000"/>
                                                  </a:schemeClr>
                                                </a:solidFill>
                                                <a:latin typeface="Cambria Math" panose="02040503050406030204" pitchFamily="18" charset="0"/>
                                              </a:rPr>
                                              <m:t>2</m:t>
                                            </m:r>
                                          </m:sup>
                                        </m:sSubSup>
                                        <m:r>
                                          <a:rPr lang="en-US" sz="1800">
                                            <a:solidFill>
                                              <a:schemeClr val="accent2">
                                                <a:lumMod val="75000"/>
                                              </a:schemeClr>
                                            </a:solidFill>
                                            <a:latin typeface="Cambria Math" panose="02040503050406030204" pitchFamily="18" charset="0"/>
                                          </a:rPr>
                                          <m:t>+</m:t>
                                        </m:r>
                                        <m:sSubSup>
                                          <m:sSubSupPr>
                                            <m:ctrlPr>
                                              <a:rPr lang="en-US" sz="1800" i="1">
                                                <a:solidFill>
                                                  <a:schemeClr val="accent2">
                                                    <a:lumMod val="75000"/>
                                                  </a:schemeClr>
                                                </a:solidFill>
                                                <a:latin typeface="Cambria Math" panose="02040503050406030204" pitchFamily="18" charset="0"/>
                                              </a:rPr>
                                            </m:ctrlPr>
                                          </m:sSubSupPr>
                                          <m:e>
                                            <m:r>
                                              <a:rPr lang="en-US" sz="1800">
                                                <a:solidFill>
                                                  <a:schemeClr val="accent2">
                                                    <a:lumMod val="75000"/>
                                                  </a:schemeClr>
                                                </a:solidFill>
                                                <a:latin typeface="Cambria Math" panose="02040503050406030204" pitchFamily="18" charset="0"/>
                                              </a:rPr>
                                              <m:t>𝜎</m:t>
                                            </m:r>
                                          </m:e>
                                          <m:sub>
                                            <m:r>
                                              <a:rPr lang="en-US" sz="1800" b="0" smtClean="0">
                                                <a:solidFill>
                                                  <a:schemeClr val="accent2">
                                                    <a:lumMod val="75000"/>
                                                  </a:schemeClr>
                                                </a:solidFill>
                                                <a:latin typeface="Cambria Math" panose="02040503050406030204" pitchFamily="18" charset="0"/>
                                              </a:rPr>
                                              <m:t>2</m:t>
                                            </m:r>
                                          </m:sub>
                                          <m:sup>
                                            <m:r>
                                              <a:rPr lang="en-US" sz="1800">
                                                <a:solidFill>
                                                  <a:schemeClr val="accent2">
                                                    <a:lumMod val="75000"/>
                                                  </a:schemeClr>
                                                </a:solidFill>
                                                <a:latin typeface="Cambria Math" panose="02040503050406030204" pitchFamily="18" charset="0"/>
                                              </a:rPr>
                                              <m:t>2</m:t>
                                            </m:r>
                                          </m:sup>
                                        </m:sSubSup>
                                      </m:num>
                                      <m:den>
                                        <m:r>
                                          <a:rPr lang="en-US" sz="1800">
                                            <a:solidFill>
                                              <a:schemeClr val="accent2">
                                                <a:lumMod val="75000"/>
                                              </a:schemeClr>
                                            </a:solidFill>
                                            <a:latin typeface="Cambria Math" panose="02040503050406030204" pitchFamily="18" charset="0"/>
                                          </a:rPr>
                                          <m:t>2</m:t>
                                        </m:r>
                                      </m:den>
                                    </m:f>
                                  </m:e>
                                </m:d>
                              </m:oMath>
                            </m:oMathPara>
                          </a14:m>
                          <a:endParaRPr lang="en-US" dirty="0"/>
                        </a:p>
                      </a:txBody>
                      <a:tcPr/>
                    </a:tc>
                    <a:tc>
                      <a:txBody>
                        <a:bodyPr/>
                        <a:lstStyle/>
                        <a:p>
                          <a:pPr algn="ctr"/>
                          <a14:m>
                            <m:oMathPara xmlns:m="http://schemas.openxmlformats.org/officeDocument/2006/math">
                              <m:oMathParaPr>
                                <m:jc m:val="centerGroup"/>
                              </m:oMathParaPr>
                              <m:oMath xmlns:m="http://schemas.openxmlformats.org/officeDocument/2006/math">
                                <m:r>
                                  <a:rPr lang="en-US" sz="1800" i="1" smtClean="0">
                                    <a:solidFill>
                                      <a:schemeClr val="accent2">
                                        <a:lumMod val="75000"/>
                                      </a:schemeClr>
                                    </a:solidFill>
                                    <a:latin typeface="Cambria Math" panose="02040503050406030204" pitchFamily="18" charset="0"/>
                                  </a:rPr>
                                  <m:t>𝜖</m:t>
                                </m:r>
                                <m:r>
                                  <a:rPr lang="en-US" sz="1800" i="1" smtClean="0">
                                    <a:solidFill>
                                      <a:schemeClr val="accent2">
                                        <a:lumMod val="75000"/>
                                      </a:schemeClr>
                                    </a:solidFill>
                                    <a:latin typeface="Cambria Math" panose="02040503050406030204" pitchFamily="18" charset="0"/>
                                  </a:rPr>
                                  <m:t>𝑧</m:t>
                                </m:r>
                                <m:groupChr>
                                  <m:groupChrPr>
                                    <m:chr m:val="→"/>
                                    <m:vertJc m:val="bot"/>
                                    <m:ctrlPr>
                                      <a:rPr lang="en-US" sz="1800" i="1">
                                        <a:solidFill>
                                          <a:schemeClr val="accent2">
                                            <a:lumMod val="75000"/>
                                          </a:schemeClr>
                                        </a:solidFill>
                                        <a:latin typeface="Cambria Math" panose="02040503050406030204" pitchFamily="18" charset="0"/>
                                      </a:rPr>
                                    </m:ctrlPr>
                                  </m:groupChrPr>
                                  <m:e>
                                    <m:r>
                                      <m:rPr>
                                        <m:brk m:alnAt="2"/>
                                      </m:rPr>
                                      <a:rPr lang="en-US" sz="1800" i="1">
                                        <a:solidFill>
                                          <a:schemeClr val="accent2">
                                            <a:lumMod val="75000"/>
                                          </a:schemeClr>
                                        </a:solidFill>
                                        <a:latin typeface="Cambria Math" panose="02040503050406030204" pitchFamily="18" charset="0"/>
                                      </a:rPr>
                                      <m:t>𝑑</m:t>
                                    </m:r>
                                  </m:e>
                                </m:groupChr>
                                <m:r>
                                  <a:rPr lang="en-US" sz="1800" b="0" i="1" smtClean="0">
                                    <a:solidFill>
                                      <a:schemeClr val="accent2">
                                        <a:lumMod val="75000"/>
                                      </a:schemeClr>
                                    </a:solidFill>
                                    <a:latin typeface="Cambria Math" panose="02040503050406030204" pitchFamily="18" charset="0"/>
                                  </a:rPr>
                                  <m:t>𝐺𝑖𝑏𝑏𝑠</m:t>
                                </m:r>
                                <m:d>
                                  <m:dPr>
                                    <m:ctrlPr>
                                      <a:rPr lang="en-US" sz="1800" i="1">
                                        <a:solidFill>
                                          <a:schemeClr val="accent2">
                                            <a:lumMod val="75000"/>
                                          </a:schemeClr>
                                        </a:solidFill>
                                        <a:latin typeface="Cambria Math" panose="02040503050406030204" pitchFamily="18" charset="0"/>
                                      </a:rPr>
                                    </m:ctrlPr>
                                  </m:dPr>
                                  <m:e>
                                    <m:r>
                                      <a:rPr lang="en-US" sz="1800" b="0" i="1" smtClean="0">
                                        <a:solidFill>
                                          <a:schemeClr val="accent2">
                                            <a:lumMod val="75000"/>
                                          </a:schemeClr>
                                        </a:solidFill>
                                        <a:latin typeface="Cambria Math" panose="02040503050406030204" pitchFamily="18" charset="0"/>
                                      </a:rPr>
                                      <m:t>𝑔</m:t>
                                    </m:r>
                                  </m:e>
                                </m:d>
                                <m:r>
                                  <a:rPr lang="en-US" sz="1800" b="0" i="1" smtClean="0">
                                    <a:solidFill>
                                      <a:schemeClr val="accent2">
                                        <a:lumMod val="75000"/>
                                      </a:schemeClr>
                                    </a:solidFill>
                                    <a:latin typeface="Cambria Math" panose="02040503050406030204" pitchFamily="18" charset="0"/>
                                  </a:rPr>
                                  <m:t>∝</m:t>
                                </m:r>
                                <m:sSup>
                                  <m:sSupPr>
                                    <m:ctrlPr>
                                      <a:rPr lang="en-US" sz="1800" b="0" i="1" smtClean="0">
                                        <a:solidFill>
                                          <a:schemeClr val="accent2">
                                            <a:lumMod val="75000"/>
                                          </a:schemeClr>
                                        </a:solidFill>
                                        <a:latin typeface="Cambria Math" panose="02040503050406030204" pitchFamily="18" charset="0"/>
                                      </a:rPr>
                                    </m:ctrlPr>
                                  </m:sSupPr>
                                  <m:e>
                                    <m:r>
                                      <a:rPr lang="en-US" sz="1800" b="0" i="1" smtClean="0">
                                        <a:solidFill>
                                          <a:schemeClr val="accent2">
                                            <a:lumMod val="75000"/>
                                          </a:schemeClr>
                                        </a:solidFill>
                                        <a:latin typeface="Cambria Math" panose="02040503050406030204" pitchFamily="18" charset="0"/>
                                      </a:rPr>
                                      <m:t>𝑒</m:t>
                                    </m:r>
                                  </m:e>
                                  <m:sup>
                                    <m:r>
                                      <a:rPr lang="en-US" sz="1800" b="0" i="1" smtClean="0">
                                        <a:solidFill>
                                          <a:schemeClr val="accent2">
                                            <a:lumMod val="75000"/>
                                          </a:schemeClr>
                                        </a:solidFill>
                                        <a:latin typeface="Cambria Math" panose="02040503050406030204" pitchFamily="18" charset="0"/>
                                      </a:rPr>
                                      <m:t>−</m:t>
                                    </m:r>
                                    <m:nary>
                                      <m:naryPr>
                                        <m:ctrlPr>
                                          <a:rPr lang="en-US" sz="1800" b="0" i="1" smtClean="0">
                                            <a:solidFill>
                                              <a:schemeClr val="accent2">
                                                <a:lumMod val="75000"/>
                                              </a:schemeClr>
                                            </a:solidFill>
                                            <a:latin typeface="Cambria Math" panose="02040503050406030204" pitchFamily="18" charset="0"/>
                                          </a:rPr>
                                        </m:ctrlPr>
                                      </m:naryPr>
                                      <m:sub>
                                        <m:r>
                                          <m:rPr>
                                            <m:brk m:alnAt="23"/>
                                          </m:rPr>
                                          <a:rPr lang="en-US" sz="1800" b="0" i="1" smtClean="0">
                                            <a:solidFill>
                                              <a:schemeClr val="accent2">
                                                <a:lumMod val="75000"/>
                                              </a:schemeClr>
                                            </a:solidFill>
                                            <a:latin typeface="Cambria Math" panose="02040503050406030204" pitchFamily="18" charset="0"/>
                                          </a:rPr>
                                          <m:t>0</m:t>
                                        </m:r>
                                      </m:sub>
                                      <m:sup>
                                        <m:r>
                                          <a:rPr lang="en-US" sz="1800" b="0" i="1" smtClean="0">
                                            <a:solidFill>
                                              <a:schemeClr val="accent2">
                                                <a:lumMod val="75000"/>
                                              </a:schemeClr>
                                            </a:solidFill>
                                            <a:latin typeface="Cambria Math" panose="02040503050406030204" pitchFamily="18" charset="0"/>
                                          </a:rPr>
                                          <m:t>𝑥</m:t>
                                        </m:r>
                                      </m:sup>
                                      <m:e>
                                        <m:r>
                                          <a:rPr lang="en-US" sz="1800" b="0" i="1" smtClean="0">
                                            <a:solidFill>
                                              <a:schemeClr val="accent2">
                                                <a:lumMod val="75000"/>
                                              </a:schemeClr>
                                            </a:solidFill>
                                            <a:latin typeface="Cambria Math" panose="02040503050406030204" pitchFamily="18" charset="0"/>
                                          </a:rPr>
                                          <m:t>𝑔</m:t>
                                        </m:r>
                                        <m:d>
                                          <m:dPr>
                                            <m:ctrlPr>
                                              <a:rPr lang="en-US" sz="1800" b="0" i="1" smtClean="0">
                                                <a:solidFill>
                                                  <a:schemeClr val="accent2">
                                                    <a:lumMod val="75000"/>
                                                  </a:schemeClr>
                                                </a:solidFill>
                                                <a:latin typeface="Cambria Math" panose="02040503050406030204" pitchFamily="18" charset="0"/>
                                              </a:rPr>
                                            </m:ctrlPr>
                                          </m:dPr>
                                          <m:e>
                                            <m:r>
                                              <a:rPr lang="en-US" sz="1800" b="0" i="1" smtClean="0">
                                                <a:solidFill>
                                                  <a:schemeClr val="accent2">
                                                    <a:lumMod val="75000"/>
                                                  </a:schemeClr>
                                                </a:solidFill>
                                                <a:latin typeface="Cambria Math" panose="02040503050406030204" pitchFamily="18" charset="0"/>
                                              </a:rPr>
                                              <m:t>𝑦</m:t>
                                            </m:r>
                                          </m:e>
                                        </m:d>
                                        <m:r>
                                          <a:rPr lang="en-US" sz="1800" b="0" i="1" smtClean="0">
                                            <a:solidFill>
                                              <a:schemeClr val="accent2">
                                                <a:lumMod val="75000"/>
                                              </a:schemeClr>
                                            </a:solidFill>
                                            <a:latin typeface="Cambria Math" panose="02040503050406030204" pitchFamily="18" charset="0"/>
                                          </a:rPr>
                                          <m:t>𝑑𝑦</m:t>
                                        </m:r>
                                      </m:e>
                                    </m:nary>
                                  </m:sup>
                                </m:sSup>
                              </m:oMath>
                            </m:oMathPara>
                          </a14:m>
                          <a:endParaRPr lang="en-US" i="1" dirty="0"/>
                        </a:p>
                      </a:txBody>
                      <a:tcPr/>
                    </a:tc>
                    <a:tc>
                      <a:txBody>
                        <a:bodyPr/>
                        <a:lstStyle/>
                        <a:p>
                          <a:pPr algn="ctr"/>
                          <a14:m>
                            <m:oMathPara xmlns:m="http://schemas.openxmlformats.org/officeDocument/2006/math">
                              <m:oMathParaPr>
                                <m:jc m:val="centerGroup"/>
                              </m:oMathParaPr>
                              <m:oMath xmlns:m="http://schemas.openxmlformats.org/officeDocument/2006/math">
                                <m:f>
                                  <m:fPr>
                                    <m:ctrlPr>
                                      <a:rPr lang="en-US" sz="1800" b="0" i="1" smtClean="0">
                                        <a:solidFill>
                                          <a:schemeClr val="accent2">
                                            <a:lumMod val="75000"/>
                                          </a:schemeClr>
                                        </a:solidFill>
                                        <a:latin typeface="Cambria Math" panose="02040503050406030204" pitchFamily="18" charset="0"/>
                                      </a:rPr>
                                    </m:ctrlPr>
                                  </m:fPr>
                                  <m:num>
                                    <m:r>
                                      <a:rPr lang="en-US" sz="1800">
                                        <a:solidFill>
                                          <a:schemeClr val="accent2">
                                            <a:lumMod val="75000"/>
                                          </a:schemeClr>
                                        </a:solidFill>
                                        <a:latin typeface="Cambria Math" panose="02040503050406030204" pitchFamily="18" charset="0"/>
                                      </a:rPr>
                                      <m:t>𝑧</m:t>
                                    </m:r>
                                  </m:num>
                                  <m:den>
                                    <m:r>
                                      <a:rPr lang="en-US" sz="1800" b="0" smtClean="0">
                                        <a:solidFill>
                                          <a:schemeClr val="accent2">
                                            <a:lumMod val="75000"/>
                                          </a:schemeClr>
                                        </a:solidFill>
                                        <a:latin typeface="Cambria Math" panose="02040503050406030204" pitchFamily="18" charset="0"/>
                                      </a:rPr>
                                      <m:t>𝜏</m:t>
                                    </m:r>
                                  </m:den>
                                </m:f>
                                <m:groupChr>
                                  <m:groupChrPr>
                                    <m:chr m:val="→"/>
                                    <m:vertJc m:val="bot"/>
                                    <m:ctrlPr>
                                      <a:rPr lang="en-US" sz="1800" i="1">
                                        <a:solidFill>
                                          <a:schemeClr val="accent2">
                                            <a:lumMod val="75000"/>
                                          </a:schemeClr>
                                        </a:solidFill>
                                        <a:latin typeface="Cambria Math" panose="02040503050406030204" pitchFamily="18" charset="0"/>
                                      </a:rPr>
                                    </m:ctrlPr>
                                  </m:groupChrPr>
                                  <m:e>
                                    <m:r>
                                      <m:rPr>
                                        <m:brk m:alnAt="2"/>
                                      </m:rPr>
                                      <a:rPr lang="en-US" sz="1800">
                                        <a:solidFill>
                                          <a:schemeClr val="accent2">
                                            <a:lumMod val="75000"/>
                                          </a:schemeClr>
                                        </a:solidFill>
                                        <a:latin typeface="Cambria Math" panose="02040503050406030204" pitchFamily="18" charset="0"/>
                                      </a:rPr>
                                      <m:t>𝑑</m:t>
                                    </m:r>
                                  </m:e>
                                </m:groupChr>
                                <m:r>
                                  <a:rPr lang="en-US" sz="1800" b="0" smtClean="0">
                                    <a:solidFill>
                                      <a:schemeClr val="accent2">
                                        <a:lumMod val="75000"/>
                                      </a:schemeClr>
                                    </a:solidFill>
                                    <a:latin typeface="Cambria Math" panose="02040503050406030204" pitchFamily="18" charset="0"/>
                                  </a:rPr>
                                  <m:t>𝑈𝑛𝑖𝑓𝑜𝑟𝑚</m:t>
                                </m:r>
                                <m:d>
                                  <m:dPr>
                                    <m:ctrlPr>
                                      <a:rPr lang="en-US" sz="1800" i="1">
                                        <a:solidFill>
                                          <a:schemeClr val="accent2">
                                            <a:lumMod val="75000"/>
                                          </a:schemeClr>
                                        </a:solidFill>
                                        <a:latin typeface="Cambria Math" panose="02040503050406030204" pitchFamily="18" charset="0"/>
                                      </a:rPr>
                                    </m:ctrlPr>
                                  </m:dPr>
                                  <m:e>
                                    <m:r>
                                      <a:rPr lang="en-US" sz="1800" b="0" i="1" smtClean="0">
                                        <a:solidFill>
                                          <a:schemeClr val="accent2">
                                            <a:lumMod val="75000"/>
                                          </a:schemeClr>
                                        </a:solidFill>
                                        <a:latin typeface="Cambria Math" panose="02040503050406030204" pitchFamily="18" charset="0"/>
                                      </a:rPr>
                                      <m:t>⋅</m:t>
                                    </m:r>
                                  </m:e>
                                </m:d>
                              </m:oMath>
                            </m:oMathPara>
                          </a14:m>
                          <a:br>
                            <a:rPr lang="en-US" dirty="0"/>
                          </a:br>
                          <a:endParaRPr lang="en-US" sz="2000" b="1" dirty="0">
                            <a:solidFill>
                              <a:schemeClr val="accent4">
                                <a:lumMod val="75000"/>
                              </a:schemeClr>
                            </a:solidFill>
                          </a:endParaRPr>
                        </a:p>
                      </a:txBody>
                      <a:tcPr/>
                    </a:tc>
                    <a:extLst>
                      <a:ext uri="{0D108BD9-81ED-4DB2-BD59-A6C34878D82A}">
                        <a16:rowId xmlns:a16="http://schemas.microsoft.com/office/drawing/2014/main" val="4093171558"/>
                      </a:ext>
                    </a:extLst>
                  </a:tr>
                  <a:tr h="748239">
                    <a:tc>
                      <a:txBody>
                        <a:bodyPr/>
                        <a:lstStyle/>
                        <a:p>
                          <a:pPr algn="ctr"/>
                          <a:r>
                            <a:rPr lang="en-US" sz="1800" b="1" i="1" dirty="0">
                              <a:solidFill>
                                <a:schemeClr val="accent4">
                                  <a:lumMod val="75000"/>
                                </a:schemeClr>
                              </a:solidFill>
                            </a:rPr>
                            <a:t>Characteristic Function Method</a:t>
                          </a:r>
                        </a:p>
                      </a:txBody>
                      <a:tcPr/>
                    </a:tc>
                    <a:tc>
                      <a:txBody>
                        <a:bodyPr/>
                        <a:lstStyle/>
                        <a:p>
                          <a:pPr algn="ctr"/>
                          <a:r>
                            <a:rPr lang="en-US" sz="1800" b="1" i="1" dirty="0">
                              <a:solidFill>
                                <a:schemeClr val="accent4">
                                  <a:lumMod val="75000"/>
                                </a:schemeClr>
                              </a:solidFill>
                            </a:rPr>
                            <a:t>Inverse Fourier Transform Method</a:t>
                          </a:r>
                        </a:p>
                      </a:txBody>
                      <a:tcPr/>
                    </a:tc>
                    <a:tc>
                      <a:txBody>
                        <a:bodyPr/>
                        <a:lstStyle/>
                        <a:p>
                          <a:pPr algn="ctr"/>
                          <a:r>
                            <a:rPr lang="en-US" sz="1800" b="1" i="1" dirty="0">
                              <a:solidFill>
                                <a:schemeClr val="accent4">
                                  <a:lumMod val="75000"/>
                                </a:schemeClr>
                              </a:solidFill>
                            </a:rPr>
                            <a:t>Characteristic Function Method</a:t>
                          </a:r>
                        </a:p>
                      </a:txBody>
                      <a:tcPr/>
                    </a:tc>
                    <a:extLst>
                      <a:ext uri="{0D108BD9-81ED-4DB2-BD59-A6C34878D82A}">
                        <a16:rowId xmlns:a16="http://schemas.microsoft.com/office/drawing/2014/main" val="4185718759"/>
                      </a:ext>
                    </a:extLst>
                  </a:tr>
                  <a:tr h="2316837">
                    <a:tc>
                      <a:txBody>
                        <a:bodyPr/>
                        <a:lstStyle/>
                        <a:p>
                          <a:pPr marL="342900" indent="-342900" algn="l">
                            <a:buFont typeface="+mj-lt"/>
                            <a:buAutoNum type="arabicPeriod"/>
                          </a:pPr>
                          <a:r>
                            <a:rPr lang="en-US" sz="1800" i="0" dirty="0"/>
                            <a:t>Transform Method on </a:t>
                          </a:r>
                          <a14:m>
                            <m:oMath xmlns:m="http://schemas.openxmlformats.org/officeDocument/2006/math">
                              <m:d>
                                <m:dPr>
                                  <m:begChr m:val="|"/>
                                  <m:endChr m:val="|"/>
                                  <m:ctrlPr>
                                    <a:rPr lang="en-US" sz="1800" b="0" i="1" smtClean="0">
                                      <a:latin typeface="Cambria Math" panose="02040503050406030204" pitchFamily="18" charset="0"/>
                                    </a:rPr>
                                  </m:ctrlPr>
                                </m:dPr>
                                <m:e>
                                  <m:r>
                                    <a:rPr lang="en-US" sz="1800" b="0" i="1" smtClean="0">
                                      <a:latin typeface="Cambria Math" panose="02040503050406030204" pitchFamily="18" charset="0"/>
                                    </a:rPr>
                                    <m:t>𝑧</m:t>
                                  </m:r>
                                </m:e>
                              </m:d>
                            </m:oMath>
                          </a14:m>
                          <a:r>
                            <a:rPr lang="en-US" sz="1800" i="0" dirty="0"/>
                            <a:t> (</a:t>
                          </a:r>
                          <a14:m>
                            <m:oMath xmlns:m="http://schemas.openxmlformats.org/officeDocument/2006/math">
                              <m:sSup>
                                <m:sSupPr>
                                  <m:ctrlPr>
                                    <a:rPr lang="en-US" sz="1800" b="0" i="1" dirty="0" smtClean="0">
                                      <a:latin typeface="Cambria Math" panose="02040503050406030204" pitchFamily="18" charset="0"/>
                                    </a:rPr>
                                  </m:ctrlPr>
                                </m:sSupPr>
                                <m:e>
                                  <m:r>
                                    <a:rPr lang="en-US" sz="1800" b="0" i="1" dirty="0" smtClean="0">
                                      <a:latin typeface="Cambria Math" panose="02040503050406030204" pitchFamily="18" charset="0"/>
                                    </a:rPr>
                                    <m:t>𝑒</m:t>
                                  </m:r>
                                </m:e>
                                <m:sup>
                                  <m:r>
                                    <a:rPr lang="en-US" sz="1800" b="0" i="1" dirty="0" smtClean="0">
                                      <a:latin typeface="Cambria Math" panose="02040503050406030204" pitchFamily="18" charset="0"/>
                                    </a:rPr>
                                    <m:t>𝑗</m:t>
                                  </m:r>
                                  <m:r>
                                    <a:rPr lang="en-US" sz="1800" b="0" i="1" dirty="0" smtClean="0">
                                      <a:latin typeface="Cambria Math" panose="02040503050406030204" pitchFamily="18" charset="0"/>
                                    </a:rPr>
                                    <m:t>𝜔𝜖</m:t>
                                  </m:r>
                                  <m:r>
                                    <a:rPr lang="en-US" sz="1800" b="0" i="1" dirty="0" smtClean="0">
                                      <a:latin typeface="Cambria Math" panose="02040503050406030204" pitchFamily="18" charset="0"/>
                                    </a:rPr>
                                    <m:t>|</m:t>
                                  </m:r>
                                  <m:r>
                                    <a:rPr lang="en-US" sz="1800" b="0" i="1" dirty="0" smtClean="0">
                                      <a:latin typeface="Cambria Math" panose="02040503050406030204" pitchFamily="18" charset="0"/>
                                    </a:rPr>
                                    <m:t>𝑧</m:t>
                                  </m:r>
                                  <m:r>
                                    <a:rPr lang="en-US" sz="1800" b="0" i="1" dirty="0" smtClean="0">
                                      <a:latin typeface="Cambria Math" panose="02040503050406030204" pitchFamily="18" charset="0"/>
                                    </a:rPr>
                                    <m:t>|</m:t>
                                  </m:r>
                                </m:sup>
                              </m:sSup>
                            </m:oMath>
                          </a14:m>
                          <a:r>
                            <a:rPr lang="en-US" sz="1800" i="0" dirty="0"/>
                            <a:t>) as Lyapunov function</a:t>
                          </a:r>
                          <a14:m>
                            <m:oMath xmlns:m="http://schemas.openxmlformats.org/officeDocument/2006/math">
                              <m:r>
                                <a:rPr lang="en-US" sz="1800" b="0" i="0" smtClean="0">
                                  <a:solidFill>
                                    <a:schemeClr val="accent2">
                                      <a:lumMod val="75000"/>
                                    </a:schemeClr>
                                  </a:solidFill>
                                  <a:latin typeface="Cambria Math" panose="02040503050406030204" pitchFamily="18" charset="0"/>
                                </a:rPr>
                                <m:t> </m:t>
                              </m:r>
                              <m:r>
                                <a:rPr lang="en-US" sz="1800" smtClean="0">
                                  <a:solidFill>
                                    <a:schemeClr val="accent2">
                                      <a:lumMod val="75000"/>
                                    </a:schemeClr>
                                  </a:solidFill>
                                  <a:latin typeface="Cambria Math" panose="02040503050406030204" pitchFamily="18" charset="0"/>
                                </a:rPr>
                                <m:t>𝜖</m:t>
                              </m:r>
                              <m:d>
                                <m:dPr>
                                  <m:begChr m:val="|"/>
                                  <m:endChr m:val="|"/>
                                  <m:ctrlPr>
                                    <a:rPr lang="en-US" sz="1800" b="0" i="1" smtClean="0">
                                      <a:solidFill>
                                        <a:schemeClr val="accent2">
                                          <a:lumMod val="75000"/>
                                        </a:schemeClr>
                                      </a:solidFill>
                                      <a:latin typeface="Cambria Math" panose="02040503050406030204" pitchFamily="18" charset="0"/>
                                    </a:rPr>
                                  </m:ctrlPr>
                                </m:dPr>
                                <m:e>
                                  <m:r>
                                    <a:rPr lang="en-US" sz="1800" b="0" smtClean="0">
                                      <a:solidFill>
                                        <a:schemeClr val="accent2">
                                          <a:lumMod val="75000"/>
                                        </a:schemeClr>
                                      </a:solidFill>
                                      <a:latin typeface="Cambria Math" panose="02040503050406030204" pitchFamily="18" charset="0"/>
                                    </a:rPr>
                                    <m:t>𝑧</m:t>
                                  </m:r>
                                </m:e>
                              </m:d>
                              <m:groupChr>
                                <m:groupChrPr>
                                  <m:chr m:val="→"/>
                                  <m:vertJc m:val="bot"/>
                                  <m:ctrlPr>
                                    <a:rPr lang="en-US" sz="1800" i="1" smtClean="0">
                                      <a:solidFill>
                                        <a:schemeClr val="accent2">
                                          <a:lumMod val="75000"/>
                                        </a:schemeClr>
                                      </a:solidFill>
                                      <a:latin typeface="Cambria Math" panose="02040503050406030204" pitchFamily="18" charset="0"/>
                                    </a:rPr>
                                  </m:ctrlPr>
                                </m:groupChrPr>
                                <m:e>
                                  <m:r>
                                    <m:rPr>
                                      <m:brk m:alnAt="2"/>
                                    </m:rPr>
                                    <a:rPr lang="en-US" sz="1800">
                                      <a:solidFill>
                                        <a:schemeClr val="accent2">
                                          <a:lumMod val="75000"/>
                                        </a:schemeClr>
                                      </a:solidFill>
                                      <a:latin typeface="Cambria Math" panose="02040503050406030204" pitchFamily="18" charset="0"/>
                                    </a:rPr>
                                    <m:t>𝑑</m:t>
                                  </m:r>
                                </m:e>
                              </m:groupChr>
                              <m:r>
                                <m:rPr>
                                  <m:sty m:val="p"/>
                                </m:rPr>
                                <a:rPr lang="en-US" sz="1800" b="0" i="0" smtClean="0">
                                  <a:solidFill>
                                    <a:schemeClr val="accent2">
                                      <a:lumMod val="75000"/>
                                    </a:schemeClr>
                                  </a:solidFill>
                                  <a:latin typeface="Cambria Math" panose="02040503050406030204" pitchFamily="18" charset="0"/>
                                </a:rPr>
                                <m:t>Expo</m:t>
                              </m:r>
                              <m:d>
                                <m:dPr>
                                  <m:ctrlPr>
                                    <a:rPr lang="en-US" sz="1800" i="1">
                                      <a:solidFill>
                                        <a:schemeClr val="accent2">
                                          <a:lumMod val="75000"/>
                                        </a:schemeClr>
                                      </a:solidFill>
                                      <a:latin typeface="Cambria Math" panose="02040503050406030204" pitchFamily="18" charset="0"/>
                                    </a:rPr>
                                  </m:ctrlPr>
                                </m:dPr>
                                <m:e>
                                  <m:f>
                                    <m:fPr>
                                      <m:ctrlPr>
                                        <a:rPr lang="en-US" sz="1800" i="1">
                                          <a:solidFill>
                                            <a:schemeClr val="accent2">
                                              <a:lumMod val="75000"/>
                                            </a:schemeClr>
                                          </a:solidFill>
                                          <a:latin typeface="Cambria Math" panose="02040503050406030204" pitchFamily="18" charset="0"/>
                                        </a:rPr>
                                      </m:ctrlPr>
                                    </m:fPr>
                                    <m:num>
                                      <m:sSubSup>
                                        <m:sSubSupPr>
                                          <m:ctrlPr>
                                            <a:rPr lang="en-US" sz="1800" i="1">
                                              <a:solidFill>
                                                <a:schemeClr val="accent2">
                                                  <a:lumMod val="75000"/>
                                                </a:schemeClr>
                                              </a:solidFill>
                                              <a:latin typeface="Cambria Math" panose="02040503050406030204" pitchFamily="18" charset="0"/>
                                            </a:rPr>
                                          </m:ctrlPr>
                                        </m:sSubSupPr>
                                        <m:e>
                                          <m:r>
                                            <a:rPr lang="en-US" sz="1800">
                                              <a:solidFill>
                                                <a:schemeClr val="accent2">
                                                  <a:lumMod val="75000"/>
                                                </a:schemeClr>
                                              </a:solidFill>
                                              <a:latin typeface="Cambria Math" panose="02040503050406030204" pitchFamily="18" charset="0"/>
                                            </a:rPr>
                                            <m:t>𝜎</m:t>
                                          </m:r>
                                        </m:e>
                                        <m:sub>
                                          <m:r>
                                            <a:rPr lang="en-US" sz="1800" b="0" smtClean="0">
                                              <a:solidFill>
                                                <a:schemeClr val="accent2">
                                                  <a:lumMod val="75000"/>
                                                </a:schemeClr>
                                              </a:solidFill>
                                              <a:latin typeface="Cambria Math" panose="02040503050406030204" pitchFamily="18" charset="0"/>
                                            </a:rPr>
                                            <m:t>1</m:t>
                                          </m:r>
                                        </m:sub>
                                        <m:sup>
                                          <m:r>
                                            <a:rPr lang="en-US" sz="1800">
                                              <a:solidFill>
                                                <a:schemeClr val="accent2">
                                                  <a:lumMod val="75000"/>
                                                </a:schemeClr>
                                              </a:solidFill>
                                              <a:latin typeface="Cambria Math" panose="02040503050406030204" pitchFamily="18" charset="0"/>
                                            </a:rPr>
                                            <m:t>2</m:t>
                                          </m:r>
                                        </m:sup>
                                      </m:sSubSup>
                                      <m:r>
                                        <a:rPr lang="en-US" sz="1800">
                                          <a:solidFill>
                                            <a:schemeClr val="accent2">
                                              <a:lumMod val="75000"/>
                                            </a:schemeClr>
                                          </a:solidFill>
                                          <a:latin typeface="Cambria Math" panose="02040503050406030204" pitchFamily="18" charset="0"/>
                                        </a:rPr>
                                        <m:t>+</m:t>
                                      </m:r>
                                      <m:sSubSup>
                                        <m:sSubSupPr>
                                          <m:ctrlPr>
                                            <a:rPr lang="en-US" sz="1800" i="1">
                                              <a:solidFill>
                                                <a:schemeClr val="accent2">
                                                  <a:lumMod val="75000"/>
                                                </a:schemeClr>
                                              </a:solidFill>
                                              <a:latin typeface="Cambria Math" panose="02040503050406030204" pitchFamily="18" charset="0"/>
                                            </a:rPr>
                                          </m:ctrlPr>
                                        </m:sSubSupPr>
                                        <m:e>
                                          <m:r>
                                            <a:rPr lang="en-US" sz="1800">
                                              <a:solidFill>
                                                <a:schemeClr val="accent2">
                                                  <a:lumMod val="75000"/>
                                                </a:schemeClr>
                                              </a:solidFill>
                                              <a:latin typeface="Cambria Math" panose="02040503050406030204" pitchFamily="18" charset="0"/>
                                            </a:rPr>
                                            <m:t>𝜎</m:t>
                                          </m:r>
                                        </m:e>
                                        <m:sub>
                                          <m:r>
                                            <a:rPr lang="en-US" sz="1800" b="0" smtClean="0">
                                              <a:solidFill>
                                                <a:schemeClr val="accent2">
                                                  <a:lumMod val="75000"/>
                                                </a:schemeClr>
                                              </a:solidFill>
                                              <a:latin typeface="Cambria Math" panose="02040503050406030204" pitchFamily="18" charset="0"/>
                                            </a:rPr>
                                            <m:t>2</m:t>
                                          </m:r>
                                        </m:sub>
                                        <m:sup>
                                          <m:r>
                                            <a:rPr lang="en-US" sz="1800">
                                              <a:solidFill>
                                                <a:schemeClr val="accent2">
                                                  <a:lumMod val="75000"/>
                                                </a:schemeClr>
                                              </a:solidFill>
                                              <a:latin typeface="Cambria Math" panose="02040503050406030204" pitchFamily="18" charset="0"/>
                                            </a:rPr>
                                            <m:t>2</m:t>
                                          </m:r>
                                        </m:sup>
                                      </m:sSubSup>
                                    </m:num>
                                    <m:den>
                                      <m:r>
                                        <a:rPr lang="en-US" sz="1800">
                                          <a:solidFill>
                                            <a:schemeClr val="accent2">
                                              <a:lumMod val="75000"/>
                                            </a:schemeClr>
                                          </a:solidFill>
                                          <a:latin typeface="Cambria Math" panose="02040503050406030204" pitchFamily="18" charset="0"/>
                                        </a:rPr>
                                        <m:t>2</m:t>
                                      </m:r>
                                    </m:den>
                                  </m:f>
                                </m:e>
                              </m:d>
                            </m:oMath>
                          </a14:m>
                          <a:endParaRPr lang="en-US" sz="1800" i="0" dirty="0"/>
                        </a:p>
                        <a:p>
                          <a:pPr marL="342900" indent="-342900" algn="l">
                            <a:buFont typeface="+mj-lt"/>
                            <a:buAutoNum type="arabicPeriod"/>
                          </a:pPr>
                          <a:endParaRPr lang="en-US" sz="1000" i="0" dirty="0"/>
                        </a:p>
                        <a:p>
                          <a:pPr marL="342900" indent="-342900" algn="l">
                            <a:buFont typeface="+mj-lt"/>
                            <a:buAutoNum type="arabicPeriod"/>
                          </a:pPr>
                          <a:r>
                            <a:rPr lang="en-US" sz="1800" i="0" dirty="0"/>
                            <a:t>Show that z is symmetric</a:t>
                          </a:r>
                        </a:p>
                        <a:p>
                          <a:pPr marL="800100" lvl="1" indent="-342900" algn="l">
                            <a:buFont typeface="Arial" panose="020B0604020202020204" pitchFamily="34" charset="0"/>
                            <a:buChar char="•"/>
                          </a:pPr>
                          <a:r>
                            <a:rPr lang="en-US" sz="1800" i="0" dirty="0"/>
                            <a:t>Using </a:t>
                          </a:r>
                          <a14:m>
                            <m:oMath xmlns:m="http://schemas.openxmlformats.org/officeDocument/2006/math">
                              <m:func>
                                <m:funcPr>
                                  <m:ctrlPr>
                                    <a:rPr lang="en-US" sz="1800" b="0" i="1" smtClean="0">
                                      <a:latin typeface="Cambria Math" panose="02040503050406030204" pitchFamily="18" charset="0"/>
                                    </a:rPr>
                                  </m:ctrlPr>
                                </m:funcPr>
                                <m:fName>
                                  <m:r>
                                    <m:rPr>
                                      <m:sty m:val="p"/>
                                    </m:rPr>
                                    <a:rPr lang="en-US" sz="1800" b="0" i="0" smtClean="0">
                                      <a:latin typeface="Cambria Math" panose="02040503050406030204" pitchFamily="18" charset="0"/>
                                    </a:rPr>
                                    <m:t>sgn</m:t>
                                  </m:r>
                                </m:fName>
                                <m:e>
                                  <m:d>
                                    <m:dPr>
                                      <m:ctrlPr>
                                        <a:rPr lang="en-US" sz="1800" b="0" i="1" smtClean="0">
                                          <a:latin typeface="Cambria Math" panose="02040503050406030204" pitchFamily="18" charset="0"/>
                                        </a:rPr>
                                      </m:ctrlPr>
                                    </m:dPr>
                                    <m:e>
                                      <m:r>
                                        <a:rPr lang="en-US" sz="1800" b="0" i="1" smtClean="0">
                                          <a:latin typeface="Cambria Math" panose="02040503050406030204" pitchFamily="18" charset="0"/>
                                        </a:rPr>
                                        <m:t>𝑧</m:t>
                                      </m:r>
                                    </m:e>
                                  </m:d>
                                </m:e>
                              </m:func>
                              <m:sSup>
                                <m:sSupPr>
                                  <m:ctrlPr>
                                    <a:rPr lang="en-US" sz="1800" b="0" i="1" smtClean="0">
                                      <a:latin typeface="Cambria Math" panose="02040503050406030204" pitchFamily="18" charset="0"/>
                                    </a:rPr>
                                  </m:ctrlPr>
                                </m:sSupPr>
                                <m:e>
                                  <m:r>
                                    <a:rPr lang="en-US" sz="1800" b="0" i="1" smtClean="0">
                                      <a:latin typeface="Cambria Math" panose="02040503050406030204" pitchFamily="18" charset="0"/>
                                    </a:rPr>
                                    <m:t>𝑒</m:t>
                                  </m:r>
                                </m:e>
                                <m:sup>
                                  <m:r>
                                    <a:rPr lang="en-US" sz="1800" b="0" i="1" smtClean="0">
                                      <a:latin typeface="Cambria Math" panose="02040503050406030204" pitchFamily="18" charset="0"/>
                                    </a:rPr>
                                    <m:t>|</m:t>
                                  </m:r>
                                  <m:r>
                                    <a:rPr lang="en-US" sz="1800" b="0" i="1" smtClean="0">
                                      <a:latin typeface="Cambria Math" panose="02040503050406030204" pitchFamily="18" charset="0"/>
                                    </a:rPr>
                                    <m:t>𝑧</m:t>
                                  </m:r>
                                  <m:r>
                                    <a:rPr lang="en-US" sz="1800" b="0" i="1" smtClean="0">
                                      <a:latin typeface="Cambria Math" panose="02040503050406030204" pitchFamily="18" charset="0"/>
                                    </a:rPr>
                                    <m:t>|</m:t>
                                  </m:r>
                                </m:sup>
                              </m:sSup>
                            </m:oMath>
                          </a14:m>
                          <a:r>
                            <a:rPr lang="en-US" sz="1800" i="0" dirty="0"/>
                            <a:t> as Lyapunov function</a:t>
                          </a:r>
                        </a:p>
                      </a:txBody>
                      <a:tcPr/>
                    </a:tc>
                    <a:tc>
                      <a:txBody>
                        <a:bodyPr/>
                        <a:lstStyle/>
                        <a:p>
                          <a:pPr marL="342900" indent="-342900" algn="l">
                            <a:buFont typeface="+mj-lt"/>
                            <a:buAutoNum type="arabicPeriod"/>
                          </a:pPr>
                          <a:r>
                            <a:rPr lang="en-US" sz="1800" i="0" dirty="0"/>
                            <a:t>Tightness</a:t>
                          </a:r>
                        </a:p>
                        <a:p>
                          <a:pPr marL="342900" indent="-342900" algn="l">
                            <a:buFont typeface="+mj-lt"/>
                            <a:buAutoNum type="arabicPeriod"/>
                          </a:pPr>
                          <a:endParaRPr lang="en-US" sz="1000" i="0" dirty="0"/>
                        </a:p>
                        <a:p>
                          <a:pPr marL="342900" indent="-342900" algn="l">
                            <a:buFont typeface="+mj-lt"/>
                            <a:buAutoNum type="arabicPeriod"/>
                          </a:pPr>
                          <a:r>
                            <a:rPr lang="en-US" sz="1800" i="0" dirty="0"/>
                            <a:t>Transform method – Implicit equation</a:t>
                          </a:r>
                        </a:p>
                        <a:p>
                          <a:pPr marL="342900" indent="-342900" algn="l">
                            <a:buFont typeface="+mj-lt"/>
                            <a:buAutoNum type="arabicPeriod"/>
                          </a:pPr>
                          <a:endParaRPr lang="en-US" sz="1000" i="0" dirty="0"/>
                        </a:p>
                        <a:p>
                          <a:pPr marL="342900" indent="-342900" algn="l">
                            <a:buFont typeface="+mj-lt"/>
                            <a:buAutoNum type="arabicPeriod"/>
                          </a:pPr>
                          <a:r>
                            <a:rPr lang="en-US" sz="1800" i="0" dirty="0"/>
                            <a:t>Solve using Inverse Fourier Transforms</a:t>
                          </a:r>
                        </a:p>
                        <a:p>
                          <a:pPr algn="ctr"/>
                          <a:endParaRPr lang="en-US" sz="1800" i="0" dirty="0"/>
                        </a:p>
                      </a:txBody>
                      <a:tcPr/>
                    </a:tc>
                    <a:tc>
                      <a:txBody>
                        <a:bodyPr/>
                        <a:lstStyle/>
                        <a:p>
                          <a:pPr marL="342900" indent="-342900" algn="l">
                            <a:buFont typeface="+mj-lt"/>
                            <a:buAutoNum type="arabicPeriod"/>
                          </a:pPr>
                          <a:r>
                            <a:rPr lang="en-US" sz="1800" b="0" i="0" dirty="0">
                              <a:solidFill>
                                <a:schemeClr val="tx1"/>
                              </a:solidFill>
                            </a:rPr>
                            <a:t>Show Uniform within the thresholds – using Transform Method</a:t>
                          </a:r>
                        </a:p>
                        <a:p>
                          <a:pPr marL="342900" indent="-342900" algn="l">
                            <a:buFont typeface="+mj-lt"/>
                            <a:buAutoNum type="arabicPeriod"/>
                          </a:pPr>
                          <a:endParaRPr lang="en-US" sz="1000" b="0" i="0" dirty="0">
                            <a:solidFill>
                              <a:schemeClr val="tx1"/>
                            </a:solidFill>
                          </a:endParaRPr>
                        </a:p>
                        <a:p>
                          <a:pPr marL="342900" indent="-342900" algn="l">
                            <a:buFont typeface="+mj-lt"/>
                            <a:buAutoNum type="arabicPeriod"/>
                          </a:pPr>
                          <a:r>
                            <a:rPr lang="en-US" sz="1800" b="0" i="0" dirty="0">
                              <a:solidFill>
                                <a:schemeClr val="tx1"/>
                              </a:solidFill>
                            </a:rPr>
                            <a:t>Show that the probability outside the thresholds goes to zero</a:t>
                          </a:r>
                        </a:p>
                      </a:txBody>
                      <a:tcPr/>
                    </a:tc>
                    <a:extLst>
                      <a:ext uri="{0D108BD9-81ED-4DB2-BD59-A6C34878D82A}">
                        <a16:rowId xmlns:a16="http://schemas.microsoft.com/office/drawing/2014/main" val="3651554305"/>
                      </a:ext>
                    </a:extLst>
                  </a:tr>
                </a:tbl>
              </a:graphicData>
            </a:graphic>
          </p:graphicFrame>
        </mc:Choice>
        <mc:Fallback xmlns="">
          <p:graphicFrame>
            <p:nvGraphicFramePr>
              <p:cNvPr id="20" name="Table 20">
                <a:extLst>
                  <a:ext uri="{FF2B5EF4-FFF2-40B4-BE49-F238E27FC236}">
                    <a16:creationId xmlns:a16="http://schemas.microsoft.com/office/drawing/2014/main" id="{4BB81283-FAD5-4BDF-9ED8-2E4F8E35CA32}"/>
                  </a:ext>
                </a:extLst>
              </p:cNvPr>
              <p:cNvGraphicFramePr>
                <a:graphicFrameLocks noGrp="1"/>
              </p:cNvGraphicFramePr>
              <p:nvPr>
                <p:extLst>
                  <p:ext uri="{D42A27DB-BD31-4B8C-83A1-F6EECF244321}">
                    <p14:modId xmlns:p14="http://schemas.microsoft.com/office/powerpoint/2010/main" val="1583669059"/>
                  </p:ext>
                </p:extLst>
              </p:nvPr>
            </p:nvGraphicFramePr>
            <p:xfrm>
              <a:off x="157233" y="2266106"/>
              <a:ext cx="11830977" cy="4337527"/>
            </p:xfrm>
            <a:graphic>
              <a:graphicData uri="http://schemas.openxmlformats.org/drawingml/2006/table">
                <a:tbl>
                  <a:tblPr firstRow="1" bandRow="1">
                    <a:tableStyleId>{F5AB1C69-6EDB-4FF4-983F-18BD219EF322}</a:tableStyleId>
                  </a:tblPr>
                  <a:tblGrid>
                    <a:gridCol w="3943659">
                      <a:extLst>
                        <a:ext uri="{9D8B030D-6E8A-4147-A177-3AD203B41FA5}">
                          <a16:colId xmlns:a16="http://schemas.microsoft.com/office/drawing/2014/main" val="2639385513"/>
                        </a:ext>
                      </a:extLst>
                    </a:gridCol>
                    <a:gridCol w="3943659">
                      <a:extLst>
                        <a:ext uri="{9D8B030D-6E8A-4147-A177-3AD203B41FA5}">
                          <a16:colId xmlns:a16="http://schemas.microsoft.com/office/drawing/2014/main" val="422373197"/>
                        </a:ext>
                      </a:extLst>
                    </a:gridCol>
                    <a:gridCol w="3943659">
                      <a:extLst>
                        <a:ext uri="{9D8B030D-6E8A-4147-A177-3AD203B41FA5}">
                          <a16:colId xmlns:a16="http://schemas.microsoft.com/office/drawing/2014/main" val="4104484568"/>
                        </a:ext>
                      </a:extLst>
                    </a:gridCol>
                  </a:tblGrid>
                  <a:tr h="433503">
                    <a:tc>
                      <a:txBody>
                        <a:bodyPr/>
                        <a:lstStyle/>
                        <a:p>
                          <a:endParaRPr lang="en-US"/>
                        </a:p>
                      </a:txBody>
                      <a:tcPr>
                        <a:blipFill>
                          <a:blip r:embed="rId18"/>
                          <a:stretch>
                            <a:fillRect l="-155" t="-7042" r="-200773" b="-907042"/>
                          </a:stretch>
                        </a:blipFill>
                      </a:tcPr>
                    </a:tc>
                    <a:tc>
                      <a:txBody>
                        <a:bodyPr/>
                        <a:lstStyle/>
                        <a:p>
                          <a:endParaRPr lang="en-US"/>
                        </a:p>
                      </a:txBody>
                      <a:tcPr>
                        <a:blipFill>
                          <a:blip r:embed="rId18"/>
                          <a:stretch>
                            <a:fillRect l="-100000" t="-7042" r="-100463" b="-907042"/>
                          </a:stretch>
                        </a:blipFill>
                      </a:tcPr>
                    </a:tc>
                    <a:tc>
                      <a:txBody>
                        <a:bodyPr/>
                        <a:lstStyle/>
                        <a:p>
                          <a:endParaRPr lang="en-US"/>
                        </a:p>
                      </a:txBody>
                      <a:tcPr>
                        <a:blipFill>
                          <a:blip r:embed="rId18"/>
                          <a:stretch>
                            <a:fillRect l="-200309" t="-7042" r="-618" b="-907042"/>
                          </a:stretch>
                        </a:blipFill>
                      </a:tcPr>
                    </a:tc>
                    <a:extLst>
                      <a:ext uri="{0D108BD9-81ED-4DB2-BD59-A6C34878D82A}">
                        <a16:rowId xmlns:a16="http://schemas.microsoft.com/office/drawing/2014/main" val="3728873458"/>
                      </a:ext>
                    </a:extLst>
                  </a:tr>
                  <a:tr h="838948">
                    <a:tc>
                      <a:txBody>
                        <a:bodyPr/>
                        <a:lstStyle/>
                        <a:p>
                          <a:endParaRPr lang="en-US"/>
                        </a:p>
                      </a:txBody>
                      <a:tcPr>
                        <a:blipFill>
                          <a:blip r:embed="rId18"/>
                          <a:stretch>
                            <a:fillRect l="-155" t="-55072" r="-200773" b="-366667"/>
                          </a:stretch>
                        </a:blipFill>
                      </a:tcPr>
                    </a:tc>
                    <a:tc>
                      <a:txBody>
                        <a:bodyPr/>
                        <a:lstStyle/>
                        <a:p>
                          <a:endParaRPr lang="en-US"/>
                        </a:p>
                      </a:txBody>
                      <a:tcPr>
                        <a:blipFill>
                          <a:blip r:embed="rId18"/>
                          <a:stretch>
                            <a:fillRect l="-100000" t="-55072" r="-100463" b="-366667"/>
                          </a:stretch>
                        </a:blipFill>
                      </a:tcPr>
                    </a:tc>
                    <a:tc>
                      <a:txBody>
                        <a:bodyPr/>
                        <a:lstStyle/>
                        <a:p>
                          <a:endParaRPr lang="en-US"/>
                        </a:p>
                      </a:txBody>
                      <a:tcPr>
                        <a:blipFill>
                          <a:blip r:embed="rId18"/>
                          <a:stretch>
                            <a:fillRect l="-200309" t="-55072" r="-618" b="-366667"/>
                          </a:stretch>
                        </a:blipFill>
                      </a:tcPr>
                    </a:tc>
                    <a:extLst>
                      <a:ext uri="{0D108BD9-81ED-4DB2-BD59-A6C34878D82A}">
                        <a16:rowId xmlns:a16="http://schemas.microsoft.com/office/drawing/2014/main" val="4093171558"/>
                      </a:ext>
                    </a:extLst>
                  </a:tr>
                  <a:tr h="748239">
                    <a:tc>
                      <a:txBody>
                        <a:bodyPr/>
                        <a:lstStyle/>
                        <a:p>
                          <a:pPr algn="ctr"/>
                          <a:r>
                            <a:rPr lang="en-US" sz="1800" b="1" i="1" dirty="0">
                              <a:solidFill>
                                <a:schemeClr val="accent4">
                                  <a:lumMod val="75000"/>
                                </a:schemeClr>
                              </a:solidFill>
                            </a:rPr>
                            <a:t>Characteristic Function Method</a:t>
                          </a:r>
                        </a:p>
                      </a:txBody>
                      <a:tcPr/>
                    </a:tc>
                    <a:tc>
                      <a:txBody>
                        <a:bodyPr/>
                        <a:lstStyle/>
                        <a:p>
                          <a:pPr algn="ctr"/>
                          <a:r>
                            <a:rPr lang="en-US" sz="1800" b="1" i="1" dirty="0">
                              <a:solidFill>
                                <a:schemeClr val="accent4">
                                  <a:lumMod val="75000"/>
                                </a:schemeClr>
                              </a:solidFill>
                            </a:rPr>
                            <a:t>Inverse Fourier Transform Method</a:t>
                          </a:r>
                        </a:p>
                      </a:txBody>
                      <a:tcPr/>
                    </a:tc>
                    <a:tc>
                      <a:txBody>
                        <a:bodyPr/>
                        <a:lstStyle/>
                        <a:p>
                          <a:pPr algn="ctr"/>
                          <a:r>
                            <a:rPr lang="en-US" sz="1800" b="1" i="1" dirty="0">
                              <a:solidFill>
                                <a:schemeClr val="accent4">
                                  <a:lumMod val="75000"/>
                                </a:schemeClr>
                              </a:solidFill>
                            </a:rPr>
                            <a:t>Characteristic Function Method</a:t>
                          </a:r>
                        </a:p>
                      </a:txBody>
                      <a:tcPr/>
                    </a:tc>
                    <a:extLst>
                      <a:ext uri="{0D108BD9-81ED-4DB2-BD59-A6C34878D82A}">
                        <a16:rowId xmlns:a16="http://schemas.microsoft.com/office/drawing/2014/main" val="4185718759"/>
                      </a:ext>
                    </a:extLst>
                  </a:tr>
                  <a:tr h="2316837">
                    <a:tc>
                      <a:txBody>
                        <a:bodyPr/>
                        <a:lstStyle/>
                        <a:p>
                          <a:endParaRPr lang="en-US"/>
                        </a:p>
                      </a:txBody>
                      <a:tcPr>
                        <a:blipFill>
                          <a:blip r:embed="rId18"/>
                          <a:stretch>
                            <a:fillRect l="-155" t="-88451" r="-200773" b="-525"/>
                          </a:stretch>
                        </a:blipFill>
                      </a:tcPr>
                    </a:tc>
                    <a:tc>
                      <a:txBody>
                        <a:bodyPr/>
                        <a:lstStyle/>
                        <a:p>
                          <a:pPr marL="342900" indent="-342900" algn="l">
                            <a:buFont typeface="+mj-lt"/>
                            <a:buAutoNum type="arabicPeriod"/>
                          </a:pPr>
                          <a:r>
                            <a:rPr lang="en-US" sz="1800" i="0" dirty="0"/>
                            <a:t>Tightness</a:t>
                          </a:r>
                        </a:p>
                        <a:p>
                          <a:pPr marL="342900" indent="-342900" algn="l">
                            <a:buFont typeface="+mj-lt"/>
                            <a:buAutoNum type="arabicPeriod"/>
                          </a:pPr>
                          <a:endParaRPr lang="en-US" sz="1000" i="0" dirty="0"/>
                        </a:p>
                        <a:p>
                          <a:pPr marL="342900" indent="-342900" algn="l">
                            <a:buFont typeface="+mj-lt"/>
                            <a:buAutoNum type="arabicPeriod"/>
                          </a:pPr>
                          <a:r>
                            <a:rPr lang="en-US" sz="1800" i="0" dirty="0"/>
                            <a:t>Transform method – Implicit equation</a:t>
                          </a:r>
                        </a:p>
                        <a:p>
                          <a:pPr marL="342900" indent="-342900" algn="l">
                            <a:buFont typeface="+mj-lt"/>
                            <a:buAutoNum type="arabicPeriod"/>
                          </a:pPr>
                          <a:endParaRPr lang="en-US" sz="1000" i="0" dirty="0"/>
                        </a:p>
                        <a:p>
                          <a:pPr marL="342900" indent="-342900" algn="l">
                            <a:buFont typeface="+mj-lt"/>
                            <a:buAutoNum type="arabicPeriod"/>
                          </a:pPr>
                          <a:r>
                            <a:rPr lang="en-US" sz="1800" i="0" dirty="0"/>
                            <a:t>Solve using Inverse Fourier Transforms</a:t>
                          </a:r>
                        </a:p>
                        <a:p>
                          <a:pPr algn="ctr"/>
                          <a:endParaRPr lang="en-US" sz="1800" i="0" dirty="0"/>
                        </a:p>
                      </a:txBody>
                      <a:tcPr/>
                    </a:tc>
                    <a:tc>
                      <a:txBody>
                        <a:bodyPr/>
                        <a:lstStyle/>
                        <a:p>
                          <a:pPr marL="342900" indent="-342900" algn="l">
                            <a:buFont typeface="+mj-lt"/>
                            <a:buAutoNum type="arabicPeriod"/>
                          </a:pPr>
                          <a:r>
                            <a:rPr lang="en-US" sz="1800" b="0" i="0" dirty="0">
                              <a:solidFill>
                                <a:schemeClr val="tx1"/>
                              </a:solidFill>
                            </a:rPr>
                            <a:t>Show Uniform within the thresholds – using Transform Method</a:t>
                          </a:r>
                        </a:p>
                        <a:p>
                          <a:pPr marL="342900" indent="-342900" algn="l">
                            <a:buFont typeface="+mj-lt"/>
                            <a:buAutoNum type="arabicPeriod"/>
                          </a:pPr>
                          <a:endParaRPr lang="en-US" sz="1000" b="0" i="0" dirty="0">
                            <a:solidFill>
                              <a:schemeClr val="tx1"/>
                            </a:solidFill>
                          </a:endParaRPr>
                        </a:p>
                        <a:p>
                          <a:pPr marL="342900" indent="-342900" algn="l">
                            <a:buFont typeface="+mj-lt"/>
                            <a:buAutoNum type="arabicPeriod"/>
                          </a:pPr>
                          <a:r>
                            <a:rPr lang="en-US" sz="1800" b="0" i="0" dirty="0">
                              <a:solidFill>
                                <a:schemeClr val="tx1"/>
                              </a:solidFill>
                            </a:rPr>
                            <a:t>Show that the probability outside the thresholds goes to zero</a:t>
                          </a:r>
                        </a:p>
                      </a:txBody>
                      <a:tcPr/>
                    </a:tc>
                    <a:extLst>
                      <a:ext uri="{0D108BD9-81ED-4DB2-BD59-A6C34878D82A}">
                        <a16:rowId xmlns:a16="http://schemas.microsoft.com/office/drawing/2014/main" val="3651554305"/>
                      </a:ext>
                    </a:extLst>
                  </a:tr>
                </a:tbl>
              </a:graphicData>
            </a:graphic>
          </p:graphicFrame>
        </mc:Fallback>
      </mc:AlternateContent>
      <p:sp>
        <p:nvSpPr>
          <p:cNvPr id="45" name="Rectangle 44">
            <a:extLst>
              <a:ext uri="{FF2B5EF4-FFF2-40B4-BE49-F238E27FC236}">
                <a16:creationId xmlns:a16="http://schemas.microsoft.com/office/drawing/2014/main" id="{6ED96D15-3165-4100-844B-50B728D7DD8E}"/>
              </a:ext>
            </a:extLst>
          </p:cNvPr>
          <p:cNvSpPr/>
          <p:nvPr/>
        </p:nvSpPr>
        <p:spPr>
          <a:xfrm>
            <a:off x="4120290" y="3537918"/>
            <a:ext cx="3912607" cy="3065715"/>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D052CF68-C82C-7281-913B-49EFC65E9AD0}"/>
              </a:ext>
            </a:extLst>
          </p:cNvPr>
          <p:cNvSpPr/>
          <p:nvPr/>
        </p:nvSpPr>
        <p:spPr>
          <a:xfrm>
            <a:off x="157420" y="3537917"/>
            <a:ext cx="3912607" cy="3065715"/>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0D1DFFA8-FC76-F253-402A-9B4FBF26A995}"/>
              </a:ext>
            </a:extLst>
          </p:cNvPr>
          <p:cNvSpPr/>
          <p:nvPr/>
        </p:nvSpPr>
        <p:spPr>
          <a:xfrm>
            <a:off x="8075603" y="3537916"/>
            <a:ext cx="3912607" cy="3065715"/>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62596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1" nodeType="clickEffect">
                                  <p:stCondLst>
                                    <p:cond delay="0"/>
                                  </p:stCondLst>
                                  <p:childTnLst>
                                    <p:set>
                                      <p:cBhvr>
                                        <p:cTn id="18" dur="1" fill="hold">
                                          <p:stCondLst>
                                            <p:cond delay="0"/>
                                          </p:stCondLst>
                                        </p:cTn>
                                        <p:tgtEl>
                                          <p:spTgt spid="45"/>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26"/>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1" nodeType="clickEffect">
                                  <p:stCondLst>
                                    <p:cond delay="0"/>
                                  </p:stCondLst>
                                  <p:childTnLst>
                                    <p:set>
                                      <p:cBhvr>
                                        <p:cTn id="26" dur="1" fill="hold">
                                          <p:stCondLst>
                                            <p:cond delay="0"/>
                                          </p:stCondLst>
                                        </p:cTn>
                                        <p:tgtEl>
                                          <p:spTgt spid="2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5" grpId="0" animBg="1"/>
      <p:bldP spid="45" grpId="1" animBg="1"/>
      <p:bldP spid="26" grpId="0" animBg="1"/>
      <p:bldP spid="26" grpId="1" animBg="1"/>
      <p:bldP spid="27" grpId="0" animBg="1"/>
      <p:bldP spid="27"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BC42FCC-57AC-49D5-AE0B-4BDA7293E988}"/>
              </a:ext>
            </a:extLst>
          </p:cNvPr>
          <p:cNvPicPr>
            <a:picLocks noChangeAspect="1"/>
          </p:cNvPicPr>
          <p:nvPr/>
        </p:nvPicPr>
        <p:blipFill>
          <a:blip r:embed="rId2"/>
          <a:stretch>
            <a:fillRect/>
          </a:stretch>
        </p:blipFill>
        <p:spPr>
          <a:xfrm>
            <a:off x="0" y="1710757"/>
            <a:ext cx="12192000" cy="1000785"/>
          </a:xfrm>
          <a:prstGeom prst="rect">
            <a:avLst/>
          </a:prstGeom>
        </p:spPr>
      </p:pic>
      <p:sp>
        <p:nvSpPr>
          <p:cNvPr id="2" name="Content Placeholder 1">
            <a:extLst>
              <a:ext uri="{FF2B5EF4-FFF2-40B4-BE49-F238E27FC236}">
                <a16:creationId xmlns:a16="http://schemas.microsoft.com/office/drawing/2014/main" id="{65F0F8DA-0F4D-40B7-A356-52822AF9AB17}"/>
              </a:ext>
            </a:extLst>
          </p:cNvPr>
          <p:cNvSpPr>
            <a:spLocks noGrp="1"/>
          </p:cNvSpPr>
          <p:nvPr>
            <p:ph idx="1"/>
          </p:nvPr>
        </p:nvSpPr>
        <p:spPr>
          <a:xfrm>
            <a:off x="1097280" y="1551215"/>
            <a:ext cx="10058400" cy="4317878"/>
          </a:xfrm>
        </p:spPr>
        <p:txBody>
          <a:bodyPr/>
          <a:lstStyle/>
          <a:p>
            <a:r>
              <a:rPr lang="en-US" dirty="0"/>
              <a:t>For stability (needed in both regimes): </a:t>
            </a:r>
          </a:p>
          <a:p>
            <a:endParaRPr lang="en-US" dirty="0"/>
          </a:p>
          <a:p>
            <a:endParaRPr lang="en-US" dirty="0"/>
          </a:p>
          <a:p>
            <a:r>
              <a:rPr lang="en-US" dirty="0"/>
              <a:t>Laplace Regime (To retain symmetry in the limiting distribution):</a:t>
            </a:r>
          </a:p>
          <a:p>
            <a:endParaRPr lang="en-US" dirty="0"/>
          </a:p>
          <a:p>
            <a:endParaRPr lang="en-US" dirty="0"/>
          </a:p>
          <a:p>
            <a:endParaRPr lang="en-US" dirty="0"/>
          </a:p>
          <a:p>
            <a:r>
              <a:rPr lang="en-US" dirty="0"/>
              <a:t>Hybrid Regime (To use Fourier transform theory):</a:t>
            </a:r>
          </a:p>
          <a:p>
            <a:endParaRPr lang="en-US" dirty="0"/>
          </a:p>
        </p:txBody>
      </p:sp>
      <p:sp>
        <p:nvSpPr>
          <p:cNvPr id="3" name="Slide Number Placeholder 2">
            <a:extLst>
              <a:ext uri="{FF2B5EF4-FFF2-40B4-BE49-F238E27FC236}">
                <a16:creationId xmlns:a16="http://schemas.microsoft.com/office/drawing/2014/main" id="{E55F0636-DE7A-4B42-A377-FE88BCEB2E7A}"/>
              </a:ext>
            </a:extLst>
          </p:cNvPr>
          <p:cNvSpPr>
            <a:spLocks noGrp="1"/>
          </p:cNvSpPr>
          <p:nvPr>
            <p:ph type="sldNum" sz="quarter" idx="12"/>
          </p:nvPr>
        </p:nvSpPr>
        <p:spPr/>
        <p:txBody>
          <a:bodyPr/>
          <a:lstStyle/>
          <a:p>
            <a:fld id="{3A98EE3D-8CD1-4C3F-BD1C-C98C9596463C}" type="slidenum">
              <a:rPr lang="en-US" smtClean="0"/>
              <a:pPr/>
              <a:t>19</a:t>
            </a:fld>
            <a:endParaRPr lang="en-US" dirty="0"/>
          </a:p>
        </p:txBody>
      </p:sp>
      <p:sp>
        <p:nvSpPr>
          <p:cNvPr id="4" name="Title 3">
            <a:extLst>
              <a:ext uri="{FF2B5EF4-FFF2-40B4-BE49-F238E27FC236}">
                <a16:creationId xmlns:a16="http://schemas.microsoft.com/office/drawing/2014/main" id="{6956A27C-4D91-4968-B72D-F6685AA8A78B}"/>
              </a:ext>
            </a:extLst>
          </p:cNvPr>
          <p:cNvSpPr>
            <a:spLocks noGrp="1"/>
          </p:cNvSpPr>
          <p:nvPr>
            <p:ph type="title"/>
          </p:nvPr>
        </p:nvSpPr>
        <p:spPr/>
        <p:txBody>
          <a:bodyPr/>
          <a:lstStyle/>
          <a:p>
            <a:r>
              <a:rPr lang="en-US" dirty="0"/>
              <a:t>ASSUMPTIONS FOR </a:t>
            </a:r>
            <a:r>
              <a:rPr lang="en-US" dirty="0" err="1"/>
              <a:t>HEAVy</a:t>
            </a:r>
            <a:r>
              <a:rPr lang="en-US" dirty="0"/>
              <a:t>-TRAFFIC</a:t>
            </a:r>
          </a:p>
        </p:txBody>
      </p:sp>
      <p:pic>
        <p:nvPicPr>
          <p:cNvPr id="10" name="Picture 9">
            <a:extLst>
              <a:ext uri="{FF2B5EF4-FFF2-40B4-BE49-F238E27FC236}">
                <a16:creationId xmlns:a16="http://schemas.microsoft.com/office/drawing/2014/main" id="{007F0204-8A69-44C5-AA7C-CA72FB7DBE33}"/>
              </a:ext>
            </a:extLst>
          </p:cNvPr>
          <p:cNvPicPr>
            <a:picLocks noChangeAspect="1"/>
          </p:cNvPicPr>
          <p:nvPr/>
        </p:nvPicPr>
        <p:blipFill>
          <a:blip r:embed="rId3"/>
          <a:stretch>
            <a:fillRect/>
          </a:stretch>
        </p:blipFill>
        <p:spPr>
          <a:xfrm>
            <a:off x="-220435" y="3405272"/>
            <a:ext cx="12192000" cy="871336"/>
          </a:xfrm>
          <a:prstGeom prst="rect">
            <a:avLst/>
          </a:prstGeom>
        </p:spPr>
      </p:pic>
      <p:pic>
        <p:nvPicPr>
          <p:cNvPr id="12" name="Picture 11">
            <a:extLst>
              <a:ext uri="{FF2B5EF4-FFF2-40B4-BE49-F238E27FC236}">
                <a16:creationId xmlns:a16="http://schemas.microsoft.com/office/drawing/2014/main" id="{78D171C0-9923-4DCC-BB2E-F7E5FE3796CE}"/>
              </a:ext>
            </a:extLst>
          </p:cNvPr>
          <p:cNvPicPr>
            <a:picLocks noChangeAspect="1"/>
          </p:cNvPicPr>
          <p:nvPr/>
        </p:nvPicPr>
        <p:blipFill>
          <a:blip r:embed="rId4"/>
          <a:stretch>
            <a:fillRect/>
          </a:stretch>
        </p:blipFill>
        <p:spPr>
          <a:xfrm>
            <a:off x="-115310" y="5382189"/>
            <a:ext cx="12192000" cy="638282"/>
          </a:xfrm>
          <a:prstGeom prst="rect">
            <a:avLst/>
          </a:prstGeom>
        </p:spPr>
      </p:pic>
    </p:spTree>
    <p:extLst>
      <p:ext uri="{BB962C8B-B14F-4D97-AF65-F5344CB8AC3E}">
        <p14:creationId xmlns:p14="http://schemas.microsoft.com/office/powerpoint/2010/main" val="6651713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9791094-C2AD-4AA4-835C-E84C8BD7D0EF}"/>
              </a:ext>
            </a:extLst>
          </p:cNvPr>
          <p:cNvSpPr>
            <a:spLocks noGrp="1"/>
          </p:cNvSpPr>
          <p:nvPr>
            <p:ph type="title"/>
          </p:nvPr>
        </p:nvSpPr>
        <p:spPr/>
        <p:txBody>
          <a:bodyPr/>
          <a:lstStyle/>
          <a:p>
            <a:r>
              <a:rPr lang="en-US" dirty="0"/>
              <a:t>A MATCHING QUEUE</a:t>
            </a:r>
          </a:p>
        </p:txBody>
      </p:sp>
      <p:pic>
        <p:nvPicPr>
          <p:cNvPr id="20" name="Content Placeholder 4" descr="Line arrow: Straight">
            <a:extLst>
              <a:ext uri="{FF2B5EF4-FFF2-40B4-BE49-F238E27FC236}">
                <a16:creationId xmlns:a16="http://schemas.microsoft.com/office/drawing/2014/main" id="{4C4E67C5-2E26-470B-B93E-067572D6CEC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882716" y="1652588"/>
            <a:ext cx="914400" cy="914400"/>
          </a:xfrm>
          <a:prstGeom prst="rect">
            <a:avLst/>
          </a:prstGeom>
        </p:spPr>
      </p:pic>
      <p:pic>
        <p:nvPicPr>
          <p:cNvPr id="22" name="Graphic 21" descr="Car">
            <a:extLst>
              <a:ext uri="{FF2B5EF4-FFF2-40B4-BE49-F238E27FC236}">
                <a16:creationId xmlns:a16="http://schemas.microsoft.com/office/drawing/2014/main" id="{9BAA60E4-A4B0-4DA3-8138-C7C0FF2687E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862533" y="1684696"/>
            <a:ext cx="914400" cy="914400"/>
          </a:xfrm>
          <a:prstGeom prst="rect">
            <a:avLst/>
          </a:prstGeom>
        </p:spPr>
      </p:pic>
      <p:cxnSp>
        <p:nvCxnSpPr>
          <p:cNvPr id="23" name="Straight Connector 22">
            <a:extLst>
              <a:ext uri="{FF2B5EF4-FFF2-40B4-BE49-F238E27FC236}">
                <a16:creationId xmlns:a16="http://schemas.microsoft.com/office/drawing/2014/main" id="{482C0967-B8F3-4668-9BFB-20405DB3BEA2}"/>
              </a:ext>
            </a:extLst>
          </p:cNvPr>
          <p:cNvCxnSpPr>
            <a:cxnSpLocks/>
          </p:cNvCxnSpPr>
          <p:nvPr/>
        </p:nvCxnSpPr>
        <p:spPr>
          <a:xfrm>
            <a:off x="3284621" y="1654487"/>
            <a:ext cx="2530392"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2CF3F28-C973-4AB0-8009-942F58265257}"/>
              </a:ext>
            </a:extLst>
          </p:cNvPr>
          <p:cNvCxnSpPr>
            <a:cxnSpLocks/>
          </p:cNvCxnSpPr>
          <p:nvPr/>
        </p:nvCxnSpPr>
        <p:spPr>
          <a:xfrm>
            <a:off x="5815013" y="1654487"/>
            <a:ext cx="0" cy="985006"/>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7828A80C-2327-4053-B6E5-30B9251D509F}"/>
              </a:ext>
            </a:extLst>
          </p:cNvPr>
          <p:cNvCxnSpPr>
            <a:cxnSpLocks/>
          </p:cNvCxnSpPr>
          <p:nvPr/>
        </p:nvCxnSpPr>
        <p:spPr>
          <a:xfrm flipV="1">
            <a:off x="3284621" y="2639493"/>
            <a:ext cx="2530392" cy="14287"/>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5395A6D5-5902-4BB0-B874-5836C3B2761A}"/>
              </a:ext>
            </a:extLst>
          </p:cNvPr>
          <p:cNvCxnSpPr>
            <a:cxnSpLocks/>
          </p:cNvCxnSpPr>
          <p:nvPr/>
        </p:nvCxnSpPr>
        <p:spPr>
          <a:xfrm>
            <a:off x="7080209" y="1660965"/>
            <a:ext cx="2530392"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A3DA0787-CE58-4C63-820F-60767A1236BC}"/>
              </a:ext>
            </a:extLst>
          </p:cNvPr>
          <p:cNvCxnSpPr>
            <a:cxnSpLocks/>
          </p:cNvCxnSpPr>
          <p:nvPr/>
        </p:nvCxnSpPr>
        <p:spPr>
          <a:xfrm>
            <a:off x="7083957" y="1660965"/>
            <a:ext cx="0" cy="985006"/>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0E38846B-BEED-429C-8C5E-074FB970E3E6}"/>
              </a:ext>
            </a:extLst>
          </p:cNvPr>
          <p:cNvCxnSpPr>
            <a:cxnSpLocks/>
          </p:cNvCxnSpPr>
          <p:nvPr/>
        </p:nvCxnSpPr>
        <p:spPr>
          <a:xfrm flipV="1">
            <a:off x="7080209" y="2630473"/>
            <a:ext cx="2530392" cy="14287"/>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32" name="Graphic 31" descr="Man">
            <a:extLst>
              <a:ext uri="{FF2B5EF4-FFF2-40B4-BE49-F238E27FC236}">
                <a16:creationId xmlns:a16="http://schemas.microsoft.com/office/drawing/2014/main" id="{8C301895-9EF4-48AE-BF09-A64885F40BC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937385" y="1684696"/>
            <a:ext cx="914400" cy="914400"/>
          </a:xfrm>
          <a:prstGeom prst="rect">
            <a:avLst/>
          </a:prstGeom>
        </p:spPr>
      </p:pic>
      <p:pic>
        <p:nvPicPr>
          <p:cNvPr id="33" name="Content Placeholder 4" descr="Line arrow: Straight">
            <a:extLst>
              <a:ext uri="{FF2B5EF4-FFF2-40B4-BE49-F238E27FC236}">
                <a16:creationId xmlns:a16="http://schemas.microsoft.com/office/drawing/2014/main" id="{F12177E4-D583-4C20-B0AD-E75898F3071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0800000">
            <a:off x="1794831" y="1652588"/>
            <a:ext cx="914400" cy="914400"/>
          </a:xfrm>
          <a:prstGeom prst="rect">
            <a:avLst/>
          </a:prstGeom>
        </p:spPr>
      </p:pic>
      <mc:AlternateContent xmlns:mc="http://schemas.openxmlformats.org/markup-compatibility/2006" xmlns:a14="http://schemas.microsoft.com/office/drawing/2010/main">
        <mc:Choice Requires="a14">
          <p:sp>
            <p:nvSpPr>
              <p:cNvPr id="34" name="Rectangle 33">
                <a:extLst>
                  <a:ext uri="{FF2B5EF4-FFF2-40B4-BE49-F238E27FC236}">
                    <a16:creationId xmlns:a16="http://schemas.microsoft.com/office/drawing/2014/main" id="{017E3E51-4B0E-4B3C-AC43-434179E23F4D}"/>
                  </a:ext>
                </a:extLst>
              </p:cNvPr>
              <p:cNvSpPr/>
              <p:nvPr/>
            </p:nvSpPr>
            <p:spPr>
              <a:xfrm>
                <a:off x="1157411" y="1743414"/>
                <a:ext cx="789447" cy="646331"/>
              </a:xfrm>
              <a:prstGeom prst="rect">
                <a:avLst/>
              </a:prstGeom>
            </p:spPr>
            <p:txBody>
              <a:bodyPr wrap="none">
                <a:spAutoFit/>
              </a:bodyPr>
              <a:lstStyle/>
              <a:p>
                <a:pPr lvl="0"/>
                <a14:m>
                  <m:oMathPara xmlns:m="http://schemas.openxmlformats.org/officeDocument/2006/math">
                    <m:oMathParaPr>
                      <m:jc m:val="centerGroup"/>
                    </m:oMathParaPr>
                    <m:oMath xmlns:m="http://schemas.openxmlformats.org/officeDocument/2006/math">
                      <m:sSub>
                        <m:sSubPr>
                          <m:ctrlPr>
                            <a:rPr lang="en-US" sz="3600" i="1" smtClean="0">
                              <a:solidFill>
                                <a:schemeClr val="accent2"/>
                              </a:solidFill>
                              <a:latin typeface="Cambria Math" panose="02040503050406030204" pitchFamily="18" charset="0"/>
                              <a:ea typeface="Cambria Math" panose="02040503050406030204" pitchFamily="18" charset="0"/>
                            </a:rPr>
                          </m:ctrlPr>
                        </m:sSubPr>
                        <m:e>
                          <m:r>
                            <a:rPr lang="en-US" sz="3600" b="0" i="1" smtClean="0">
                              <a:solidFill>
                                <a:schemeClr val="accent2"/>
                              </a:solidFill>
                              <a:latin typeface="Cambria Math" panose="02040503050406030204" pitchFamily="18" charset="0"/>
                              <a:ea typeface="Cambria Math" panose="02040503050406030204" pitchFamily="18" charset="0"/>
                            </a:rPr>
                            <m:t>𝜆</m:t>
                          </m:r>
                        </m:e>
                        <m:sub>
                          <m:r>
                            <a:rPr lang="en-US" sz="3600" i="1">
                              <a:solidFill>
                                <a:schemeClr val="accent2"/>
                              </a:solidFill>
                              <a:latin typeface="Cambria Math" panose="02040503050406030204" pitchFamily="18" charset="0"/>
                              <a:ea typeface="Cambria Math" panose="02040503050406030204" pitchFamily="18" charset="0"/>
                            </a:rPr>
                            <m:t>1</m:t>
                          </m:r>
                        </m:sub>
                      </m:sSub>
                    </m:oMath>
                  </m:oMathPara>
                </a14:m>
                <a:endParaRPr lang="en-US" dirty="0">
                  <a:solidFill>
                    <a:schemeClr val="accent2"/>
                  </a:solidFill>
                </a:endParaRPr>
              </a:p>
            </p:txBody>
          </p:sp>
        </mc:Choice>
        <mc:Fallback xmlns="">
          <p:sp>
            <p:nvSpPr>
              <p:cNvPr id="34" name="Rectangle 33">
                <a:extLst>
                  <a:ext uri="{FF2B5EF4-FFF2-40B4-BE49-F238E27FC236}">
                    <a16:creationId xmlns:a16="http://schemas.microsoft.com/office/drawing/2014/main" id="{017E3E51-4B0E-4B3C-AC43-434179E23F4D}"/>
                  </a:ext>
                </a:extLst>
              </p:cNvPr>
              <p:cNvSpPr>
                <a:spLocks noRot="1" noChangeAspect="1" noMove="1" noResize="1" noEditPoints="1" noAdjustHandles="1" noChangeArrowheads="1" noChangeShapeType="1" noTextEdit="1"/>
              </p:cNvSpPr>
              <p:nvPr/>
            </p:nvSpPr>
            <p:spPr>
              <a:xfrm>
                <a:off x="1157411" y="1743414"/>
                <a:ext cx="789447" cy="646331"/>
              </a:xfrm>
              <a:prstGeom prst="rect">
                <a:avLst/>
              </a:prstGeom>
              <a:blipFill>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5" name="Rectangle 34">
                <a:extLst>
                  <a:ext uri="{FF2B5EF4-FFF2-40B4-BE49-F238E27FC236}">
                    <a16:creationId xmlns:a16="http://schemas.microsoft.com/office/drawing/2014/main" id="{D36ED549-0851-4E89-BC6E-14FBCBAFC213}"/>
                  </a:ext>
                </a:extLst>
              </p:cNvPr>
              <p:cNvSpPr/>
              <p:nvPr/>
            </p:nvSpPr>
            <p:spPr>
              <a:xfrm>
                <a:off x="9850485" y="1769574"/>
                <a:ext cx="800154" cy="646331"/>
              </a:xfrm>
              <a:prstGeom prst="rect">
                <a:avLst/>
              </a:prstGeom>
            </p:spPr>
            <p:txBody>
              <a:bodyPr wrap="none">
                <a:spAutoFit/>
              </a:bodyPr>
              <a:lstStyle/>
              <a:p>
                <a:pPr lvl="0"/>
                <a14:m>
                  <m:oMathPara xmlns:m="http://schemas.openxmlformats.org/officeDocument/2006/math">
                    <m:oMathParaPr>
                      <m:jc m:val="centerGroup"/>
                    </m:oMathParaPr>
                    <m:oMath xmlns:m="http://schemas.openxmlformats.org/officeDocument/2006/math">
                      <m:sSub>
                        <m:sSubPr>
                          <m:ctrlPr>
                            <a:rPr lang="en-US" sz="3600" i="1" smtClean="0">
                              <a:solidFill>
                                <a:schemeClr val="accent2"/>
                              </a:solidFill>
                              <a:latin typeface="Cambria Math" panose="02040503050406030204" pitchFamily="18" charset="0"/>
                              <a:ea typeface="Cambria Math" panose="02040503050406030204" pitchFamily="18" charset="0"/>
                            </a:rPr>
                          </m:ctrlPr>
                        </m:sSubPr>
                        <m:e>
                          <m:r>
                            <a:rPr lang="en-US" sz="3600" b="0" i="1" smtClean="0">
                              <a:solidFill>
                                <a:schemeClr val="accent2"/>
                              </a:solidFill>
                              <a:latin typeface="Cambria Math" panose="02040503050406030204" pitchFamily="18" charset="0"/>
                              <a:ea typeface="Cambria Math" panose="02040503050406030204" pitchFamily="18" charset="0"/>
                            </a:rPr>
                            <m:t>𝜆</m:t>
                          </m:r>
                        </m:e>
                        <m:sub>
                          <m:r>
                            <a:rPr lang="en-US" sz="3600" b="0" i="1" smtClean="0">
                              <a:solidFill>
                                <a:schemeClr val="accent2"/>
                              </a:solidFill>
                              <a:latin typeface="Cambria Math" panose="02040503050406030204" pitchFamily="18" charset="0"/>
                              <a:ea typeface="Cambria Math" panose="02040503050406030204" pitchFamily="18" charset="0"/>
                            </a:rPr>
                            <m:t>2</m:t>
                          </m:r>
                        </m:sub>
                      </m:sSub>
                    </m:oMath>
                  </m:oMathPara>
                </a14:m>
                <a:endParaRPr lang="en-US" dirty="0">
                  <a:solidFill>
                    <a:schemeClr val="accent2"/>
                  </a:solidFill>
                </a:endParaRPr>
              </a:p>
            </p:txBody>
          </p:sp>
        </mc:Choice>
        <mc:Fallback xmlns="">
          <p:sp>
            <p:nvSpPr>
              <p:cNvPr id="35" name="Rectangle 34">
                <a:extLst>
                  <a:ext uri="{FF2B5EF4-FFF2-40B4-BE49-F238E27FC236}">
                    <a16:creationId xmlns:a16="http://schemas.microsoft.com/office/drawing/2014/main" id="{D36ED549-0851-4E89-BC6E-14FBCBAFC213}"/>
                  </a:ext>
                </a:extLst>
              </p:cNvPr>
              <p:cNvSpPr>
                <a:spLocks noRot="1" noChangeAspect="1" noMove="1" noResize="1" noEditPoints="1" noAdjustHandles="1" noChangeArrowheads="1" noChangeShapeType="1" noTextEdit="1"/>
              </p:cNvSpPr>
              <p:nvPr/>
            </p:nvSpPr>
            <p:spPr>
              <a:xfrm>
                <a:off x="9850485" y="1769574"/>
                <a:ext cx="800154" cy="646331"/>
              </a:xfrm>
              <a:prstGeom prst="rect">
                <a:avLst/>
              </a:prstGeom>
              <a:blipFill>
                <a:blip r:embed="rId10"/>
                <a:stretch>
                  <a:fillRect/>
                </a:stretch>
              </a:blipFill>
            </p:spPr>
            <p:txBody>
              <a:bodyPr/>
              <a:lstStyle/>
              <a:p>
                <a:r>
                  <a:rPr lang="en-US">
                    <a:noFill/>
                  </a:rPr>
                  <a:t> </a:t>
                </a:r>
              </a:p>
            </p:txBody>
          </p:sp>
        </mc:Fallback>
      </mc:AlternateContent>
      <p:sp>
        <p:nvSpPr>
          <p:cNvPr id="36" name="Slide Number Placeholder 35">
            <a:extLst>
              <a:ext uri="{FF2B5EF4-FFF2-40B4-BE49-F238E27FC236}">
                <a16:creationId xmlns:a16="http://schemas.microsoft.com/office/drawing/2014/main" id="{05ED919A-6517-4227-B66E-F37035204619}"/>
              </a:ext>
            </a:extLst>
          </p:cNvPr>
          <p:cNvSpPr>
            <a:spLocks noGrp="1"/>
          </p:cNvSpPr>
          <p:nvPr>
            <p:ph type="sldNum" sz="quarter" idx="12"/>
          </p:nvPr>
        </p:nvSpPr>
        <p:spPr/>
        <p:txBody>
          <a:bodyPr/>
          <a:lstStyle/>
          <a:p>
            <a:fld id="{3A98EE3D-8CD1-4C3F-BD1C-C98C9596463C}" type="slidenum">
              <a:rPr lang="en-US" smtClean="0"/>
              <a:t>2</a:t>
            </a:fld>
            <a:endParaRPr lang="en-US" dirty="0"/>
          </a:p>
        </p:txBody>
      </p:sp>
      <p:pic>
        <p:nvPicPr>
          <p:cNvPr id="37" name="Graphic 36" descr="Man">
            <a:extLst>
              <a:ext uri="{FF2B5EF4-FFF2-40B4-BE49-F238E27FC236}">
                <a16:creationId xmlns:a16="http://schemas.microsoft.com/office/drawing/2014/main" id="{737304B5-AF1B-E74F-87D4-E13DF310801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937385" y="1684838"/>
            <a:ext cx="914400" cy="914400"/>
          </a:xfrm>
          <a:prstGeom prst="rect">
            <a:avLst/>
          </a:prstGeom>
        </p:spPr>
      </p:pic>
      <p:pic>
        <p:nvPicPr>
          <p:cNvPr id="38" name="Graphic 37" descr="Man">
            <a:extLst>
              <a:ext uri="{FF2B5EF4-FFF2-40B4-BE49-F238E27FC236}">
                <a16:creationId xmlns:a16="http://schemas.microsoft.com/office/drawing/2014/main" id="{E78006D6-9EC4-A343-AB59-FE75E9C2B1A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379564" y="1684331"/>
            <a:ext cx="914400" cy="914400"/>
          </a:xfrm>
          <a:prstGeom prst="rect">
            <a:avLst/>
          </a:prstGeom>
        </p:spPr>
      </p:pic>
      <p:pic>
        <p:nvPicPr>
          <p:cNvPr id="39" name="Graphic 38" descr="Car">
            <a:extLst>
              <a:ext uri="{FF2B5EF4-FFF2-40B4-BE49-F238E27FC236}">
                <a16:creationId xmlns:a16="http://schemas.microsoft.com/office/drawing/2014/main" id="{2F993241-1133-794E-B6DD-87DE48D1118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873929" y="1699381"/>
            <a:ext cx="914400" cy="914400"/>
          </a:xfrm>
          <a:prstGeom prst="rect">
            <a:avLst/>
          </a:prstGeom>
        </p:spPr>
      </p:pic>
    </p:spTree>
    <p:extLst>
      <p:ext uri="{BB962C8B-B14F-4D97-AF65-F5344CB8AC3E}">
        <p14:creationId xmlns:p14="http://schemas.microsoft.com/office/powerpoint/2010/main" val="2857818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000"/>
                                        <p:tgtEl>
                                          <p:spTgt spid="32"/>
                                        </p:tgtEl>
                                      </p:cBhvr>
                                    </p:animEffect>
                                  </p:childTnLst>
                                </p:cTn>
                              </p:par>
                            </p:childTnLst>
                          </p:cTn>
                        </p:par>
                      </p:childTnLst>
                    </p:cTn>
                  </p:par>
                  <p:par>
                    <p:cTn id="8" fill="hold">
                      <p:stCondLst>
                        <p:cond delay="indefinite"/>
                      </p:stCondLst>
                      <p:childTnLst>
                        <p:par>
                          <p:cTn id="9" fill="hold">
                            <p:stCondLst>
                              <p:cond delay="0"/>
                            </p:stCondLst>
                            <p:childTnLst>
                              <p:par>
                                <p:cTn id="10" presetID="0" presetClass="path" presetSubtype="0" accel="50000" decel="50000" fill="hold" nodeType="clickEffect">
                                  <p:stCondLst>
                                    <p:cond delay="0"/>
                                  </p:stCondLst>
                                  <p:childTnLst>
                                    <p:animMotion origin="layout" path="M -0.00651 0.00069 L 0.08997 0.00069 " pathEditMode="relative" ptsTypes="AA">
                                      <p:cBhvr>
                                        <p:cTn id="11" dur="2000" fill="hold"/>
                                        <p:tgtEl>
                                          <p:spTgt spid="22"/>
                                        </p:tgtEl>
                                        <p:attrNameLst>
                                          <p:attrName>ppt_x</p:attrName>
                                          <p:attrName>ppt_y</p:attrName>
                                        </p:attrNameLst>
                                      </p:cBhvr>
                                    </p:animMotion>
                                  </p:childTnLst>
                                </p:cTn>
                              </p:par>
                              <p:par>
                                <p:cTn id="12" presetID="0" presetClass="path" presetSubtype="0" accel="50000" decel="50000" fill="hold" nodeType="withEffect">
                                  <p:stCondLst>
                                    <p:cond delay="0"/>
                                  </p:stCondLst>
                                  <p:childTnLst>
                                    <p:animMotion origin="layout" path="M 0.00195 0.00833 L -0.08346 0.00579 " pathEditMode="relative" rAng="0" ptsTypes="AA">
                                      <p:cBhvr>
                                        <p:cTn id="13" dur="2000" fill="hold"/>
                                        <p:tgtEl>
                                          <p:spTgt spid="32"/>
                                        </p:tgtEl>
                                        <p:attrNameLst>
                                          <p:attrName>ppt_x</p:attrName>
                                          <p:attrName>ppt_y</p:attrName>
                                        </p:attrNameLst>
                                      </p:cBhvr>
                                      <p:rCtr x="-4271" y="-139"/>
                                    </p:animMotion>
                                  </p:childTnLst>
                                </p:cTn>
                              </p:par>
                            </p:childTnLst>
                          </p:cTn>
                        </p:par>
                        <p:par>
                          <p:cTn id="14" fill="hold">
                            <p:stCondLst>
                              <p:cond delay="2000"/>
                            </p:stCondLst>
                            <p:childTnLst>
                              <p:par>
                                <p:cTn id="15" presetID="10" presetClass="exit" presetSubtype="0" fill="hold" nodeType="afterEffect">
                                  <p:stCondLst>
                                    <p:cond delay="0"/>
                                  </p:stCondLst>
                                  <p:childTnLst>
                                    <p:animEffect transition="out" filter="fade">
                                      <p:cBhvr>
                                        <p:cTn id="16" dur="1000"/>
                                        <p:tgtEl>
                                          <p:spTgt spid="32"/>
                                        </p:tgtEl>
                                      </p:cBhvr>
                                    </p:animEffect>
                                    <p:set>
                                      <p:cBhvr>
                                        <p:cTn id="17" dur="1" fill="hold">
                                          <p:stCondLst>
                                            <p:cond delay="999"/>
                                          </p:stCondLst>
                                        </p:cTn>
                                        <p:tgtEl>
                                          <p:spTgt spid="32"/>
                                        </p:tgtEl>
                                        <p:attrNameLst>
                                          <p:attrName>style.visibility</p:attrName>
                                        </p:attrNameLst>
                                      </p:cBhvr>
                                      <p:to>
                                        <p:strVal val="hidden"/>
                                      </p:to>
                                    </p:set>
                                  </p:childTnLst>
                                </p:cTn>
                              </p:par>
                              <p:par>
                                <p:cTn id="18" presetID="10" presetClass="exit" presetSubtype="0" fill="hold" nodeType="withEffect">
                                  <p:stCondLst>
                                    <p:cond delay="0"/>
                                  </p:stCondLst>
                                  <p:childTnLst>
                                    <p:animEffect transition="out" filter="fade">
                                      <p:cBhvr>
                                        <p:cTn id="19" dur="1000"/>
                                        <p:tgtEl>
                                          <p:spTgt spid="22"/>
                                        </p:tgtEl>
                                      </p:cBhvr>
                                    </p:animEffect>
                                    <p:set>
                                      <p:cBhvr>
                                        <p:cTn id="20" dur="1" fill="hold">
                                          <p:stCondLst>
                                            <p:cond delay="999"/>
                                          </p:stCondLst>
                                        </p:cTn>
                                        <p:tgtEl>
                                          <p:spTgt spid="22"/>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fade">
                                      <p:cBhvr>
                                        <p:cTn id="25" dur="1000"/>
                                        <p:tgtEl>
                                          <p:spTgt spid="37"/>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8"/>
                                        </p:tgtEl>
                                        <p:attrNameLst>
                                          <p:attrName>style.visibility</p:attrName>
                                        </p:attrNameLst>
                                      </p:cBhvr>
                                      <p:to>
                                        <p:strVal val="visible"/>
                                      </p:to>
                                    </p:set>
                                    <p:animEffect transition="in" filter="fade">
                                      <p:cBhvr>
                                        <p:cTn id="30" dur="1000"/>
                                        <p:tgtEl>
                                          <p:spTgt spid="38"/>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1000"/>
                                        <p:tgtEl>
                                          <p:spTgt spid="39"/>
                                        </p:tgtEl>
                                      </p:cBhvr>
                                    </p:animEffect>
                                  </p:childTnLst>
                                </p:cTn>
                              </p:par>
                            </p:childTnLst>
                          </p:cTn>
                        </p:par>
                      </p:childTnLst>
                    </p:cTn>
                  </p:par>
                  <p:par>
                    <p:cTn id="36" fill="hold">
                      <p:stCondLst>
                        <p:cond delay="indefinite"/>
                      </p:stCondLst>
                      <p:childTnLst>
                        <p:par>
                          <p:cTn id="37" fill="hold">
                            <p:stCondLst>
                              <p:cond delay="0"/>
                            </p:stCondLst>
                            <p:childTnLst>
                              <p:par>
                                <p:cTn id="38" presetID="0" presetClass="path" presetSubtype="0" accel="50000" decel="50000" fill="hold" nodeType="clickEffect">
                                  <p:stCondLst>
                                    <p:cond delay="0"/>
                                  </p:stCondLst>
                                  <p:childTnLst>
                                    <p:animMotion origin="layout" path="M -0.00651 0.0007 L 0.08997 0.0007 " pathEditMode="relative" rAng="0" ptsTypes="AA">
                                      <p:cBhvr>
                                        <p:cTn id="39" dur="2000" fill="hold"/>
                                        <p:tgtEl>
                                          <p:spTgt spid="39"/>
                                        </p:tgtEl>
                                        <p:attrNameLst>
                                          <p:attrName>ppt_x</p:attrName>
                                          <p:attrName>ppt_y</p:attrName>
                                        </p:attrNameLst>
                                      </p:cBhvr>
                                      <p:rCtr x="4818" y="0"/>
                                    </p:animMotion>
                                  </p:childTnLst>
                                </p:cTn>
                              </p:par>
                              <p:par>
                                <p:cTn id="40" presetID="0" presetClass="path" presetSubtype="0" accel="50000" decel="50000" fill="hold" nodeType="withEffect">
                                  <p:stCondLst>
                                    <p:cond delay="0"/>
                                  </p:stCondLst>
                                  <p:childTnLst>
                                    <p:animMotion origin="layout" path="M -4.16667E-7 0.00671 L -0.08125 0.00671 " pathEditMode="relative" ptsTypes="AA">
                                      <p:cBhvr>
                                        <p:cTn id="41" dur="2000" fill="hold"/>
                                        <p:tgtEl>
                                          <p:spTgt spid="37"/>
                                        </p:tgtEl>
                                        <p:attrNameLst>
                                          <p:attrName>ppt_x</p:attrName>
                                          <p:attrName>ppt_y</p:attrName>
                                        </p:attrNameLst>
                                      </p:cBhvr>
                                    </p:animMotion>
                                  </p:childTnLst>
                                </p:cTn>
                              </p:par>
                              <p:par>
                                <p:cTn id="42" presetID="0" presetClass="path" presetSubtype="0" accel="50000" decel="50000" fill="hold" nodeType="withEffect">
                                  <p:stCondLst>
                                    <p:cond delay="0"/>
                                  </p:stCondLst>
                                  <p:childTnLst>
                                    <p:animMotion origin="layout" path="M 0.00117 0.00532 L -0.03633 0.00671 " pathEditMode="relative" rAng="0" ptsTypes="AA">
                                      <p:cBhvr>
                                        <p:cTn id="43" dur="2000" fill="hold"/>
                                        <p:tgtEl>
                                          <p:spTgt spid="38"/>
                                        </p:tgtEl>
                                        <p:attrNameLst>
                                          <p:attrName>ppt_x</p:attrName>
                                          <p:attrName>ppt_y</p:attrName>
                                        </p:attrNameLst>
                                      </p:cBhvr>
                                      <p:rCtr x="-1875" y="69"/>
                                    </p:animMotion>
                                  </p:childTnLst>
                                </p:cTn>
                              </p:par>
                            </p:childTnLst>
                          </p:cTn>
                        </p:par>
                        <p:par>
                          <p:cTn id="44" fill="hold">
                            <p:stCondLst>
                              <p:cond delay="2000"/>
                            </p:stCondLst>
                            <p:childTnLst>
                              <p:par>
                                <p:cTn id="45" presetID="10" presetClass="exit" presetSubtype="0" fill="hold" nodeType="afterEffect">
                                  <p:stCondLst>
                                    <p:cond delay="0"/>
                                  </p:stCondLst>
                                  <p:childTnLst>
                                    <p:animEffect transition="out" filter="fade">
                                      <p:cBhvr>
                                        <p:cTn id="46" dur="1000"/>
                                        <p:tgtEl>
                                          <p:spTgt spid="39"/>
                                        </p:tgtEl>
                                      </p:cBhvr>
                                    </p:animEffect>
                                    <p:set>
                                      <p:cBhvr>
                                        <p:cTn id="47" dur="1" fill="hold">
                                          <p:stCondLst>
                                            <p:cond delay="999"/>
                                          </p:stCondLst>
                                        </p:cTn>
                                        <p:tgtEl>
                                          <p:spTgt spid="39"/>
                                        </p:tgtEl>
                                        <p:attrNameLst>
                                          <p:attrName>style.visibility</p:attrName>
                                        </p:attrNameLst>
                                      </p:cBhvr>
                                      <p:to>
                                        <p:strVal val="hidden"/>
                                      </p:to>
                                    </p:set>
                                  </p:childTnLst>
                                </p:cTn>
                              </p:par>
                              <p:par>
                                <p:cTn id="48" presetID="10" presetClass="exit" presetSubtype="0" fill="hold" nodeType="withEffect">
                                  <p:stCondLst>
                                    <p:cond delay="0"/>
                                  </p:stCondLst>
                                  <p:childTnLst>
                                    <p:animEffect transition="out" filter="fade">
                                      <p:cBhvr>
                                        <p:cTn id="49" dur="500"/>
                                        <p:tgtEl>
                                          <p:spTgt spid="37"/>
                                        </p:tgtEl>
                                      </p:cBhvr>
                                    </p:animEffect>
                                    <p:set>
                                      <p:cBhvr>
                                        <p:cTn id="50" dur="1" fill="hold">
                                          <p:stCondLst>
                                            <p:cond delay="499"/>
                                          </p:stCondLst>
                                        </p:cTn>
                                        <p:tgtEl>
                                          <p:spTgt spid="3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19B4ED9C-B1E9-4017-9C93-9C5821F1A8A7}"/>
                  </a:ext>
                </a:extLst>
              </p:cNvPr>
              <p:cNvSpPr>
                <a:spLocks noGrp="1"/>
              </p:cNvSpPr>
              <p:nvPr>
                <p:ph idx="1"/>
              </p:nvPr>
            </p:nvSpPr>
            <p:spPr>
              <a:xfrm>
                <a:off x="597979" y="2727027"/>
                <a:ext cx="10996041" cy="4084935"/>
              </a:xfrm>
            </p:spPr>
            <p:txBody>
              <a:bodyPr>
                <a:normAutofit/>
              </a:bodyPr>
              <a:lstStyle/>
              <a:p>
                <a:pPr>
                  <a:buFont typeface="Arial" panose="020B0604020202020204" pitchFamily="34" charset="0"/>
                  <a:buChar char="•"/>
                </a:pPr>
                <a:r>
                  <a:rPr lang="en-US" dirty="0"/>
                  <a:t> Step I: Using </a:t>
                </a:r>
                <a14:m>
                  <m:oMath xmlns:m="http://schemas.openxmlformats.org/officeDocument/2006/math">
                    <m:sSup>
                      <m:sSupPr>
                        <m:ctrlPr>
                          <a:rPr lang="en-US" i="1">
                            <a:solidFill>
                              <a:schemeClr val="tx1"/>
                            </a:solidFill>
                            <a:latin typeface="Cambria Math" panose="02040503050406030204" pitchFamily="18" charset="0"/>
                          </a:rPr>
                        </m:ctrlPr>
                      </m:sSupPr>
                      <m:e>
                        <m:r>
                          <a:rPr lang="en-US" i="1">
                            <a:solidFill>
                              <a:schemeClr val="tx1"/>
                            </a:solidFill>
                            <a:latin typeface="Cambria Math" panose="02040503050406030204" pitchFamily="18" charset="0"/>
                          </a:rPr>
                          <m:t>𝑒</m:t>
                        </m:r>
                      </m:e>
                      <m:sup>
                        <m:r>
                          <a:rPr lang="en-US" i="1">
                            <a:solidFill>
                              <a:schemeClr val="tx1"/>
                            </a:solidFill>
                            <a:latin typeface="Cambria Math" panose="02040503050406030204" pitchFamily="18" charset="0"/>
                          </a:rPr>
                          <m:t>𝑗</m:t>
                        </m:r>
                        <m:r>
                          <a:rPr lang="en-US" i="1">
                            <a:solidFill>
                              <a:schemeClr val="tx1"/>
                            </a:solidFill>
                            <a:latin typeface="Cambria Math" panose="02040503050406030204" pitchFamily="18" charset="0"/>
                          </a:rPr>
                          <m:t>𝜔𝜖</m:t>
                        </m:r>
                        <m:r>
                          <a:rPr lang="en-US" b="0" i="1" smtClean="0">
                            <a:solidFill>
                              <a:schemeClr val="tx1"/>
                            </a:solidFill>
                            <a:latin typeface="Cambria Math" panose="02040503050406030204" pitchFamily="18" charset="0"/>
                          </a:rPr>
                          <m:t>|</m:t>
                        </m:r>
                        <m:r>
                          <a:rPr lang="en-US" i="1">
                            <a:solidFill>
                              <a:schemeClr val="tx1"/>
                            </a:solidFill>
                            <a:latin typeface="Cambria Math" panose="02040503050406030204" pitchFamily="18" charset="0"/>
                          </a:rPr>
                          <m:t>𝑧</m:t>
                        </m:r>
                        <m:d>
                          <m:dPr>
                            <m:ctrlPr>
                              <a:rPr lang="en-US" i="1">
                                <a:solidFill>
                                  <a:schemeClr val="tx1"/>
                                </a:solidFill>
                                <a:latin typeface="Cambria Math" panose="02040503050406030204" pitchFamily="18" charset="0"/>
                              </a:rPr>
                            </m:ctrlPr>
                          </m:dPr>
                          <m:e>
                            <m:r>
                              <a:rPr lang="en-US" b="0" i="1" smtClean="0">
                                <a:solidFill>
                                  <a:schemeClr val="tx1"/>
                                </a:solidFill>
                                <a:latin typeface="Cambria Math" panose="02040503050406030204" pitchFamily="18" charset="0"/>
                              </a:rPr>
                              <m:t>⋅</m:t>
                            </m:r>
                          </m:e>
                        </m:d>
                        <m:r>
                          <a:rPr lang="en-US" b="0" i="1" smtClean="0">
                            <a:solidFill>
                              <a:schemeClr val="tx1"/>
                            </a:solidFill>
                            <a:latin typeface="Cambria Math" panose="02040503050406030204" pitchFamily="18" charset="0"/>
                          </a:rPr>
                          <m:t>|</m:t>
                        </m:r>
                      </m:sup>
                    </m:sSup>
                  </m:oMath>
                </a14:m>
                <a:r>
                  <a:rPr lang="en-US" dirty="0"/>
                  <a:t> as test function and setting </a:t>
                </a:r>
                <a14:m>
                  <m:oMath xmlns:m="http://schemas.openxmlformats.org/officeDocument/2006/math">
                    <m:r>
                      <a:rPr lang="en-US" i="1" smtClean="0">
                        <a:solidFill>
                          <a:schemeClr val="tx1"/>
                        </a:solidFill>
                        <a:latin typeface="Cambria Math" panose="02040503050406030204" pitchFamily="18" charset="0"/>
                      </a:rPr>
                      <m:t>𝐸</m:t>
                    </m:r>
                    <m:d>
                      <m:dPr>
                        <m:begChr m:val="["/>
                        <m:endChr m:val="]"/>
                        <m:ctrlPr>
                          <a:rPr lang="en-US" i="1">
                            <a:solidFill>
                              <a:schemeClr val="tx1"/>
                            </a:solidFill>
                            <a:latin typeface="Cambria Math" panose="02040503050406030204" pitchFamily="18" charset="0"/>
                          </a:rPr>
                        </m:ctrlPr>
                      </m:dPr>
                      <m:e>
                        <m:sSup>
                          <m:sSupPr>
                            <m:ctrlPr>
                              <a:rPr lang="en-US" i="1">
                                <a:solidFill>
                                  <a:schemeClr val="tx1"/>
                                </a:solidFill>
                                <a:latin typeface="Cambria Math" panose="02040503050406030204" pitchFamily="18" charset="0"/>
                              </a:rPr>
                            </m:ctrlPr>
                          </m:sSupPr>
                          <m:e>
                            <m:r>
                              <a:rPr lang="en-US" i="1">
                                <a:solidFill>
                                  <a:schemeClr val="tx1"/>
                                </a:solidFill>
                                <a:latin typeface="Cambria Math" panose="02040503050406030204" pitchFamily="18" charset="0"/>
                              </a:rPr>
                              <m:t>𝑒</m:t>
                            </m:r>
                          </m:e>
                          <m:sup>
                            <m:r>
                              <a:rPr lang="en-US" i="1">
                                <a:solidFill>
                                  <a:schemeClr val="tx1"/>
                                </a:solidFill>
                                <a:latin typeface="Cambria Math" panose="02040503050406030204" pitchFamily="18" charset="0"/>
                              </a:rPr>
                              <m:t>𝑗</m:t>
                            </m:r>
                            <m:r>
                              <a:rPr lang="en-US" i="1">
                                <a:solidFill>
                                  <a:schemeClr val="tx1"/>
                                </a:solidFill>
                                <a:latin typeface="Cambria Math" panose="02040503050406030204" pitchFamily="18" charset="0"/>
                              </a:rPr>
                              <m:t>𝜔𝜖</m:t>
                            </m:r>
                            <m:r>
                              <a:rPr lang="en-US" b="0" i="1" smtClean="0">
                                <a:solidFill>
                                  <a:schemeClr val="tx1"/>
                                </a:solidFill>
                                <a:latin typeface="Cambria Math" panose="02040503050406030204" pitchFamily="18" charset="0"/>
                              </a:rPr>
                              <m:t>|</m:t>
                            </m:r>
                            <m:r>
                              <a:rPr lang="en-US" b="0" i="1" smtClean="0">
                                <a:solidFill>
                                  <a:schemeClr val="tx1"/>
                                </a:solidFill>
                                <a:latin typeface="Cambria Math" panose="02040503050406030204" pitchFamily="18" charset="0"/>
                              </a:rPr>
                              <m:t>𝑧</m:t>
                            </m:r>
                            <m:d>
                              <m:dPr>
                                <m:ctrlPr>
                                  <a:rPr lang="en-US" b="0" i="1">
                                    <a:solidFill>
                                      <a:schemeClr val="tx1"/>
                                    </a:solidFill>
                                    <a:latin typeface="Cambria Math" panose="02040503050406030204" pitchFamily="18" charset="0"/>
                                  </a:rPr>
                                </m:ctrlPr>
                              </m:dPr>
                              <m:e>
                                <m:r>
                                  <a:rPr lang="en-US" i="1">
                                    <a:solidFill>
                                      <a:schemeClr val="tx1"/>
                                    </a:solidFill>
                                    <a:latin typeface="Cambria Math" panose="02040503050406030204" pitchFamily="18" charset="0"/>
                                  </a:rPr>
                                  <m:t>𝑘</m:t>
                                </m:r>
                                <m:r>
                                  <a:rPr lang="en-US" i="1">
                                    <a:solidFill>
                                      <a:schemeClr val="tx1"/>
                                    </a:solidFill>
                                    <a:latin typeface="Cambria Math" panose="02040503050406030204" pitchFamily="18" charset="0"/>
                                  </a:rPr>
                                  <m:t>+1</m:t>
                                </m:r>
                              </m:e>
                            </m:d>
                            <m:r>
                              <a:rPr lang="en-US" b="0" i="1" smtClean="0">
                                <a:solidFill>
                                  <a:schemeClr val="tx1"/>
                                </a:solidFill>
                                <a:latin typeface="Cambria Math" panose="02040503050406030204" pitchFamily="18" charset="0"/>
                              </a:rPr>
                              <m:t>|</m:t>
                            </m:r>
                          </m:sup>
                        </m:sSup>
                      </m:e>
                    </m:d>
                    <m:r>
                      <a:rPr lang="en-US" i="1">
                        <a:solidFill>
                          <a:schemeClr val="tx1"/>
                        </a:solidFill>
                        <a:latin typeface="Cambria Math" panose="02040503050406030204" pitchFamily="18" charset="0"/>
                      </a:rPr>
                      <m:t>=</m:t>
                    </m:r>
                    <m:r>
                      <a:rPr lang="en-US" i="1">
                        <a:solidFill>
                          <a:schemeClr val="tx1"/>
                        </a:solidFill>
                        <a:latin typeface="Cambria Math" panose="02040503050406030204" pitchFamily="18" charset="0"/>
                      </a:rPr>
                      <m:t>𝐸</m:t>
                    </m:r>
                    <m:d>
                      <m:dPr>
                        <m:begChr m:val="["/>
                        <m:endChr m:val="]"/>
                        <m:ctrlPr>
                          <a:rPr lang="en-US" i="1">
                            <a:solidFill>
                              <a:schemeClr val="tx1"/>
                            </a:solidFill>
                            <a:latin typeface="Cambria Math" panose="02040503050406030204" pitchFamily="18" charset="0"/>
                          </a:rPr>
                        </m:ctrlPr>
                      </m:dPr>
                      <m:e>
                        <m:sSup>
                          <m:sSupPr>
                            <m:ctrlPr>
                              <a:rPr lang="en-US" i="1">
                                <a:solidFill>
                                  <a:schemeClr val="tx1"/>
                                </a:solidFill>
                                <a:latin typeface="Cambria Math" panose="02040503050406030204" pitchFamily="18" charset="0"/>
                              </a:rPr>
                            </m:ctrlPr>
                          </m:sSupPr>
                          <m:e>
                            <m:r>
                              <a:rPr lang="en-US" i="1">
                                <a:solidFill>
                                  <a:schemeClr val="tx1"/>
                                </a:solidFill>
                                <a:latin typeface="Cambria Math" panose="02040503050406030204" pitchFamily="18" charset="0"/>
                              </a:rPr>
                              <m:t>𝑒</m:t>
                            </m:r>
                          </m:e>
                          <m:sup>
                            <m:r>
                              <a:rPr lang="en-US" b="0" i="1" smtClean="0">
                                <a:solidFill>
                                  <a:schemeClr val="tx1"/>
                                </a:solidFill>
                                <a:latin typeface="Cambria Math" panose="02040503050406030204" pitchFamily="18" charset="0"/>
                              </a:rPr>
                              <m:t>𝑗</m:t>
                            </m:r>
                            <m:r>
                              <a:rPr lang="en-US" b="0" i="1" smtClean="0">
                                <a:solidFill>
                                  <a:schemeClr val="tx1"/>
                                </a:solidFill>
                                <a:latin typeface="Cambria Math" panose="02040503050406030204" pitchFamily="18" charset="0"/>
                              </a:rPr>
                              <m:t>𝜔𝜖</m:t>
                            </m:r>
                            <m:r>
                              <a:rPr lang="en-US" b="0" i="1" smtClean="0">
                                <a:solidFill>
                                  <a:schemeClr val="tx1"/>
                                </a:solidFill>
                                <a:latin typeface="Cambria Math" panose="02040503050406030204" pitchFamily="18" charset="0"/>
                              </a:rPr>
                              <m:t>|</m:t>
                            </m:r>
                            <m:r>
                              <a:rPr lang="en-US" b="0" i="1" smtClean="0">
                                <a:solidFill>
                                  <a:schemeClr val="tx1"/>
                                </a:solidFill>
                                <a:latin typeface="Cambria Math" panose="02040503050406030204" pitchFamily="18" charset="0"/>
                              </a:rPr>
                              <m:t>𝑧</m:t>
                            </m:r>
                            <m:d>
                              <m:dPr>
                                <m:ctrlPr>
                                  <a:rPr lang="en-US" i="1">
                                    <a:solidFill>
                                      <a:schemeClr val="tx1"/>
                                    </a:solidFill>
                                    <a:latin typeface="Cambria Math" panose="02040503050406030204" pitchFamily="18" charset="0"/>
                                  </a:rPr>
                                </m:ctrlPr>
                              </m:dPr>
                              <m:e>
                                <m:r>
                                  <a:rPr lang="en-US" i="1">
                                    <a:solidFill>
                                      <a:schemeClr val="tx1"/>
                                    </a:solidFill>
                                    <a:latin typeface="Cambria Math" panose="02040503050406030204" pitchFamily="18" charset="0"/>
                                  </a:rPr>
                                  <m:t>𝑘</m:t>
                                </m:r>
                              </m:e>
                            </m:d>
                            <m:r>
                              <a:rPr lang="en-US" b="0" i="1" smtClean="0">
                                <a:solidFill>
                                  <a:schemeClr val="tx1"/>
                                </a:solidFill>
                                <a:latin typeface="Cambria Math" panose="02040503050406030204" pitchFamily="18" charset="0"/>
                              </a:rPr>
                              <m:t>|</m:t>
                            </m:r>
                          </m:sup>
                        </m:sSup>
                      </m:e>
                    </m:d>
                    <m:r>
                      <a:rPr lang="en-US" b="0" i="0" smtClean="0">
                        <a:solidFill>
                          <a:schemeClr val="tx1"/>
                        </a:solidFill>
                        <a:latin typeface="Cambria Math" panose="02040503050406030204" pitchFamily="18" charset="0"/>
                      </a:rPr>
                      <m:t> </m:t>
                    </m:r>
                  </m:oMath>
                </a14:m>
                <a:r>
                  <a:rPr lang="en-US" dirty="0"/>
                  <a:t>then  </a:t>
                </a:r>
              </a:p>
              <a:p>
                <a:pPr>
                  <a:buFont typeface="Arial" panose="020B0604020202020204" pitchFamily="34" charset="0"/>
                  <a:buChar char="•"/>
                </a:pPr>
                <a:endParaRPr lang="en-US" dirty="0"/>
              </a:p>
              <a:p>
                <a:pPr marL="0" indent="0">
                  <a:buNone/>
                </a:pPr>
                <a:endParaRPr lang="en-US" dirty="0"/>
              </a:p>
              <a:p>
                <a:pPr>
                  <a:buFont typeface="Arial" panose="020B0604020202020204" pitchFamily="34" charset="0"/>
                  <a:buChar char="•"/>
                </a:pPr>
                <a:endParaRPr lang="en-US" dirty="0"/>
              </a:p>
              <a:p>
                <a:pPr>
                  <a:buFont typeface="Arial" panose="020B0604020202020204" pitchFamily="34" charset="0"/>
                  <a:buChar char="•"/>
                </a:pPr>
                <a:r>
                  <a:rPr lang="en-US" dirty="0"/>
                  <a:t>Analogous to single server queue. We obtain </a:t>
                </a:r>
                <a14:m>
                  <m:oMath xmlns:m="http://schemas.openxmlformats.org/officeDocument/2006/math">
                    <m:r>
                      <a:rPr lang="en-US" b="0" i="1" smtClean="0">
                        <a:latin typeface="Cambria Math" panose="02040503050406030204" pitchFamily="18" charset="0"/>
                      </a:rPr>
                      <m:t>𝜖</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𝑧</m:t>
                        </m:r>
                      </m:e>
                    </m:d>
                    <m:groupChr>
                      <m:groupChrPr>
                        <m:chr m:val="→"/>
                        <m:vertJc m:val="bot"/>
                        <m:ctrlPr>
                          <a:rPr lang="en-US" i="1" smtClean="0">
                            <a:solidFill>
                              <a:schemeClr val="tx1"/>
                            </a:solidFill>
                            <a:latin typeface="Cambria Math" panose="02040503050406030204" pitchFamily="18" charset="0"/>
                          </a:rPr>
                        </m:ctrlPr>
                      </m:groupChrPr>
                      <m:e>
                        <m:r>
                          <m:rPr>
                            <m:brk m:alnAt="2"/>
                          </m:rPr>
                          <a:rPr lang="en-US" i="1">
                            <a:solidFill>
                              <a:schemeClr val="tx1"/>
                            </a:solidFill>
                            <a:latin typeface="Cambria Math" panose="02040503050406030204" pitchFamily="18" charset="0"/>
                          </a:rPr>
                          <m:t>𝑑</m:t>
                        </m:r>
                      </m:e>
                    </m:groupChr>
                    <m:r>
                      <a:rPr lang="en-US" b="0" i="1" smtClean="0">
                        <a:solidFill>
                          <a:schemeClr val="tx1"/>
                        </a:solidFill>
                        <a:latin typeface="Cambria Math" panose="02040503050406030204" pitchFamily="18" charset="0"/>
                      </a:rPr>
                      <m:t>𝐸𝑥𝑝</m:t>
                    </m:r>
                    <m:d>
                      <m:dPr>
                        <m:ctrlPr>
                          <a:rPr lang="en-US" b="0" i="1" smtClean="0">
                            <a:solidFill>
                              <a:schemeClr val="tx1"/>
                            </a:solidFill>
                            <a:latin typeface="Cambria Math" panose="02040503050406030204" pitchFamily="18" charset="0"/>
                          </a:rPr>
                        </m:ctrlPr>
                      </m:dPr>
                      <m:e>
                        <m:f>
                          <m:fPr>
                            <m:ctrlPr>
                              <a:rPr lang="en-US" i="1">
                                <a:latin typeface="Cambria Math" panose="02040503050406030204" pitchFamily="18" charset="0"/>
                              </a:rPr>
                            </m:ctrlPr>
                          </m:fPr>
                          <m:num>
                            <m:sSubSup>
                              <m:sSubSupPr>
                                <m:ctrlPr>
                                  <a:rPr lang="en-US" i="1">
                                    <a:latin typeface="Cambria Math" panose="02040503050406030204" pitchFamily="18" charset="0"/>
                                  </a:rPr>
                                </m:ctrlPr>
                              </m:sSubSupPr>
                              <m:e>
                                <m:r>
                                  <a:rPr lang="en-US" i="1">
                                    <a:latin typeface="Cambria Math" panose="02040503050406030204" pitchFamily="18" charset="0"/>
                                  </a:rPr>
                                  <m:t>𝜎</m:t>
                                </m:r>
                              </m:e>
                              <m:sub>
                                <m:r>
                                  <a:rPr lang="en-US" i="1">
                                    <a:latin typeface="Cambria Math" panose="02040503050406030204" pitchFamily="18" charset="0"/>
                                  </a:rPr>
                                  <m:t>1</m:t>
                                </m:r>
                              </m:sub>
                              <m:sup>
                                <m:r>
                                  <a:rPr lang="en-US" i="1">
                                    <a:latin typeface="Cambria Math" panose="02040503050406030204" pitchFamily="18" charset="0"/>
                                  </a:rPr>
                                  <m:t>2</m:t>
                                </m:r>
                              </m:sup>
                            </m:sSubSup>
                            <m:r>
                              <a:rPr lang="en-US" i="1">
                                <a:latin typeface="Cambria Math" panose="02040503050406030204" pitchFamily="18" charset="0"/>
                              </a:rPr>
                              <m:t>+</m:t>
                            </m:r>
                            <m:sSubSup>
                              <m:sSubSupPr>
                                <m:ctrlPr>
                                  <a:rPr lang="en-US" i="1">
                                    <a:latin typeface="Cambria Math" panose="02040503050406030204" pitchFamily="18" charset="0"/>
                                  </a:rPr>
                                </m:ctrlPr>
                              </m:sSubSupPr>
                              <m:e>
                                <m:r>
                                  <a:rPr lang="en-US" i="1">
                                    <a:latin typeface="Cambria Math" panose="02040503050406030204" pitchFamily="18" charset="0"/>
                                  </a:rPr>
                                  <m:t>𝜎</m:t>
                                </m:r>
                              </m:e>
                              <m:sub>
                                <m:r>
                                  <a:rPr lang="en-US" i="1">
                                    <a:latin typeface="Cambria Math" panose="02040503050406030204" pitchFamily="18" charset="0"/>
                                  </a:rPr>
                                  <m:t>2</m:t>
                                </m:r>
                              </m:sub>
                              <m:sup>
                                <m:r>
                                  <a:rPr lang="en-US" i="1">
                                    <a:latin typeface="Cambria Math" panose="02040503050406030204" pitchFamily="18" charset="0"/>
                                  </a:rPr>
                                  <m:t>2</m:t>
                                </m:r>
                              </m:sup>
                            </m:sSubSup>
                          </m:num>
                          <m:den>
                            <m:r>
                              <a:rPr lang="en-US" i="1">
                                <a:latin typeface="Cambria Math" panose="02040503050406030204" pitchFamily="18" charset="0"/>
                              </a:rPr>
                              <m:t>2</m:t>
                            </m:r>
                          </m:den>
                        </m:f>
                      </m:e>
                    </m:d>
                  </m:oMath>
                </a14:m>
                <a:endParaRPr lang="en-US" dirty="0"/>
              </a:p>
              <a:p>
                <a:pPr>
                  <a:buFont typeface="Arial" panose="020B0604020202020204" pitchFamily="34" charset="0"/>
                  <a:buChar char="•"/>
                </a:pPr>
                <a:r>
                  <a:rPr lang="en-US" dirty="0"/>
                  <a:t>Step II: Using </a:t>
                </a:r>
                <a14:m>
                  <m:oMath xmlns:m="http://schemas.openxmlformats.org/officeDocument/2006/math">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sgn</m:t>
                        </m:r>
                      </m:fName>
                      <m:e>
                        <m:r>
                          <a:rPr lang="en-US" b="0" i="1" smtClean="0">
                            <a:latin typeface="Cambria Math" panose="02040503050406030204" pitchFamily="18" charset="0"/>
                          </a:rPr>
                          <m:t>𝑧</m:t>
                        </m:r>
                      </m:e>
                    </m:func>
                    <m:sSup>
                      <m:sSupPr>
                        <m:ctrlPr>
                          <a:rPr lang="en-US" b="0"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rPr>
                          <m:t>𝑗</m:t>
                        </m:r>
                        <m:r>
                          <a:rPr lang="en-US" b="0" i="1" smtClean="0">
                            <a:latin typeface="Cambria Math" panose="02040503050406030204" pitchFamily="18" charset="0"/>
                          </a:rPr>
                          <m:t>𝜔𝜖</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𝑧</m:t>
                            </m:r>
                          </m:e>
                        </m:d>
                      </m:sup>
                    </m:sSup>
                  </m:oMath>
                </a14:m>
                <a:r>
                  <a:rPr lang="en-US" dirty="0"/>
                  <a:t> as the test function to establish symmetry.</a:t>
                </a:r>
              </a:p>
              <a:p>
                <a:pPr>
                  <a:buFont typeface="Arial" panose="020B0604020202020204" pitchFamily="34" charset="0"/>
                  <a:buChar char="•"/>
                </a:pPr>
                <a:r>
                  <a:rPr lang="en-US" dirty="0"/>
                  <a:t>Step I (</a:t>
                </a:r>
                <a14:m>
                  <m:oMath xmlns:m="http://schemas.openxmlformats.org/officeDocument/2006/math">
                    <m:r>
                      <a:rPr lang="en-US" b="0" i="0" smtClean="0">
                        <a:latin typeface="Cambria Math" panose="02040503050406030204" pitchFamily="18" charset="0"/>
                      </a:rPr>
                      <m:t>|</m:t>
                    </m:r>
                    <m:r>
                      <a:rPr lang="en-US" b="0" i="1" smtClean="0">
                        <a:latin typeface="Cambria Math" panose="02040503050406030204" pitchFamily="18" charset="0"/>
                      </a:rPr>
                      <m:t>𝑧</m:t>
                    </m:r>
                    <m:r>
                      <a:rPr lang="en-US" b="0" i="1" smtClean="0">
                        <a:latin typeface="Cambria Math" panose="02040503050406030204" pitchFamily="18" charset="0"/>
                      </a:rPr>
                      <m:t>|</m:t>
                    </m:r>
                  </m:oMath>
                </a14:m>
                <a:r>
                  <a:rPr lang="en-US" dirty="0"/>
                  <a:t> is exponentially distributed) + Step II (</a:t>
                </a:r>
                <a14:m>
                  <m:oMath xmlns:m="http://schemas.openxmlformats.org/officeDocument/2006/math">
                    <m:r>
                      <a:rPr lang="en-US" b="0" i="1" smtClean="0">
                        <a:latin typeface="Cambria Math" panose="02040503050406030204" pitchFamily="18" charset="0"/>
                      </a:rPr>
                      <m:t>𝑧</m:t>
                    </m:r>
                  </m:oMath>
                </a14:m>
                <a:r>
                  <a:rPr lang="en-US" dirty="0"/>
                  <a:t> has a symmetric distribution around zero) = </a:t>
                </a:r>
                <a14:m>
                  <m:oMath xmlns:m="http://schemas.openxmlformats.org/officeDocument/2006/math">
                    <m:r>
                      <a:rPr lang="en-US" b="0" i="1" smtClean="0">
                        <a:latin typeface="Cambria Math" panose="02040503050406030204" pitchFamily="18" charset="0"/>
                      </a:rPr>
                      <m:t>𝑧</m:t>
                    </m:r>
                  </m:oMath>
                </a14:m>
                <a:r>
                  <a:rPr lang="en-US" dirty="0"/>
                  <a:t> has Laplace distribution. </a:t>
                </a:r>
              </a:p>
            </p:txBody>
          </p:sp>
        </mc:Choice>
        <mc:Fallback xmlns="">
          <p:sp>
            <p:nvSpPr>
              <p:cNvPr id="2" name="Content Placeholder 1">
                <a:extLst>
                  <a:ext uri="{FF2B5EF4-FFF2-40B4-BE49-F238E27FC236}">
                    <a16:creationId xmlns:a16="http://schemas.microsoft.com/office/drawing/2014/main" id="{19B4ED9C-B1E9-4017-9C93-9C5821F1A8A7}"/>
                  </a:ext>
                </a:extLst>
              </p:cNvPr>
              <p:cNvSpPr>
                <a:spLocks noGrp="1" noRot="1" noChangeAspect="1" noMove="1" noResize="1" noEditPoints="1" noAdjustHandles="1" noChangeArrowheads="1" noChangeShapeType="1" noTextEdit="1"/>
              </p:cNvSpPr>
              <p:nvPr>
                <p:ph idx="1"/>
              </p:nvPr>
            </p:nvSpPr>
            <p:spPr>
              <a:xfrm>
                <a:off x="597979" y="2727027"/>
                <a:ext cx="10996041" cy="4084935"/>
              </a:xfrm>
              <a:blipFill>
                <a:blip r:embed="rId3"/>
                <a:stretch>
                  <a:fillRect l="-1270" t="-310"/>
                </a:stretch>
              </a:blipFill>
            </p:spPr>
            <p:txBody>
              <a:bodyPr/>
              <a:lstStyle/>
              <a:p>
                <a:r>
                  <a:rPr lang="en-US">
                    <a:noFill/>
                  </a:rPr>
                  <a:t> </a:t>
                </a:r>
              </a:p>
            </p:txBody>
          </p:sp>
        </mc:Fallback>
      </mc:AlternateContent>
      <p:sp>
        <p:nvSpPr>
          <p:cNvPr id="3" name="Slide Number Placeholder 2">
            <a:extLst>
              <a:ext uri="{FF2B5EF4-FFF2-40B4-BE49-F238E27FC236}">
                <a16:creationId xmlns:a16="http://schemas.microsoft.com/office/drawing/2014/main" id="{CAA8E145-CD5F-471E-9926-06950313B43A}"/>
              </a:ext>
            </a:extLst>
          </p:cNvPr>
          <p:cNvSpPr>
            <a:spLocks noGrp="1"/>
          </p:cNvSpPr>
          <p:nvPr>
            <p:ph type="sldNum" sz="quarter" idx="12"/>
          </p:nvPr>
        </p:nvSpPr>
        <p:spPr/>
        <p:txBody>
          <a:bodyPr/>
          <a:lstStyle/>
          <a:p>
            <a:fld id="{3A98EE3D-8CD1-4C3F-BD1C-C98C9596463C}" type="slidenum">
              <a:rPr lang="en-US" smtClean="0"/>
              <a:t>20</a:t>
            </a:fld>
            <a:endParaRPr lang="en-US" dirty="0"/>
          </a:p>
        </p:txBody>
      </p:sp>
      <p:sp>
        <p:nvSpPr>
          <p:cNvPr id="4" name="Title 3">
            <a:extLst>
              <a:ext uri="{FF2B5EF4-FFF2-40B4-BE49-F238E27FC236}">
                <a16:creationId xmlns:a16="http://schemas.microsoft.com/office/drawing/2014/main" id="{CD71BF30-31C7-453D-B8E6-CAFA9538C7DB}"/>
              </a:ext>
            </a:extLst>
          </p:cNvPr>
          <p:cNvSpPr>
            <a:spLocks noGrp="1"/>
          </p:cNvSpPr>
          <p:nvPr>
            <p:ph type="title"/>
          </p:nvPr>
        </p:nvSpPr>
        <p:spPr>
          <a:xfrm>
            <a:off x="1097280" y="-228385"/>
            <a:ext cx="10058400" cy="1369074"/>
          </a:xfrm>
        </p:spPr>
        <p:txBody>
          <a:bodyPr/>
          <a:lstStyle/>
          <a:p>
            <a:r>
              <a:rPr lang="en-US" dirty="0"/>
              <a:t>Two-Sided </a:t>
            </a:r>
            <a:r>
              <a:rPr lang="en-US" dirty="0" err="1"/>
              <a:t>QUeue</a:t>
            </a:r>
            <a:endParaRPr lang="en-US" dirty="0"/>
          </a:p>
        </p:txBody>
      </p:sp>
      <mc:AlternateContent xmlns:mc="http://schemas.openxmlformats.org/markup-compatibility/2006" xmlns:a14="http://schemas.microsoft.com/office/drawing/2010/main">
        <mc:Choice Requires="a14">
          <p:sp>
            <p:nvSpPr>
              <p:cNvPr id="5" name="Rectangle 4">
                <a:extLst>
                  <a:ext uri="{FF2B5EF4-FFF2-40B4-BE49-F238E27FC236}">
                    <a16:creationId xmlns:a16="http://schemas.microsoft.com/office/drawing/2014/main" id="{5166A38D-D9BE-4413-8CAC-3457CBCF3C1A}"/>
                  </a:ext>
                </a:extLst>
              </p:cNvPr>
              <p:cNvSpPr/>
              <p:nvPr/>
            </p:nvSpPr>
            <p:spPr>
              <a:xfrm>
                <a:off x="1097279" y="1815982"/>
                <a:ext cx="10058399" cy="693523"/>
              </a:xfrm>
              <a:prstGeom prst="rect">
                <a:avLst/>
              </a:prstGeom>
              <a:solidFill>
                <a:schemeClr val="accent3">
                  <a:lumMod val="20000"/>
                  <a:lumOff val="80000"/>
                </a:schemeClr>
              </a:solidFill>
              <a:ln w="19050">
                <a:solidFill>
                  <a:schemeClr val="accent1"/>
                </a:solidFill>
              </a:ln>
            </p:spPr>
            <p:txBody>
              <a:bodyPr wrap="square">
                <a:spAutoFit/>
              </a:bodyPr>
              <a:lstStyle/>
              <a:p>
                <a:r>
                  <a:rPr lang="en-US" sz="2400" dirty="0">
                    <a:solidFill>
                      <a:schemeClr val="accent2">
                        <a:lumMod val="75000"/>
                      </a:schemeClr>
                    </a:solidFill>
                  </a:rPr>
                  <a:t>Theorem </a:t>
                </a:r>
                <a:r>
                  <a:rPr lang="en-US" sz="1400" dirty="0">
                    <a:solidFill>
                      <a:schemeClr val="accent2">
                        <a:lumMod val="75000"/>
                      </a:schemeClr>
                    </a:solidFill>
                  </a:rPr>
                  <a:t>[Varma, M ‘20]  </a:t>
                </a:r>
                <a:r>
                  <a:rPr lang="en-US" sz="2400" dirty="0">
                    <a:solidFill>
                      <a:schemeClr val="accent2">
                        <a:lumMod val="75000"/>
                      </a:schemeClr>
                    </a:solidFill>
                  </a:rPr>
                  <a:t>If </a:t>
                </a:r>
                <a14:m>
                  <m:oMath xmlns:m="http://schemas.openxmlformats.org/officeDocument/2006/math">
                    <m:r>
                      <a:rPr lang="en-US" sz="2400">
                        <a:solidFill>
                          <a:srgbClr val="C0504D">
                            <a:lumMod val="75000"/>
                          </a:srgbClr>
                        </a:solidFill>
                        <a:latin typeface="Cambria Math" panose="02040503050406030204" pitchFamily="18" charset="0"/>
                      </a:rPr>
                      <m:t>𝜖𝜏</m:t>
                    </m:r>
                    <m:r>
                      <a:rPr lang="en-US" sz="2400">
                        <a:solidFill>
                          <a:srgbClr val="C0504D">
                            <a:lumMod val="75000"/>
                          </a:srgbClr>
                        </a:solidFill>
                        <a:latin typeface="Cambria Math" panose="02040503050406030204" pitchFamily="18" charset="0"/>
                      </a:rPr>
                      <m:t>→0</m:t>
                    </m:r>
                  </m:oMath>
                </a14:m>
                <a:r>
                  <a:rPr lang="en-US" sz="1400" dirty="0">
                    <a:solidFill>
                      <a:schemeClr val="accent2">
                        <a:lumMod val="75000"/>
                      </a:schemeClr>
                    </a:solidFill>
                  </a:rPr>
                  <a:t> then </a:t>
                </a:r>
                <a14:m>
                  <m:oMath xmlns:m="http://schemas.openxmlformats.org/officeDocument/2006/math">
                    <m:r>
                      <a:rPr lang="en-US" sz="2400" i="1">
                        <a:solidFill>
                          <a:schemeClr val="accent2">
                            <a:lumMod val="75000"/>
                          </a:schemeClr>
                        </a:solidFill>
                        <a:latin typeface="Cambria Math" panose="02040503050406030204" pitchFamily="18" charset="0"/>
                      </a:rPr>
                      <m:t>𝜖</m:t>
                    </m:r>
                    <m:r>
                      <a:rPr lang="en-US" sz="2400" b="0" i="1" smtClean="0">
                        <a:solidFill>
                          <a:schemeClr val="accent2">
                            <a:lumMod val="75000"/>
                          </a:schemeClr>
                        </a:solidFill>
                        <a:latin typeface="Cambria Math" panose="02040503050406030204" pitchFamily="18" charset="0"/>
                      </a:rPr>
                      <m:t>𝑧</m:t>
                    </m:r>
                    <m:groupChr>
                      <m:groupChrPr>
                        <m:chr m:val="→"/>
                        <m:vertJc m:val="bot"/>
                        <m:ctrlPr>
                          <a:rPr lang="en-US" sz="2400" i="1">
                            <a:solidFill>
                              <a:schemeClr val="accent2">
                                <a:lumMod val="75000"/>
                              </a:schemeClr>
                            </a:solidFill>
                            <a:latin typeface="Cambria Math" panose="02040503050406030204" pitchFamily="18" charset="0"/>
                          </a:rPr>
                        </m:ctrlPr>
                      </m:groupChrPr>
                      <m:e>
                        <m:r>
                          <m:rPr>
                            <m:brk m:alnAt="2"/>
                          </m:rPr>
                          <a:rPr lang="en-US" sz="2400" i="1">
                            <a:solidFill>
                              <a:schemeClr val="accent2">
                                <a:lumMod val="75000"/>
                              </a:schemeClr>
                            </a:solidFill>
                            <a:latin typeface="Cambria Math" panose="02040503050406030204" pitchFamily="18" charset="0"/>
                          </a:rPr>
                          <m:t>𝑑</m:t>
                        </m:r>
                      </m:e>
                    </m:groupChr>
                    <m:r>
                      <a:rPr lang="en-US" sz="2400" b="0" i="1" smtClean="0">
                        <a:solidFill>
                          <a:schemeClr val="accent2">
                            <a:lumMod val="75000"/>
                          </a:schemeClr>
                        </a:solidFill>
                        <a:latin typeface="Cambria Math" panose="02040503050406030204" pitchFamily="18" charset="0"/>
                      </a:rPr>
                      <m:t>𝐿𝑎𝑝𝑙𝑎𝑐𝑒</m:t>
                    </m:r>
                    <m:d>
                      <m:dPr>
                        <m:ctrlPr>
                          <a:rPr lang="en-US" sz="2400" b="0" i="1" smtClean="0">
                            <a:solidFill>
                              <a:schemeClr val="accent2">
                                <a:lumMod val="75000"/>
                              </a:schemeClr>
                            </a:solidFill>
                            <a:latin typeface="Cambria Math" panose="02040503050406030204" pitchFamily="18" charset="0"/>
                          </a:rPr>
                        </m:ctrlPr>
                      </m:dPr>
                      <m:e>
                        <m:f>
                          <m:fPr>
                            <m:ctrlPr>
                              <a:rPr lang="en-US" sz="2400" b="0" i="1" smtClean="0">
                                <a:solidFill>
                                  <a:schemeClr val="accent2">
                                    <a:lumMod val="75000"/>
                                  </a:schemeClr>
                                </a:solidFill>
                                <a:latin typeface="Cambria Math" panose="02040503050406030204" pitchFamily="18" charset="0"/>
                              </a:rPr>
                            </m:ctrlPr>
                          </m:fPr>
                          <m:num>
                            <m:sSubSup>
                              <m:sSubSupPr>
                                <m:ctrlPr>
                                  <a:rPr lang="en-US" sz="2400" b="0" i="1" smtClean="0">
                                    <a:solidFill>
                                      <a:schemeClr val="accent2">
                                        <a:lumMod val="75000"/>
                                      </a:schemeClr>
                                    </a:solidFill>
                                    <a:latin typeface="Cambria Math" panose="02040503050406030204" pitchFamily="18" charset="0"/>
                                  </a:rPr>
                                </m:ctrlPr>
                              </m:sSubSupPr>
                              <m:e>
                                <m:r>
                                  <a:rPr lang="en-US" sz="2400" b="0" i="1" smtClean="0">
                                    <a:solidFill>
                                      <a:schemeClr val="accent2">
                                        <a:lumMod val="75000"/>
                                      </a:schemeClr>
                                    </a:solidFill>
                                    <a:latin typeface="Cambria Math" panose="02040503050406030204" pitchFamily="18" charset="0"/>
                                  </a:rPr>
                                  <m:t>𝜎</m:t>
                                </m:r>
                              </m:e>
                              <m:sub>
                                <m:r>
                                  <a:rPr lang="en-US" sz="2400" b="0" i="1" smtClean="0">
                                    <a:solidFill>
                                      <a:schemeClr val="accent2">
                                        <a:lumMod val="75000"/>
                                      </a:schemeClr>
                                    </a:solidFill>
                                    <a:latin typeface="Cambria Math" panose="02040503050406030204" pitchFamily="18" charset="0"/>
                                  </a:rPr>
                                  <m:t>1</m:t>
                                </m:r>
                              </m:sub>
                              <m:sup>
                                <m:r>
                                  <a:rPr lang="en-US" sz="2400" b="0" i="1" smtClean="0">
                                    <a:solidFill>
                                      <a:schemeClr val="accent2">
                                        <a:lumMod val="75000"/>
                                      </a:schemeClr>
                                    </a:solidFill>
                                    <a:latin typeface="Cambria Math" panose="02040503050406030204" pitchFamily="18" charset="0"/>
                                  </a:rPr>
                                  <m:t>2</m:t>
                                </m:r>
                              </m:sup>
                            </m:sSubSup>
                            <m:r>
                              <a:rPr lang="en-US" sz="2400" b="0" i="1" smtClean="0">
                                <a:solidFill>
                                  <a:schemeClr val="accent2">
                                    <a:lumMod val="75000"/>
                                  </a:schemeClr>
                                </a:solidFill>
                                <a:latin typeface="Cambria Math" panose="02040503050406030204" pitchFamily="18" charset="0"/>
                              </a:rPr>
                              <m:t>+</m:t>
                            </m:r>
                            <m:sSubSup>
                              <m:sSubSupPr>
                                <m:ctrlPr>
                                  <a:rPr lang="en-US" sz="2400" b="0" i="1" smtClean="0">
                                    <a:solidFill>
                                      <a:schemeClr val="accent2">
                                        <a:lumMod val="75000"/>
                                      </a:schemeClr>
                                    </a:solidFill>
                                    <a:latin typeface="Cambria Math" panose="02040503050406030204" pitchFamily="18" charset="0"/>
                                  </a:rPr>
                                </m:ctrlPr>
                              </m:sSubSupPr>
                              <m:e>
                                <m:r>
                                  <a:rPr lang="en-US" sz="2400" b="0" i="1" smtClean="0">
                                    <a:solidFill>
                                      <a:schemeClr val="accent2">
                                        <a:lumMod val="75000"/>
                                      </a:schemeClr>
                                    </a:solidFill>
                                    <a:latin typeface="Cambria Math" panose="02040503050406030204" pitchFamily="18" charset="0"/>
                                  </a:rPr>
                                  <m:t>𝜎</m:t>
                                </m:r>
                              </m:e>
                              <m:sub>
                                <m:r>
                                  <a:rPr lang="en-US" sz="2400" b="0" i="1" smtClean="0">
                                    <a:solidFill>
                                      <a:schemeClr val="accent2">
                                        <a:lumMod val="75000"/>
                                      </a:schemeClr>
                                    </a:solidFill>
                                    <a:latin typeface="Cambria Math" panose="02040503050406030204" pitchFamily="18" charset="0"/>
                                  </a:rPr>
                                  <m:t>2</m:t>
                                </m:r>
                              </m:sub>
                              <m:sup>
                                <m:r>
                                  <a:rPr lang="en-US" sz="2400" b="0" i="1" smtClean="0">
                                    <a:solidFill>
                                      <a:schemeClr val="accent2">
                                        <a:lumMod val="75000"/>
                                      </a:schemeClr>
                                    </a:solidFill>
                                    <a:latin typeface="Cambria Math" panose="02040503050406030204" pitchFamily="18" charset="0"/>
                                  </a:rPr>
                                  <m:t>2</m:t>
                                </m:r>
                              </m:sup>
                            </m:sSubSup>
                          </m:num>
                          <m:den>
                            <m:r>
                              <a:rPr lang="en-US" sz="2400" b="0" i="1" smtClean="0">
                                <a:solidFill>
                                  <a:schemeClr val="accent2">
                                    <a:lumMod val="75000"/>
                                  </a:schemeClr>
                                </a:solidFill>
                                <a:latin typeface="Cambria Math" panose="02040503050406030204" pitchFamily="18" charset="0"/>
                              </a:rPr>
                              <m:t>2</m:t>
                            </m:r>
                          </m:den>
                        </m:f>
                      </m:e>
                    </m:d>
                  </m:oMath>
                </a14:m>
                <a:endParaRPr lang="en-US" sz="2400" i="1" dirty="0">
                  <a:solidFill>
                    <a:schemeClr val="accent2">
                      <a:lumMod val="75000"/>
                    </a:schemeClr>
                  </a:solidFill>
                </a:endParaRPr>
              </a:p>
            </p:txBody>
          </p:sp>
        </mc:Choice>
        <mc:Fallback xmlns="">
          <p:sp>
            <p:nvSpPr>
              <p:cNvPr id="5" name="Rectangle 4">
                <a:extLst>
                  <a:ext uri="{FF2B5EF4-FFF2-40B4-BE49-F238E27FC236}">
                    <a16:creationId xmlns:a16="http://schemas.microsoft.com/office/drawing/2014/main" id="{5166A38D-D9BE-4413-8CAC-3457CBCF3C1A}"/>
                  </a:ext>
                </a:extLst>
              </p:cNvPr>
              <p:cNvSpPr>
                <a:spLocks noRot="1" noChangeAspect="1" noMove="1" noResize="1" noEditPoints="1" noAdjustHandles="1" noChangeArrowheads="1" noChangeShapeType="1" noTextEdit="1"/>
              </p:cNvSpPr>
              <p:nvPr/>
            </p:nvSpPr>
            <p:spPr>
              <a:xfrm>
                <a:off x="1097279" y="1815982"/>
                <a:ext cx="10058399" cy="693523"/>
              </a:xfrm>
              <a:prstGeom prst="rect">
                <a:avLst/>
              </a:prstGeom>
              <a:blipFill>
                <a:blip r:embed="rId4"/>
                <a:stretch>
                  <a:fillRect l="-881" b="-26316"/>
                </a:stretch>
              </a:blipFill>
              <a:ln w="19050">
                <a:solidFill>
                  <a:schemeClr val="accent1"/>
                </a:solidFill>
              </a:ln>
            </p:spPr>
            <p:txBody>
              <a:bodyPr/>
              <a:lstStyle/>
              <a:p>
                <a:r>
                  <a:rPr lang="en-US">
                    <a:noFill/>
                  </a:rPr>
                  <a:t> </a:t>
                </a:r>
              </a:p>
            </p:txBody>
          </p:sp>
        </mc:Fallback>
      </mc:AlternateContent>
      <p:grpSp>
        <p:nvGrpSpPr>
          <p:cNvPr id="6" name="Group 5">
            <a:extLst>
              <a:ext uri="{FF2B5EF4-FFF2-40B4-BE49-F238E27FC236}">
                <a16:creationId xmlns:a16="http://schemas.microsoft.com/office/drawing/2014/main" id="{0FC481BA-8FDB-4CC5-BB73-A0E725EFD8C7}"/>
              </a:ext>
            </a:extLst>
          </p:cNvPr>
          <p:cNvGrpSpPr/>
          <p:nvPr/>
        </p:nvGrpSpPr>
        <p:grpSpPr>
          <a:xfrm>
            <a:off x="1938854" y="769601"/>
            <a:ext cx="7679200" cy="987685"/>
            <a:chOff x="493802" y="1556575"/>
            <a:chExt cx="11376875" cy="1657592"/>
          </a:xfrm>
        </p:grpSpPr>
        <p:pic>
          <p:nvPicPr>
            <p:cNvPr id="7" name="Content Placeholder 4" descr="Line arrow: Straight">
              <a:extLst>
                <a:ext uri="{FF2B5EF4-FFF2-40B4-BE49-F238E27FC236}">
                  <a16:creationId xmlns:a16="http://schemas.microsoft.com/office/drawing/2014/main" id="{0AA5E8C6-5739-4FB5-A268-8FB23028B3B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764501" y="1556575"/>
              <a:ext cx="633432" cy="642199"/>
            </a:xfrm>
            <a:prstGeom prst="rect">
              <a:avLst/>
            </a:prstGeom>
          </p:spPr>
        </p:pic>
        <p:pic>
          <p:nvPicPr>
            <p:cNvPr id="8" name="Graphic 7" descr="Man">
              <a:extLst>
                <a:ext uri="{FF2B5EF4-FFF2-40B4-BE49-F238E27FC236}">
                  <a16:creationId xmlns:a16="http://schemas.microsoft.com/office/drawing/2014/main" id="{80FFD96F-76FD-476A-BD1B-78B65D22B73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844261" y="1616574"/>
              <a:ext cx="633432" cy="642199"/>
            </a:xfrm>
            <a:prstGeom prst="rect">
              <a:avLst/>
            </a:prstGeom>
          </p:spPr>
        </p:pic>
        <p:pic>
          <p:nvPicPr>
            <p:cNvPr id="9" name="Graphic 8" descr="Car">
              <a:extLst>
                <a:ext uri="{FF2B5EF4-FFF2-40B4-BE49-F238E27FC236}">
                  <a16:creationId xmlns:a16="http://schemas.microsoft.com/office/drawing/2014/main" id="{F1C4D5D9-D891-4BD9-8381-CDDC6A0ED524}"/>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5407324" y="1605104"/>
              <a:ext cx="633432" cy="642199"/>
            </a:xfrm>
            <a:prstGeom prst="rect">
              <a:avLst/>
            </a:prstGeom>
          </p:spPr>
        </p:pic>
        <p:cxnSp>
          <p:nvCxnSpPr>
            <p:cNvPr id="10" name="Straight Connector 9">
              <a:extLst>
                <a:ext uri="{FF2B5EF4-FFF2-40B4-BE49-F238E27FC236}">
                  <a16:creationId xmlns:a16="http://schemas.microsoft.com/office/drawing/2014/main" id="{78610BC4-905A-4FE9-92F0-911F97153865}"/>
                </a:ext>
              </a:extLst>
            </p:cNvPr>
            <p:cNvCxnSpPr>
              <a:cxnSpLocks/>
            </p:cNvCxnSpPr>
            <p:nvPr/>
          </p:nvCxnSpPr>
          <p:spPr>
            <a:xfrm>
              <a:off x="4314257" y="1583888"/>
              <a:ext cx="1752878"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087B170D-3958-46A6-B145-D9AA6187299F}"/>
                </a:ext>
              </a:extLst>
            </p:cNvPr>
            <p:cNvCxnSpPr>
              <a:cxnSpLocks/>
            </p:cNvCxnSpPr>
            <p:nvPr/>
          </p:nvCxnSpPr>
          <p:spPr>
            <a:xfrm>
              <a:off x="6067135" y="1583888"/>
              <a:ext cx="0" cy="691786"/>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6E34D028-DCCA-4384-B20E-546EBB9DCB1C}"/>
                </a:ext>
              </a:extLst>
            </p:cNvPr>
            <p:cNvCxnSpPr>
              <a:cxnSpLocks/>
            </p:cNvCxnSpPr>
            <p:nvPr/>
          </p:nvCxnSpPr>
          <p:spPr>
            <a:xfrm flipV="1">
              <a:off x="4314257" y="2275674"/>
              <a:ext cx="1752878" cy="1003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3" name="Graphic 12" descr="Car">
              <a:extLst>
                <a:ext uri="{FF2B5EF4-FFF2-40B4-BE49-F238E27FC236}">
                  <a16:creationId xmlns:a16="http://schemas.microsoft.com/office/drawing/2014/main" id="{EA3C3795-4CC7-4552-AB2E-0228C35B35D3}"/>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755847" y="1591004"/>
              <a:ext cx="633432" cy="642199"/>
            </a:xfrm>
            <a:prstGeom prst="rect">
              <a:avLst/>
            </a:prstGeom>
          </p:spPr>
        </p:pic>
        <p:pic>
          <p:nvPicPr>
            <p:cNvPr id="14" name="Graphic 13" descr="Car">
              <a:extLst>
                <a:ext uri="{FF2B5EF4-FFF2-40B4-BE49-F238E27FC236}">
                  <a16:creationId xmlns:a16="http://schemas.microsoft.com/office/drawing/2014/main" id="{7194BD1D-4791-49E6-BCBE-F637916CEC5C}"/>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100891" y="1582554"/>
              <a:ext cx="633432" cy="642199"/>
            </a:xfrm>
            <a:prstGeom prst="rect">
              <a:avLst/>
            </a:prstGeom>
          </p:spPr>
        </p:pic>
        <p:cxnSp>
          <p:nvCxnSpPr>
            <p:cNvPr id="15" name="Straight Connector 14">
              <a:extLst>
                <a:ext uri="{FF2B5EF4-FFF2-40B4-BE49-F238E27FC236}">
                  <a16:creationId xmlns:a16="http://schemas.microsoft.com/office/drawing/2014/main" id="{DEC0A020-7560-46F8-BF78-0C465A5902C8}"/>
                </a:ext>
              </a:extLst>
            </p:cNvPr>
            <p:cNvCxnSpPr>
              <a:cxnSpLocks/>
            </p:cNvCxnSpPr>
            <p:nvPr/>
          </p:nvCxnSpPr>
          <p:spPr>
            <a:xfrm>
              <a:off x="6943574" y="1588437"/>
              <a:ext cx="1752878"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4A95396A-CFDF-4B0F-8038-37774151C8EE}"/>
                </a:ext>
              </a:extLst>
            </p:cNvPr>
            <p:cNvCxnSpPr>
              <a:cxnSpLocks/>
            </p:cNvCxnSpPr>
            <p:nvPr/>
          </p:nvCxnSpPr>
          <p:spPr>
            <a:xfrm>
              <a:off x="6946171" y="1588437"/>
              <a:ext cx="0" cy="691786"/>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CD725D34-261C-4DF1-B0E9-2C36F37B3784}"/>
                </a:ext>
              </a:extLst>
            </p:cNvPr>
            <p:cNvCxnSpPr>
              <a:cxnSpLocks/>
            </p:cNvCxnSpPr>
            <p:nvPr/>
          </p:nvCxnSpPr>
          <p:spPr>
            <a:xfrm flipV="1">
              <a:off x="6943574" y="2269339"/>
              <a:ext cx="1752878" cy="1003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8" name="Graphic 17" descr="Man">
              <a:extLst>
                <a:ext uri="{FF2B5EF4-FFF2-40B4-BE49-F238E27FC236}">
                  <a16:creationId xmlns:a16="http://schemas.microsoft.com/office/drawing/2014/main" id="{B68B73DE-7A41-4238-B689-BD1F0D5F664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204580" y="1613554"/>
              <a:ext cx="633432" cy="642199"/>
            </a:xfrm>
            <a:prstGeom prst="rect">
              <a:avLst/>
            </a:prstGeom>
          </p:spPr>
        </p:pic>
        <p:pic>
          <p:nvPicPr>
            <p:cNvPr id="19" name="Graphic 18" descr="Man">
              <a:extLst>
                <a:ext uri="{FF2B5EF4-FFF2-40B4-BE49-F238E27FC236}">
                  <a16:creationId xmlns:a16="http://schemas.microsoft.com/office/drawing/2014/main" id="{34EE0730-AC1C-4826-8B19-643C92E6AC4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579712" y="1616574"/>
              <a:ext cx="633432" cy="642199"/>
            </a:xfrm>
            <a:prstGeom prst="rect">
              <a:avLst/>
            </a:prstGeom>
          </p:spPr>
        </p:pic>
        <p:pic>
          <p:nvPicPr>
            <p:cNvPr id="20" name="Content Placeholder 4" descr="Line arrow: Straight">
              <a:extLst>
                <a:ext uri="{FF2B5EF4-FFF2-40B4-BE49-F238E27FC236}">
                  <a16:creationId xmlns:a16="http://schemas.microsoft.com/office/drawing/2014/main" id="{08C48CB4-4DA9-46CD-9348-5D931B6F6CA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0800000">
              <a:off x="3092209" y="1577358"/>
              <a:ext cx="633432" cy="642199"/>
            </a:xfrm>
            <a:prstGeom prst="rect">
              <a:avLst/>
            </a:prstGeom>
          </p:spPr>
        </p:pic>
        <p:sp>
          <p:nvSpPr>
            <p:cNvPr id="21" name="Right Brace 20">
              <a:extLst>
                <a:ext uri="{FF2B5EF4-FFF2-40B4-BE49-F238E27FC236}">
                  <a16:creationId xmlns:a16="http://schemas.microsoft.com/office/drawing/2014/main" id="{F493363C-B1EF-451B-9F78-6B5D87C6F32A}"/>
                </a:ext>
              </a:extLst>
            </p:cNvPr>
            <p:cNvSpPr/>
            <p:nvPr/>
          </p:nvSpPr>
          <p:spPr>
            <a:xfrm rot="5400000">
              <a:off x="4961582" y="1517254"/>
              <a:ext cx="218482" cy="1939865"/>
            </a:xfrm>
            <a:prstGeom prst="rightBrace">
              <a:avLst/>
            </a:prstGeom>
            <a:ln w="28575">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85168F21-EA74-4C7F-9D6E-F83C3501A09D}"/>
                    </a:ext>
                  </a:extLst>
                </p:cNvPr>
                <p:cNvSpPr txBox="1"/>
                <p:nvPr/>
              </p:nvSpPr>
              <p:spPr>
                <a:xfrm>
                  <a:off x="4826333" y="2627405"/>
                  <a:ext cx="619938" cy="51653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400" b="0" i="1" smtClean="0">
                                <a:solidFill>
                                  <a:schemeClr val="accent2"/>
                                </a:solidFill>
                                <a:latin typeface="Cambria Math" panose="02040503050406030204" pitchFamily="18" charset="0"/>
                              </a:rPr>
                            </m:ctrlPr>
                          </m:sSubPr>
                          <m:e>
                            <m:r>
                              <a:rPr lang="en-US" sz="1400" b="0" i="1" smtClean="0">
                                <a:solidFill>
                                  <a:schemeClr val="accent2"/>
                                </a:solidFill>
                                <a:latin typeface="Cambria Math" panose="02040503050406030204" pitchFamily="18" charset="0"/>
                              </a:rPr>
                              <m:t>𝑞</m:t>
                            </m:r>
                          </m:e>
                          <m:sub>
                            <m:r>
                              <a:rPr lang="en-US" sz="1400" b="0" i="1" smtClean="0">
                                <a:solidFill>
                                  <a:schemeClr val="accent2"/>
                                </a:solidFill>
                                <a:latin typeface="Cambria Math" panose="02040503050406030204" pitchFamily="18" charset="0"/>
                              </a:rPr>
                              <m:t>1</m:t>
                            </m:r>
                          </m:sub>
                        </m:sSub>
                      </m:oMath>
                    </m:oMathPara>
                  </a14:m>
                  <a:endParaRPr lang="en-US" sz="1400" dirty="0">
                    <a:solidFill>
                      <a:schemeClr val="accent2"/>
                    </a:solidFill>
                  </a:endParaRPr>
                </a:p>
              </p:txBody>
            </p:sp>
          </mc:Choice>
          <mc:Fallback xmlns="">
            <p:sp>
              <p:nvSpPr>
                <p:cNvPr id="22" name="TextBox 21">
                  <a:extLst>
                    <a:ext uri="{FF2B5EF4-FFF2-40B4-BE49-F238E27FC236}">
                      <a16:creationId xmlns:a16="http://schemas.microsoft.com/office/drawing/2014/main" id="{85168F21-EA74-4C7F-9D6E-F83C3501A09D}"/>
                    </a:ext>
                  </a:extLst>
                </p:cNvPr>
                <p:cNvSpPr txBox="1">
                  <a:spLocks noRot="1" noChangeAspect="1" noMove="1" noResize="1" noEditPoints="1" noAdjustHandles="1" noChangeArrowheads="1" noChangeShapeType="1" noTextEdit="1"/>
                </p:cNvSpPr>
                <p:nvPr/>
              </p:nvSpPr>
              <p:spPr>
                <a:xfrm>
                  <a:off x="4826333" y="2627405"/>
                  <a:ext cx="619938" cy="516530"/>
                </a:xfrm>
                <a:prstGeom prst="rect">
                  <a:avLst/>
                </a:prstGeom>
                <a:blipFill>
                  <a:blip r:embed="rId11"/>
                  <a:stretch>
                    <a:fillRect b="-8000"/>
                  </a:stretch>
                </a:blipFill>
              </p:spPr>
              <p:txBody>
                <a:bodyPr/>
                <a:lstStyle/>
                <a:p>
                  <a:r>
                    <a:rPr lang="en-US">
                      <a:noFill/>
                    </a:rPr>
                    <a:t> </a:t>
                  </a:r>
                </a:p>
              </p:txBody>
            </p:sp>
          </mc:Fallback>
        </mc:AlternateContent>
        <p:sp>
          <p:nvSpPr>
            <p:cNvPr id="23" name="Right Brace 22">
              <a:extLst>
                <a:ext uri="{FF2B5EF4-FFF2-40B4-BE49-F238E27FC236}">
                  <a16:creationId xmlns:a16="http://schemas.microsoft.com/office/drawing/2014/main" id="{7EB1845C-0C0C-4AAA-86BD-D01A67D80EDC}"/>
                </a:ext>
              </a:extLst>
            </p:cNvPr>
            <p:cNvSpPr/>
            <p:nvPr/>
          </p:nvSpPr>
          <p:spPr>
            <a:xfrm rot="5400000">
              <a:off x="7454264" y="1867256"/>
              <a:ext cx="178355" cy="1199735"/>
            </a:xfrm>
            <a:prstGeom prst="rightBrace">
              <a:avLst/>
            </a:prstGeom>
            <a:ln w="28575">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7BEE1375-7498-4836-899D-DAD10AB1151B}"/>
                    </a:ext>
                  </a:extLst>
                </p:cNvPr>
                <p:cNvSpPr txBox="1"/>
                <p:nvPr/>
              </p:nvSpPr>
              <p:spPr>
                <a:xfrm>
                  <a:off x="7370088" y="2648006"/>
                  <a:ext cx="302416" cy="51653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400" b="0" i="1" smtClean="0">
                                <a:solidFill>
                                  <a:schemeClr val="accent2"/>
                                </a:solidFill>
                                <a:latin typeface="Cambria Math" panose="02040503050406030204" pitchFamily="18" charset="0"/>
                              </a:rPr>
                            </m:ctrlPr>
                          </m:sSubPr>
                          <m:e>
                            <m:r>
                              <a:rPr lang="en-US" sz="1400" b="0" i="1" smtClean="0">
                                <a:solidFill>
                                  <a:schemeClr val="accent2"/>
                                </a:solidFill>
                                <a:latin typeface="Cambria Math" panose="02040503050406030204" pitchFamily="18" charset="0"/>
                              </a:rPr>
                              <m:t>𝑞</m:t>
                            </m:r>
                          </m:e>
                          <m:sub>
                            <m:r>
                              <a:rPr lang="en-US" sz="1400" b="0" i="1" smtClean="0">
                                <a:solidFill>
                                  <a:schemeClr val="accent2"/>
                                </a:solidFill>
                                <a:latin typeface="Cambria Math" panose="02040503050406030204" pitchFamily="18" charset="0"/>
                              </a:rPr>
                              <m:t>2</m:t>
                            </m:r>
                          </m:sub>
                        </m:sSub>
                      </m:oMath>
                    </m:oMathPara>
                  </a14:m>
                  <a:endParaRPr lang="en-US" sz="1400" dirty="0">
                    <a:solidFill>
                      <a:schemeClr val="accent2"/>
                    </a:solidFill>
                  </a:endParaRPr>
                </a:p>
              </p:txBody>
            </p:sp>
          </mc:Choice>
          <mc:Fallback xmlns="">
            <p:sp>
              <p:nvSpPr>
                <p:cNvPr id="24" name="TextBox 23">
                  <a:extLst>
                    <a:ext uri="{FF2B5EF4-FFF2-40B4-BE49-F238E27FC236}">
                      <a16:creationId xmlns:a16="http://schemas.microsoft.com/office/drawing/2014/main" id="{7BEE1375-7498-4836-899D-DAD10AB1151B}"/>
                    </a:ext>
                  </a:extLst>
                </p:cNvPr>
                <p:cNvSpPr txBox="1">
                  <a:spLocks noRot="1" noChangeAspect="1" noMove="1" noResize="1" noEditPoints="1" noAdjustHandles="1" noChangeArrowheads="1" noChangeShapeType="1" noTextEdit="1"/>
                </p:cNvSpPr>
                <p:nvPr/>
              </p:nvSpPr>
              <p:spPr>
                <a:xfrm>
                  <a:off x="7370088" y="2648006"/>
                  <a:ext cx="302416" cy="516530"/>
                </a:xfrm>
                <a:prstGeom prst="rect">
                  <a:avLst/>
                </a:prstGeom>
                <a:blipFill>
                  <a:blip r:embed="rId12"/>
                  <a:stretch>
                    <a:fillRect r="-38889" b="-8000"/>
                  </a:stretch>
                </a:blipFill>
              </p:spPr>
              <p:txBody>
                <a:bodyPr/>
                <a:lstStyle/>
                <a:p>
                  <a:r>
                    <a:rPr lang="en-US">
                      <a:noFill/>
                    </a:rPr>
                    <a:t> </a:t>
                  </a:r>
                </a:p>
              </p:txBody>
            </p:sp>
          </mc:Fallback>
        </mc:AlternateContent>
        <p:pic>
          <p:nvPicPr>
            <p:cNvPr id="25" name="Content Placeholder 4" descr="Line arrow: Straight">
              <a:extLst>
                <a:ext uri="{FF2B5EF4-FFF2-40B4-BE49-F238E27FC236}">
                  <a16:creationId xmlns:a16="http://schemas.microsoft.com/office/drawing/2014/main" id="{D2C867B5-43AA-43BE-A5A6-17530182E4C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0800000">
              <a:off x="725391" y="1633534"/>
              <a:ext cx="633432" cy="642199"/>
            </a:xfrm>
            <a:prstGeom prst="rect">
              <a:avLst/>
            </a:prstGeom>
          </p:spPr>
        </p:pic>
        <mc:AlternateContent xmlns:mc="http://schemas.openxmlformats.org/markup-compatibility/2006" xmlns:a14="http://schemas.microsoft.com/office/drawing/2010/main">
          <mc:Choice Requires="a14">
            <p:sp>
              <p:nvSpPr>
                <p:cNvPr id="26" name="Rectangle 25">
                  <a:extLst>
                    <a:ext uri="{FF2B5EF4-FFF2-40B4-BE49-F238E27FC236}">
                      <a16:creationId xmlns:a16="http://schemas.microsoft.com/office/drawing/2014/main" id="{C41649EC-9230-4A09-B157-4A7B8EF1748A}"/>
                    </a:ext>
                  </a:extLst>
                </p:cNvPr>
                <p:cNvSpPr/>
                <p:nvPr/>
              </p:nvSpPr>
              <p:spPr>
                <a:xfrm>
                  <a:off x="493802" y="2114924"/>
                  <a:ext cx="1157137" cy="882189"/>
                </a:xfrm>
                <a:prstGeom prst="rect">
                  <a:avLst/>
                </a:prstGeom>
              </p:spPr>
              <p:txBody>
                <a:bodyPr wrap="none">
                  <a:spAutoFit/>
                </a:bodyPr>
                <a:lstStyle/>
                <a:p>
                  <a:pPr lvl="0" algn="ctr"/>
                  <a14:m>
                    <m:oMath xmlns:m="http://schemas.openxmlformats.org/officeDocument/2006/math">
                      <m:sSub>
                        <m:sSubPr>
                          <m:ctrlPr>
                            <a:rPr lang="en-US" sz="140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𝑎</m:t>
                          </m:r>
                        </m:e>
                        <m:sub>
                          <m:r>
                            <a:rPr lang="en-US" sz="1400" i="1">
                              <a:solidFill>
                                <a:schemeClr val="accent2"/>
                              </a:solidFill>
                              <a:latin typeface="Cambria Math" panose="02040503050406030204" pitchFamily="18" charset="0"/>
                              <a:ea typeface="Cambria Math" panose="02040503050406030204" pitchFamily="18" charset="0"/>
                            </a:rPr>
                            <m:t>1</m:t>
                          </m:r>
                        </m:sub>
                      </m:sSub>
                    </m:oMath>
                  </a14:m>
                  <a:r>
                    <a:rPr lang="en-US" sz="1400" b="0" dirty="0">
                      <a:solidFill>
                        <a:schemeClr val="accent2"/>
                      </a:solidFill>
                      <a:ea typeface="Cambria Math" panose="02040503050406030204" pitchFamily="18" charset="0"/>
                    </a:rPr>
                    <a:t> - </a:t>
                  </a:r>
                  <a:r>
                    <a:rPr lang="en-US" sz="1400" b="0" dirty="0" err="1">
                      <a:solidFill>
                        <a:schemeClr val="accent2"/>
                      </a:solidFill>
                      <a:ea typeface="Cambria Math" panose="02040503050406030204" pitchFamily="18" charset="0"/>
                    </a:rPr>
                    <a:t>iid</a:t>
                  </a:r>
                  <a:endParaRPr lang="en-US" sz="1400" b="0" dirty="0">
                    <a:solidFill>
                      <a:schemeClr val="accent2"/>
                    </a:solidFill>
                    <a:ea typeface="Cambria Math" panose="02040503050406030204" pitchFamily="18" charset="0"/>
                  </a:endParaRPr>
                </a:p>
                <a:p>
                  <a:pPr lvl="0" algn="ctr"/>
                  <a14:m>
                    <m:oMathPara xmlns:m="http://schemas.openxmlformats.org/officeDocument/2006/math">
                      <m:oMathParaPr>
                        <m:jc m:val="centerGroup"/>
                      </m:oMathParaPr>
                      <m:oMath xmlns:m="http://schemas.openxmlformats.org/officeDocument/2006/math">
                        <m:sSub>
                          <m:sSubPr>
                            <m:ctrlPr>
                              <a:rPr lang="en-US" sz="1400" b="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𝜆</m:t>
                            </m:r>
                          </m:e>
                          <m:sub/>
                        </m:sSub>
                        <m:r>
                          <a:rPr lang="en-US" sz="1400" b="0" i="1" smtClean="0">
                            <a:solidFill>
                              <a:schemeClr val="accent2"/>
                            </a:solidFill>
                            <a:latin typeface="Cambria Math" panose="02040503050406030204" pitchFamily="18" charset="0"/>
                            <a:ea typeface="Cambria Math" panose="02040503050406030204" pitchFamily="18" charset="0"/>
                          </a:rPr>
                          <m:t> </m:t>
                        </m:r>
                        <m:sSubSup>
                          <m:sSubSupPr>
                            <m:ctrlPr>
                              <a:rPr lang="en-US" sz="1400" b="0" i="1" smtClean="0">
                                <a:solidFill>
                                  <a:schemeClr val="accent2"/>
                                </a:solidFill>
                                <a:latin typeface="Cambria Math" panose="02040503050406030204" pitchFamily="18" charset="0"/>
                                <a:ea typeface="Cambria Math" panose="02040503050406030204" pitchFamily="18" charset="0"/>
                              </a:rPr>
                            </m:ctrlPr>
                          </m:sSubSupPr>
                          <m:e>
                            <m:r>
                              <a:rPr lang="en-US" sz="1400" b="0" i="1" smtClean="0">
                                <a:solidFill>
                                  <a:schemeClr val="accent2"/>
                                </a:solidFill>
                                <a:latin typeface="Cambria Math" panose="02040503050406030204" pitchFamily="18" charset="0"/>
                                <a:ea typeface="Cambria Math" panose="02040503050406030204" pitchFamily="18" charset="0"/>
                              </a:rPr>
                              <m:t>𝜎</m:t>
                            </m:r>
                          </m:e>
                          <m:sub>
                            <m:r>
                              <a:rPr lang="en-US" sz="1400" b="0" i="1" smtClean="0">
                                <a:solidFill>
                                  <a:schemeClr val="accent2"/>
                                </a:solidFill>
                                <a:latin typeface="Cambria Math" panose="02040503050406030204" pitchFamily="18" charset="0"/>
                                <a:ea typeface="Cambria Math" panose="02040503050406030204" pitchFamily="18" charset="0"/>
                              </a:rPr>
                              <m:t>1</m:t>
                            </m:r>
                          </m:sub>
                          <m:sup>
                            <m:r>
                              <a:rPr lang="en-US" sz="1400" b="0" i="1" smtClean="0">
                                <a:solidFill>
                                  <a:schemeClr val="accent2"/>
                                </a:solidFill>
                                <a:latin typeface="Cambria Math" panose="02040503050406030204" pitchFamily="18" charset="0"/>
                                <a:ea typeface="Cambria Math" panose="02040503050406030204" pitchFamily="18" charset="0"/>
                              </a:rPr>
                              <m:t>2</m:t>
                            </m:r>
                          </m:sup>
                        </m:sSubSup>
                      </m:oMath>
                    </m:oMathPara>
                  </a14:m>
                  <a:endParaRPr lang="en-US" sz="1400" dirty="0">
                    <a:solidFill>
                      <a:schemeClr val="accent2"/>
                    </a:solidFill>
                  </a:endParaRPr>
                </a:p>
              </p:txBody>
            </p:sp>
          </mc:Choice>
          <mc:Fallback xmlns="">
            <p:sp>
              <p:nvSpPr>
                <p:cNvPr id="26" name="Rectangle 25">
                  <a:extLst>
                    <a:ext uri="{FF2B5EF4-FFF2-40B4-BE49-F238E27FC236}">
                      <a16:creationId xmlns:a16="http://schemas.microsoft.com/office/drawing/2014/main" id="{C41649EC-9230-4A09-B157-4A7B8EF1748A}"/>
                    </a:ext>
                  </a:extLst>
                </p:cNvPr>
                <p:cNvSpPr>
                  <a:spLocks noRot="1" noChangeAspect="1" noMove="1" noResize="1" noEditPoints="1" noAdjustHandles="1" noChangeArrowheads="1" noChangeShapeType="1" noTextEdit="1"/>
                </p:cNvSpPr>
                <p:nvPr/>
              </p:nvSpPr>
              <p:spPr>
                <a:xfrm>
                  <a:off x="493802" y="2114924"/>
                  <a:ext cx="1157137" cy="882189"/>
                </a:xfrm>
                <a:prstGeom prst="rect">
                  <a:avLst/>
                </a:prstGeom>
                <a:blipFill>
                  <a:blip r:embed="rId13"/>
                  <a:stretch>
                    <a:fillRect t="-2326" r="-1587" b="-6977"/>
                  </a:stretch>
                </a:blipFill>
              </p:spPr>
              <p:txBody>
                <a:bodyPr/>
                <a:lstStyle/>
                <a:p>
                  <a:r>
                    <a:rPr lang="en-US">
                      <a:noFill/>
                    </a:rPr>
                    <a:t> </a:t>
                  </a:r>
                </a:p>
              </p:txBody>
            </p:sp>
          </mc:Fallback>
        </mc:AlternateContent>
        <p:pic>
          <p:nvPicPr>
            <p:cNvPr id="27" name="Content Placeholder 4" descr="Line arrow: Straight">
              <a:extLst>
                <a:ext uri="{FF2B5EF4-FFF2-40B4-BE49-F238E27FC236}">
                  <a16:creationId xmlns:a16="http://schemas.microsoft.com/office/drawing/2014/main" id="{8CA257A1-9F82-4DA5-A254-95303C31A66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852950" y="1556575"/>
              <a:ext cx="633432" cy="642199"/>
            </a:xfrm>
            <a:prstGeom prst="rect">
              <a:avLst/>
            </a:prstGeom>
          </p:spPr>
        </p:pic>
        <mc:AlternateContent xmlns:mc="http://schemas.openxmlformats.org/markup-compatibility/2006" xmlns:a14="http://schemas.microsoft.com/office/drawing/2010/main">
          <mc:Choice Requires="a14">
            <p:sp>
              <p:nvSpPr>
                <p:cNvPr id="28" name="Rectangle 27">
                  <a:extLst>
                    <a:ext uri="{FF2B5EF4-FFF2-40B4-BE49-F238E27FC236}">
                      <a16:creationId xmlns:a16="http://schemas.microsoft.com/office/drawing/2014/main" id="{BE0BF4D3-0C55-41A4-9078-6BEA25F046F6}"/>
                    </a:ext>
                  </a:extLst>
                </p:cNvPr>
                <p:cNvSpPr/>
                <p:nvPr/>
              </p:nvSpPr>
              <p:spPr>
                <a:xfrm>
                  <a:off x="10699196" y="2020434"/>
                  <a:ext cx="1171481" cy="882833"/>
                </a:xfrm>
                <a:prstGeom prst="rect">
                  <a:avLst/>
                </a:prstGeom>
              </p:spPr>
              <p:txBody>
                <a:bodyPr wrap="none">
                  <a:spAutoFit/>
                </a:bodyPr>
                <a:lstStyle/>
                <a:p>
                  <a:pPr lvl="0" algn="ctr"/>
                  <a14:m>
                    <m:oMath xmlns:m="http://schemas.openxmlformats.org/officeDocument/2006/math">
                      <m:sSub>
                        <m:sSubPr>
                          <m:ctrlPr>
                            <a:rPr lang="en-US" sz="140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𝑎</m:t>
                          </m:r>
                        </m:e>
                        <m:sub>
                          <m:r>
                            <a:rPr lang="en-US" sz="1400" b="0" i="1" smtClean="0">
                              <a:solidFill>
                                <a:schemeClr val="accent2"/>
                              </a:solidFill>
                              <a:latin typeface="Cambria Math" panose="02040503050406030204" pitchFamily="18" charset="0"/>
                              <a:ea typeface="Cambria Math" panose="02040503050406030204" pitchFamily="18" charset="0"/>
                            </a:rPr>
                            <m:t>2</m:t>
                          </m:r>
                        </m:sub>
                      </m:sSub>
                    </m:oMath>
                  </a14:m>
                  <a:r>
                    <a:rPr lang="en-US" sz="1400" b="0" dirty="0">
                      <a:solidFill>
                        <a:schemeClr val="accent2"/>
                      </a:solidFill>
                      <a:ea typeface="Cambria Math" panose="02040503050406030204" pitchFamily="18" charset="0"/>
                    </a:rPr>
                    <a:t> - </a:t>
                  </a:r>
                  <a:r>
                    <a:rPr lang="en-US" sz="1400" b="0" dirty="0" err="1">
                      <a:solidFill>
                        <a:schemeClr val="accent2"/>
                      </a:solidFill>
                      <a:ea typeface="Cambria Math" panose="02040503050406030204" pitchFamily="18" charset="0"/>
                    </a:rPr>
                    <a:t>iid</a:t>
                  </a:r>
                  <a:endParaRPr lang="en-US" sz="1400" b="0" dirty="0">
                    <a:solidFill>
                      <a:schemeClr val="accent2"/>
                    </a:solidFill>
                    <a:ea typeface="Cambria Math" panose="02040503050406030204" pitchFamily="18" charset="0"/>
                  </a:endParaRPr>
                </a:p>
                <a:p>
                  <a:pPr lvl="0" algn="ctr"/>
                  <a14:m>
                    <m:oMathPara xmlns:m="http://schemas.openxmlformats.org/officeDocument/2006/math">
                      <m:oMathParaPr>
                        <m:jc m:val="centerGroup"/>
                      </m:oMathParaPr>
                      <m:oMath xmlns:m="http://schemas.openxmlformats.org/officeDocument/2006/math">
                        <m:sSub>
                          <m:sSubPr>
                            <m:ctrlPr>
                              <a:rPr lang="en-US" sz="1400" b="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𝜆</m:t>
                            </m:r>
                          </m:e>
                          <m:sub/>
                        </m:sSub>
                        <m:r>
                          <a:rPr lang="en-US" sz="1400" b="0" i="1" smtClean="0">
                            <a:solidFill>
                              <a:schemeClr val="accent2"/>
                            </a:solidFill>
                            <a:latin typeface="Cambria Math" panose="02040503050406030204" pitchFamily="18" charset="0"/>
                            <a:ea typeface="Cambria Math" panose="02040503050406030204" pitchFamily="18" charset="0"/>
                          </a:rPr>
                          <m:t>, </m:t>
                        </m:r>
                        <m:sSubSup>
                          <m:sSubSupPr>
                            <m:ctrlPr>
                              <a:rPr lang="en-US" sz="1400" b="0" i="1" smtClean="0">
                                <a:solidFill>
                                  <a:schemeClr val="accent2"/>
                                </a:solidFill>
                                <a:latin typeface="Cambria Math" panose="02040503050406030204" pitchFamily="18" charset="0"/>
                                <a:ea typeface="Cambria Math" panose="02040503050406030204" pitchFamily="18" charset="0"/>
                              </a:rPr>
                            </m:ctrlPr>
                          </m:sSubSupPr>
                          <m:e>
                            <m:r>
                              <a:rPr lang="en-US" sz="1400" b="0" i="1" smtClean="0">
                                <a:solidFill>
                                  <a:schemeClr val="accent2"/>
                                </a:solidFill>
                                <a:latin typeface="Cambria Math" panose="02040503050406030204" pitchFamily="18" charset="0"/>
                                <a:ea typeface="Cambria Math" panose="02040503050406030204" pitchFamily="18" charset="0"/>
                              </a:rPr>
                              <m:t>𝜎</m:t>
                            </m:r>
                          </m:e>
                          <m:sub>
                            <m:r>
                              <a:rPr lang="en-US" sz="1400" b="0" i="1" smtClean="0">
                                <a:solidFill>
                                  <a:schemeClr val="accent2"/>
                                </a:solidFill>
                                <a:latin typeface="Cambria Math" panose="02040503050406030204" pitchFamily="18" charset="0"/>
                                <a:ea typeface="Cambria Math" panose="02040503050406030204" pitchFamily="18" charset="0"/>
                              </a:rPr>
                              <m:t>2</m:t>
                            </m:r>
                          </m:sub>
                          <m:sup>
                            <m:r>
                              <a:rPr lang="en-US" sz="1400" b="0" i="1" smtClean="0">
                                <a:solidFill>
                                  <a:schemeClr val="accent2"/>
                                </a:solidFill>
                                <a:latin typeface="Cambria Math" panose="02040503050406030204" pitchFamily="18" charset="0"/>
                                <a:ea typeface="Cambria Math" panose="02040503050406030204" pitchFamily="18" charset="0"/>
                              </a:rPr>
                              <m:t>2</m:t>
                            </m:r>
                          </m:sup>
                        </m:sSubSup>
                      </m:oMath>
                    </m:oMathPara>
                  </a14:m>
                  <a:endParaRPr lang="en-US" sz="1400" dirty="0">
                    <a:solidFill>
                      <a:schemeClr val="accent2"/>
                    </a:solidFill>
                  </a:endParaRPr>
                </a:p>
              </p:txBody>
            </p:sp>
          </mc:Choice>
          <mc:Fallback xmlns="">
            <p:sp>
              <p:nvSpPr>
                <p:cNvPr id="28" name="Rectangle 27">
                  <a:extLst>
                    <a:ext uri="{FF2B5EF4-FFF2-40B4-BE49-F238E27FC236}">
                      <a16:creationId xmlns:a16="http://schemas.microsoft.com/office/drawing/2014/main" id="{BE0BF4D3-0C55-41A4-9078-6BEA25F046F6}"/>
                    </a:ext>
                  </a:extLst>
                </p:cNvPr>
                <p:cNvSpPr>
                  <a:spLocks noRot="1" noChangeAspect="1" noMove="1" noResize="1" noEditPoints="1" noAdjustHandles="1" noChangeArrowheads="1" noChangeShapeType="1" noTextEdit="1"/>
                </p:cNvSpPr>
                <p:nvPr/>
              </p:nvSpPr>
              <p:spPr>
                <a:xfrm>
                  <a:off x="10699196" y="2020434"/>
                  <a:ext cx="1171481" cy="882833"/>
                </a:xfrm>
                <a:prstGeom prst="rect">
                  <a:avLst/>
                </a:prstGeom>
                <a:blipFill>
                  <a:blip r:embed="rId14"/>
                  <a:stretch>
                    <a:fillRect t="-2381" r="-1587"/>
                  </a:stretch>
                </a:blipFill>
              </p:spPr>
              <p:txBody>
                <a:bodyPr/>
                <a:lstStyle/>
                <a:p>
                  <a:r>
                    <a:rPr lang="en-US">
                      <a:noFill/>
                    </a:rPr>
                    <a:t> </a:t>
                  </a:r>
                </a:p>
              </p:txBody>
            </p:sp>
          </mc:Fallback>
        </mc:AlternateContent>
        <p:grpSp>
          <p:nvGrpSpPr>
            <p:cNvPr id="29" name="Group 28">
              <a:extLst>
                <a:ext uri="{FF2B5EF4-FFF2-40B4-BE49-F238E27FC236}">
                  <a16:creationId xmlns:a16="http://schemas.microsoft.com/office/drawing/2014/main" id="{53034BC4-9C9E-4186-BB03-3F13026AE904}"/>
                </a:ext>
              </a:extLst>
            </p:cNvPr>
            <p:cNvGrpSpPr/>
            <p:nvPr/>
          </p:nvGrpSpPr>
          <p:grpSpPr>
            <a:xfrm>
              <a:off x="1823011" y="1722400"/>
              <a:ext cx="829679" cy="681669"/>
              <a:chOff x="9664697" y="1497178"/>
              <a:chExt cx="1079914" cy="909418"/>
            </a:xfrm>
          </p:grpSpPr>
          <p:sp>
            <p:nvSpPr>
              <p:cNvPr id="35" name="Rectangle 34">
                <a:extLst>
                  <a:ext uri="{FF2B5EF4-FFF2-40B4-BE49-F238E27FC236}">
                    <a16:creationId xmlns:a16="http://schemas.microsoft.com/office/drawing/2014/main" id="{D517ABFB-69EA-41FB-B33C-A9724109B909}"/>
                  </a:ext>
                </a:extLst>
              </p:cNvPr>
              <p:cNvSpPr/>
              <p:nvPr/>
            </p:nvSpPr>
            <p:spPr>
              <a:xfrm>
                <a:off x="9664697" y="1497178"/>
                <a:ext cx="1079914" cy="90941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6" name="Graphic 35" descr="Coins outline">
                <a:extLst>
                  <a:ext uri="{FF2B5EF4-FFF2-40B4-BE49-F238E27FC236}">
                    <a16:creationId xmlns:a16="http://schemas.microsoft.com/office/drawing/2014/main" id="{00E3E235-5FFC-4BA9-8CCB-5AC66B15F976}"/>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9902047" y="1679854"/>
                <a:ext cx="589485" cy="589485"/>
              </a:xfrm>
              <a:prstGeom prst="rect">
                <a:avLst/>
              </a:prstGeom>
            </p:spPr>
          </p:pic>
        </p:grpSp>
        <p:grpSp>
          <p:nvGrpSpPr>
            <p:cNvPr id="30" name="Group 29">
              <a:extLst>
                <a:ext uri="{FF2B5EF4-FFF2-40B4-BE49-F238E27FC236}">
                  <a16:creationId xmlns:a16="http://schemas.microsoft.com/office/drawing/2014/main" id="{9BD509FA-8F96-4EB3-BA80-A6E764FF875F}"/>
                </a:ext>
              </a:extLst>
            </p:cNvPr>
            <p:cNvGrpSpPr/>
            <p:nvPr/>
          </p:nvGrpSpPr>
          <p:grpSpPr>
            <a:xfrm>
              <a:off x="9809198" y="1639790"/>
              <a:ext cx="829679" cy="681669"/>
              <a:chOff x="9664697" y="1497178"/>
              <a:chExt cx="1079914" cy="909418"/>
            </a:xfrm>
          </p:grpSpPr>
          <p:sp>
            <p:nvSpPr>
              <p:cNvPr id="33" name="Rectangle 32">
                <a:extLst>
                  <a:ext uri="{FF2B5EF4-FFF2-40B4-BE49-F238E27FC236}">
                    <a16:creationId xmlns:a16="http://schemas.microsoft.com/office/drawing/2014/main" id="{23B50C64-2599-4DF0-8566-7961E9540C6E}"/>
                  </a:ext>
                </a:extLst>
              </p:cNvPr>
              <p:cNvSpPr/>
              <p:nvPr/>
            </p:nvSpPr>
            <p:spPr>
              <a:xfrm>
                <a:off x="9664697" y="1497178"/>
                <a:ext cx="1079914" cy="90941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4" name="Graphic 33" descr="Coins outline">
                <a:extLst>
                  <a:ext uri="{FF2B5EF4-FFF2-40B4-BE49-F238E27FC236}">
                    <a16:creationId xmlns:a16="http://schemas.microsoft.com/office/drawing/2014/main" id="{9AF692AE-B645-4AAD-B02A-63EA438241CD}"/>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9902047" y="1679854"/>
                <a:ext cx="589485" cy="589485"/>
              </a:xfrm>
              <a:prstGeom prst="rect">
                <a:avLst/>
              </a:prstGeom>
            </p:spPr>
          </p:pic>
        </p:grpSp>
        <mc:AlternateContent xmlns:mc="http://schemas.openxmlformats.org/markup-compatibility/2006" xmlns:a14="http://schemas.microsoft.com/office/drawing/2010/main">
          <mc:Choice Requires="a14">
            <p:sp>
              <p:nvSpPr>
                <p:cNvPr id="31" name="Rectangle 30">
                  <a:extLst>
                    <a:ext uri="{FF2B5EF4-FFF2-40B4-BE49-F238E27FC236}">
                      <a16:creationId xmlns:a16="http://schemas.microsoft.com/office/drawing/2014/main" id="{F5FA5F11-655F-4DAC-AA65-93AFE369423D}"/>
                    </a:ext>
                  </a:extLst>
                </p:cNvPr>
                <p:cNvSpPr/>
                <p:nvPr/>
              </p:nvSpPr>
              <p:spPr>
                <a:xfrm>
                  <a:off x="2562644" y="2058219"/>
                  <a:ext cx="1756934" cy="1155948"/>
                </a:xfrm>
                <a:prstGeom prst="rect">
                  <a:avLst/>
                </a:prstGeom>
              </p:spPr>
              <p:txBody>
                <a:bodyPr wrap="none">
                  <a:spAutoFit/>
                </a:bodyPr>
                <a:lstStyle/>
                <a:p>
                  <a:pPr lvl="0" algn="ctr"/>
                  <a14:m>
                    <m:oMathPara xmlns:m="http://schemas.openxmlformats.org/officeDocument/2006/math">
                      <m:oMathParaPr>
                        <m:jc m:val="centerGroup"/>
                      </m:oMathParaPr>
                      <m:oMath xmlns:m="http://schemas.openxmlformats.org/officeDocument/2006/math">
                        <m:sSub>
                          <m:sSubPr>
                            <m:ctrlPr>
                              <a:rPr lang="en-US" sz="140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𝑎</m:t>
                            </m:r>
                          </m:e>
                          <m:sub>
                            <m:r>
                              <a:rPr lang="en-US" sz="1400" i="1">
                                <a:solidFill>
                                  <a:schemeClr val="accent2"/>
                                </a:solidFill>
                                <a:latin typeface="Cambria Math" panose="02040503050406030204" pitchFamily="18" charset="0"/>
                                <a:ea typeface="Cambria Math" panose="02040503050406030204" pitchFamily="18" charset="0"/>
                              </a:rPr>
                              <m:t>1</m:t>
                            </m:r>
                          </m:sub>
                        </m:sSub>
                        <m:d>
                          <m:dPr>
                            <m:ctrlPr>
                              <a:rPr lang="en-US" sz="1400" b="0" i="1" smtClean="0">
                                <a:solidFill>
                                  <a:schemeClr val="accent2"/>
                                </a:solidFill>
                                <a:latin typeface="Cambria Math" panose="02040503050406030204" pitchFamily="18" charset="0"/>
                                <a:ea typeface="Cambria Math" panose="02040503050406030204" pitchFamily="18" charset="0"/>
                              </a:rPr>
                            </m:ctrlPr>
                          </m:dPr>
                          <m:e>
                            <m:r>
                              <a:rPr lang="en-US" sz="1400" b="0" i="1" smtClean="0">
                                <a:solidFill>
                                  <a:schemeClr val="accent2"/>
                                </a:solidFill>
                                <a:latin typeface="Cambria Math" panose="02040503050406030204" pitchFamily="18" charset="0"/>
                                <a:ea typeface="Cambria Math" panose="02040503050406030204" pitchFamily="18" charset="0"/>
                              </a:rPr>
                              <m:t>𝑧</m:t>
                            </m:r>
                          </m:e>
                        </m:d>
                      </m:oMath>
                    </m:oMathPara>
                  </a14:m>
                  <a:endParaRPr lang="en-US" sz="1400" b="0" dirty="0">
                    <a:solidFill>
                      <a:schemeClr val="accent2"/>
                    </a:solidFill>
                    <a:ea typeface="Cambria Math" panose="02040503050406030204" pitchFamily="18" charset="0"/>
                  </a:endParaRPr>
                </a:p>
                <a:p>
                  <a:pPr lvl="0" algn="ctr"/>
                  <a14:m>
                    <m:oMathPara xmlns:m="http://schemas.openxmlformats.org/officeDocument/2006/math">
                      <m:oMathParaPr>
                        <m:jc m:val="centerGroup"/>
                      </m:oMathParaPr>
                      <m:oMath xmlns:m="http://schemas.openxmlformats.org/officeDocument/2006/math">
                        <m:r>
                          <a:rPr lang="en-US" sz="1400" i="1">
                            <a:solidFill>
                              <a:schemeClr val="accent2"/>
                            </a:solidFill>
                            <a:latin typeface="Cambria Math" panose="02040503050406030204" pitchFamily="18" charset="0"/>
                            <a:ea typeface="Cambria Math" panose="02040503050406030204" pitchFamily="18" charset="0"/>
                          </a:rPr>
                          <m:t>𝜆</m:t>
                        </m:r>
                        <m:r>
                          <a:rPr lang="en-US" sz="1400" i="1">
                            <a:solidFill>
                              <a:schemeClr val="accent2"/>
                            </a:solidFill>
                            <a:latin typeface="Cambria Math" panose="02040503050406030204" pitchFamily="18" charset="0"/>
                            <a:ea typeface="Cambria Math" panose="02040503050406030204" pitchFamily="18" charset="0"/>
                          </a:rPr>
                          <m:t>+</m:t>
                        </m:r>
                        <m:r>
                          <a:rPr lang="en-US" sz="1400" i="1">
                            <a:solidFill>
                              <a:schemeClr val="accent2"/>
                            </a:solidFill>
                            <a:latin typeface="Cambria Math" panose="02040503050406030204" pitchFamily="18" charset="0"/>
                            <a:ea typeface="Cambria Math" panose="02040503050406030204" pitchFamily="18" charset="0"/>
                          </a:rPr>
                          <m:t>𝜖</m:t>
                        </m:r>
                        <m:sSub>
                          <m:sSubPr>
                            <m:ctrlPr>
                              <a:rPr lang="en-US" sz="1400" b="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𝜙</m:t>
                            </m:r>
                          </m:e>
                          <m:sub>
                            <m:r>
                              <a:rPr lang="en-US" sz="1400" b="0" i="1" smtClean="0">
                                <a:solidFill>
                                  <a:schemeClr val="accent2"/>
                                </a:solidFill>
                                <a:latin typeface="Cambria Math" panose="02040503050406030204" pitchFamily="18" charset="0"/>
                                <a:ea typeface="Cambria Math" panose="02040503050406030204" pitchFamily="18" charset="0"/>
                              </a:rPr>
                              <m:t>1</m:t>
                            </m:r>
                          </m:sub>
                        </m:sSub>
                        <m:d>
                          <m:dPr>
                            <m:ctrlPr>
                              <a:rPr lang="en-US" sz="1400" b="0" i="1" smtClean="0">
                                <a:solidFill>
                                  <a:schemeClr val="accent2"/>
                                </a:solidFill>
                                <a:latin typeface="Cambria Math" panose="02040503050406030204" pitchFamily="18" charset="0"/>
                                <a:ea typeface="Cambria Math" panose="02040503050406030204" pitchFamily="18" charset="0"/>
                              </a:rPr>
                            </m:ctrlPr>
                          </m:dPr>
                          <m:e>
                            <m:f>
                              <m:fPr>
                                <m:ctrlPr>
                                  <a:rPr lang="en-US" sz="1400" b="0" i="1" smtClean="0">
                                    <a:solidFill>
                                      <a:schemeClr val="accent2"/>
                                    </a:solidFill>
                                    <a:latin typeface="Cambria Math" panose="02040503050406030204" pitchFamily="18" charset="0"/>
                                    <a:ea typeface="Cambria Math" panose="02040503050406030204" pitchFamily="18" charset="0"/>
                                  </a:rPr>
                                </m:ctrlPr>
                              </m:fPr>
                              <m:num>
                                <m:r>
                                  <a:rPr lang="en-US" sz="1400" b="0" i="1" smtClean="0">
                                    <a:solidFill>
                                      <a:schemeClr val="accent2"/>
                                    </a:solidFill>
                                    <a:latin typeface="Cambria Math" panose="02040503050406030204" pitchFamily="18" charset="0"/>
                                    <a:ea typeface="Cambria Math" panose="02040503050406030204" pitchFamily="18" charset="0"/>
                                  </a:rPr>
                                  <m:t>𝑧</m:t>
                                </m:r>
                              </m:num>
                              <m:den>
                                <m:r>
                                  <a:rPr lang="en-US" sz="1400" b="0" i="1" smtClean="0">
                                    <a:solidFill>
                                      <a:schemeClr val="accent2"/>
                                    </a:solidFill>
                                    <a:latin typeface="Cambria Math" panose="02040503050406030204" pitchFamily="18" charset="0"/>
                                    <a:ea typeface="Cambria Math" panose="02040503050406030204" pitchFamily="18" charset="0"/>
                                  </a:rPr>
                                  <m:t>𝜏</m:t>
                                </m:r>
                              </m:den>
                            </m:f>
                          </m:e>
                        </m:d>
                        <m:r>
                          <a:rPr lang="en-US" sz="1400" b="0" i="1" smtClean="0">
                            <a:solidFill>
                              <a:schemeClr val="accent2"/>
                            </a:solidFill>
                            <a:latin typeface="Cambria Math" panose="02040503050406030204" pitchFamily="18" charset="0"/>
                            <a:ea typeface="Cambria Math" panose="02040503050406030204" pitchFamily="18" charset="0"/>
                          </a:rPr>
                          <m:t> </m:t>
                        </m:r>
                      </m:oMath>
                    </m:oMathPara>
                  </a14:m>
                  <a:endParaRPr lang="en-US" sz="1400" dirty="0">
                    <a:solidFill>
                      <a:schemeClr val="accent2"/>
                    </a:solidFill>
                  </a:endParaRPr>
                </a:p>
              </p:txBody>
            </p:sp>
          </mc:Choice>
          <mc:Fallback xmlns="">
            <p:sp>
              <p:nvSpPr>
                <p:cNvPr id="31" name="Rectangle 30">
                  <a:extLst>
                    <a:ext uri="{FF2B5EF4-FFF2-40B4-BE49-F238E27FC236}">
                      <a16:creationId xmlns:a16="http://schemas.microsoft.com/office/drawing/2014/main" id="{F5FA5F11-655F-4DAC-AA65-93AFE369423D}"/>
                    </a:ext>
                  </a:extLst>
                </p:cNvPr>
                <p:cNvSpPr>
                  <a:spLocks noRot="1" noChangeAspect="1" noMove="1" noResize="1" noEditPoints="1" noAdjustHandles="1" noChangeArrowheads="1" noChangeShapeType="1" noTextEdit="1"/>
                </p:cNvSpPr>
                <p:nvPr/>
              </p:nvSpPr>
              <p:spPr>
                <a:xfrm>
                  <a:off x="2562644" y="2058219"/>
                  <a:ext cx="1756934" cy="1155948"/>
                </a:xfrm>
                <a:prstGeom prst="rect">
                  <a:avLst/>
                </a:prstGeom>
                <a:blipFill>
                  <a:blip r:embed="rId1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2" name="Rectangle 31">
                  <a:extLst>
                    <a:ext uri="{FF2B5EF4-FFF2-40B4-BE49-F238E27FC236}">
                      <a16:creationId xmlns:a16="http://schemas.microsoft.com/office/drawing/2014/main" id="{A87F6ACB-A269-42E4-A187-AADD822362E3}"/>
                    </a:ext>
                  </a:extLst>
                </p:cNvPr>
                <p:cNvSpPr/>
                <p:nvPr/>
              </p:nvSpPr>
              <p:spPr>
                <a:xfrm>
                  <a:off x="8315538" y="2020434"/>
                  <a:ext cx="1763109" cy="1155948"/>
                </a:xfrm>
                <a:prstGeom prst="rect">
                  <a:avLst/>
                </a:prstGeom>
              </p:spPr>
              <p:txBody>
                <a:bodyPr wrap="none">
                  <a:spAutoFit/>
                </a:bodyPr>
                <a:lstStyle/>
                <a:p>
                  <a:pPr lvl="0" algn="ctr"/>
                  <a14:m>
                    <m:oMathPara xmlns:m="http://schemas.openxmlformats.org/officeDocument/2006/math">
                      <m:oMathParaPr>
                        <m:jc m:val="centerGroup"/>
                      </m:oMathParaPr>
                      <m:oMath xmlns:m="http://schemas.openxmlformats.org/officeDocument/2006/math">
                        <m:sSub>
                          <m:sSubPr>
                            <m:ctrlPr>
                              <a:rPr lang="en-US" sz="140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𝑎</m:t>
                            </m:r>
                          </m:e>
                          <m:sub>
                            <m:r>
                              <a:rPr lang="en-US" sz="1400" b="0" i="1" smtClean="0">
                                <a:solidFill>
                                  <a:schemeClr val="accent2"/>
                                </a:solidFill>
                                <a:latin typeface="Cambria Math" panose="02040503050406030204" pitchFamily="18" charset="0"/>
                                <a:ea typeface="Cambria Math" panose="02040503050406030204" pitchFamily="18" charset="0"/>
                              </a:rPr>
                              <m:t>2</m:t>
                            </m:r>
                          </m:sub>
                        </m:sSub>
                        <m:d>
                          <m:dPr>
                            <m:ctrlPr>
                              <a:rPr lang="en-US" sz="1400" b="0" i="1" smtClean="0">
                                <a:solidFill>
                                  <a:schemeClr val="accent2"/>
                                </a:solidFill>
                                <a:latin typeface="Cambria Math" panose="02040503050406030204" pitchFamily="18" charset="0"/>
                                <a:ea typeface="Cambria Math" panose="02040503050406030204" pitchFamily="18" charset="0"/>
                              </a:rPr>
                            </m:ctrlPr>
                          </m:dPr>
                          <m:e>
                            <m:r>
                              <a:rPr lang="en-US" sz="1400" b="0" i="1" smtClean="0">
                                <a:solidFill>
                                  <a:schemeClr val="accent2"/>
                                </a:solidFill>
                                <a:latin typeface="Cambria Math" panose="02040503050406030204" pitchFamily="18" charset="0"/>
                                <a:ea typeface="Cambria Math" panose="02040503050406030204" pitchFamily="18" charset="0"/>
                              </a:rPr>
                              <m:t>𝑧</m:t>
                            </m:r>
                          </m:e>
                        </m:d>
                      </m:oMath>
                    </m:oMathPara>
                  </a14:m>
                  <a:endParaRPr lang="en-US" sz="1400" b="0" dirty="0">
                    <a:solidFill>
                      <a:schemeClr val="accent2"/>
                    </a:solidFill>
                    <a:ea typeface="Cambria Math" panose="02040503050406030204" pitchFamily="18" charset="0"/>
                  </a:endParaRPr>
                </a:p>
                <a:p>
                  <a:pPr lvl="0" algn="ctr"/>
                  <a14:m>
                    <m:oMathPara xmlns:m="http://schemas.openxmlformats.org/officeDocument/2006/math">
                      <m:oMathParaPr>
                        <m:jc m:val="centerGroup"/>
                      </m:oMathParaPr>
                      <m:oMath xmlns:m="http://schemas.openxmlformats.org/officeDocument/2006/math">
                        <m:r>
                          <a:rPr lang="en-US" sz="1400" i="1">
                            <a:solidFill>
                              <a:schemeClr val="accent2"/>
                            </a:solidFill>
                            <a:latin typeface="Cambria Math" panose="02040503050406030204" pitchFamily="18" charset="0"/>
                            <a:ea typeface="Cambria Math" panose="02040503050406030204" pitchFamily="18" charset="0"/>
                          </a:rPr>
                          <m:t>𝜆</m:t>
                        </m:r>
                        <m:r>
                          <a:rPr lang="en-US" sz="1400" i="1">
                            <a:solidFill>
                              <a:schemeClr val="accent2"/>
                            </a:solidFill>
                            <a:latin typeface="Cambria Math" panose="02040503050406030204" pitchFamily="18" charset="0"/>
                            <a:ea typeface="Cambria Math" panose="02040503050406030204" pitchFamily="18" charset="0"/>
                          </a:rPr>
                          <m:t>+</m:t>
                        </m:r>
                        <m:r>
                          <a:rPr lang="en-US" sz="1400" i="1">
                            <a:solidFill>
                              <a:schemeClr val="accent2"/>
                            </a:solidFill>
                            <a:latin typeface="Cambria Math" panose="02040503050406030204" pitchFamily="18" charset="0"/>
                            <a:ea typeface="Cambria Math" panose="02040503050406030204" pitchFamily="18" charset="0"/>
                          </a:rPr>
                          <m:t>𝜖</m:t>
                        </m:r>
                        <m:sSub>
                          <m:sSubPr>
                            <m:ctrlPr>
                              <a:rPr lang="en-US" sz="1400" b="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𝜙</m:t>
                            </m:r>
                          </m:e>
                          <m:sub>
                            <m:r>
                              <a:rPr lang="en-US" sz="1400" b="0" i="1" smtClean="0">
                                <a:solidFill>
                                  <a:schemeClr val="accent2"/>
                                </a:solidFill>
                                <a:latin typeface="Cambria Math" panose="02040503050406030204" pitchFamily="18" charset="0"/>
                                <a:ea typeface="Cambria Math" panose="02040503050406030204" pitchFamily="18" charset="0"/>
                              </a:rPr>
                              <m:t>2</m:t>
                            </m:r>
                          </m:sub>
                        </m:sSub>
                        <m:d>
                          <m:dPr>
                            <m:ctrlPr>
                              <a:rPr lang="en-US" sz="1400" b="0" i="1" smtClean="0">
                                <a:solidFill>
                                  <a:schemeClr val="accent2"/>
                                </a:solidFill>
                                <a:latin typeface="Cambria Math" panose="02040503050406030204" pitchFamily="18" charset="0"/>
                                <a:ea typeface="Cambria Math" panose="02040503050406030204" pitchFamily="18" charset="0"/>
                              </a:rPr>
                            </m:ctrlPr>
                          </m:dPr>
                          <m:e>
                            <m:f>
                              <m:fPr>
                                <m:ctrlPr>
                                  <a:rPr lang="en-US" sz="1400" b="0" i="1" smtClean="0">
                                    <a:solidFill>
                                      <a:schemeClr val="accent2"/>
                                    </a:solidFill>
                                    <a:latin typeface="Cambria Math" panose="02040503050406030204" pitchFamily="18" charset="0"/>
                                    <a:ea typeface="Cambria Math" panose="02040503050406030204" pitchFamily="18" charset="0"/>
                                  </a:rPr>
                                </m:ctrlPr>
                              </m:fPr>
                              <m:num>
                                <m:r>
                                  <a:rPr lang="en-US" sz="1400" b="0" i="1" smtClean="0">
                                    <a:solidFill>
                                      <a:schemeClr val="accent2"/>
                                    </a:solidFill>
                                    <a:latin typeface="Cambria Math" panose="02040503050406030204" pitchFamily="18" charset="0"/>
                                    <a:ea typeface="Cambria Math" panose="02040503050406030204" pitchFamily="18" charset="0"/>
                                  </a:rPr>
                                  <m:t>𝑧</m:t>
                                </m:r>
                              </m:num>
                              <m:den>
                                <m:r>
                                  <a:rPr lang="en-US" sz="1400" b="0" i="1" smtClean="0">
                                    <a:solidFill>
                                      <a:schemeClr val="accent2"/>
                                    </a:solidFill>
                                    <a:latin typeface="Cambria Math" panose="02040503050406030204" pitchFamily="18" charset="0"/>
                                    <a:ea typeface="Cambria Math" panose="02040503050406030204" pitchFamily="18" charset="0"/>
                                  </a:rPr>
                                  <m:t>𝜏</m:t>
                                </m:r>
                              </m:den>
                            </m:f>
                          </m:e>
                        </m:d>
                        <m:r>
                          <a:rPr lang="en-US" sz="1400" b="0" i="1" smtClean="0">
                            <a:solidFill>
                              <a:schemeClr val="accent2"/>
                            </a:solidFill>
                            <a:latin typeface="Cambria Math" panose="02040503050406030204" pitchFamily="18" charset="0"/>
                            <a:ea typeface="Cambria Math" panose="02040503050406030204" pitchFamily="18" charset="0"/>
                          </a:rPr>
                          <m:t> </m:t>
                        </m:r>
                      </m:oMath>
                    </m:oMathPara>
                  </a14:m>
                  <a:endParaRPr lang="en-US" sz="1400" dirty="0">
                    <a:solidFill>
                      <a:schemeClr val="accent2"/>
                    </a:solidFill>
                  </a:endParaRPr>
                </a:p>
              </p:txBody>
            </p:sp>
          </mc:Choice>
          <mc:Fallback xmlns="">
            <p:sp>
              <p:nvSpPr>
                <p:cNvPr id="32" name="Rectangle 31">
                  <a:extLst>
                    <a:ext uri="{FF2B5EF4-FFF2-40B4-BE49-F238E27FC236}">
                      <a16:creationId xmlns:a16="http://schemas.microsoft.com/office/drawing/2014/main" id="{A87F6ACB-A269-42E4-A187-AADD822362E3}"/>
                    </a:ext>
                  </a:extLst>
                </p:cNvPr>
                <p:cNvSpPr>
                  <a:spLocks noRot="1" noChangeAspect="1" noMove="1" noResize="1" noEditPoints="1" noAdjustHandles="1" noChangeArrowheads="1" noChangeShapeType="1" noTextEdit="1"/>
                </p:cNvSpPr>
                <p:nvPr/>
              </p:nvSpPr>
              <p:spPr>
                <a:xfrm>
                  <a:off x="8315538" y="2020434"/>
                  <a:ext cx="1763109" cy="1155948"/>
                </a:xfrm>
                <a:prstGeom prst="rect">
                  <a:avLst/>
                </a:prstGeom>
                <a:blipFill>
                  <a:blip r:embed="rId18"/>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38" name="TextBox 37">
                <a:extLst>
                  <a:ext uri="{FF2B5EF4-FFF2-40B4-BE49-F238E27FC236}">
                    <a16:creationId xmlns:a16="http://schemas.microsoft.com/office/drawing/2014/main" id="{40B21D4E-0BBA-144D-ABF0-EC0B16E1F5C4}"/>
                  </a:ext>
                </a:extLst>
              </p:cNvPr>
              <p:cNvSpPr txBox="1"/>
              <p:nvPr/>
            </p:nvSpPr>
            <p:spPr>
              <a:xfrm>
                <a:off x="3501883" y="3343624"/>
                <a:ext cx="4847791" cy="1208601"/>
              </a:xfrm>
              <a:prstGeom prst="rect">
                <a:avLst/>
              </a:prstGeom>
              <a:solidFill>
                <a:schemeClr val="accent1">
                  <a:lumMod val="40000"/>
                  <a:lumOff val="60000"/>
                </a:schemeClr>
              </a:solidFill>
              <a:ln>
                <a:solidFill>
                  <a:schemeClr val="accent1"/>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en-US" sz="2400" i="1" smtClean="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𝐸</m:t>
                      </m:r>
                      <m:d>
                        <m:dPr>
                          <m:begChr m:val="["/>
                          <m:endChr m:val="]"/>
                          <m:ctrlP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dPr>
                        <m:e>
                          <m:sSup>
                            <m:sSupPr>
                              <m:ctrlP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pPr>
                            <m:e>
                              <m: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𝑒</m:t>
                              </m:r>
                            </m:e>
                            <m:sup>
                              <m:r>
                                <a:rPr lang="en-US" sz="2400"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𝜃𝜖</m:t>
                              </m:r>
                              <m:d>
                                <m:dPr>
                                  <m:begChr m:val="|"/>
                                  <m:endChr m:val="|"/>
                                  <m:ctrlPr>
                                    <a:rPr lang="en-US" sz="2400" b="0" i="1" smtClean="0">
                                      <a:solidFill>
                                        <a:srgbClr val="000000"/>
                                      </a:solidFill>
                                      <a:latin typeface="Cambria Math" panose="02040503050406030204" pitchFamily="18" charset="0"/>
                                      <a:cs typeface="Times New Roman" panose="02020603050405020304" pitchFamily="18" charset="0"/>
                                    </a:rPr>
                                  </m:ctrlPr>
                                </m:dPr>
                                <m:e>
                                  <m:r>
                                    <a:rPr lang="en-US" sz="2400" b="0" i="1" smtClean="0">
                                      <a:solidFill>
                                        <a:srgbClr val="000000"/>
                                      </a:solidFill>
                                      <a:latin typeface="Cambria Math" panose="02040503050406030204" pitchFamily="18" charset="0"/>
                                      <a:cs typeface="Times New Roman" panose="02020603050405020304" pitchFamily="18" charset="0"/>
                                    </a:rPr>
                                    <m:t>𝑧</m:t>
                                  </m:r>
                                </m:e>
                              </m:d>
                            </m:sup>
                          </m:sSup>
                        </m:e>
                      </m:d>
                      <m:groupChr>
                        <m:groupChrPr>
                          <m:chr m:val="→"/>
                          <m:vertJc m:val="bot"/>
                          <m:ctrlPr>
                            <a:rPr lang="en-US" sz="2400" i="1" smtClean="0">
                              <a:solidFill>
                                <a:srgbClr val="000000"/>
                              </a:solidFill>
                              <a:latin typeface="Cambria Math" panose="02040503050406030204" pitchFamily="18" charset="0"/>
                              <a:cs typeface="Times New Roman" panose="02020603050405020304" pitchFamily="18" charset="0"/>
                            </a:rPr>
                          </m:ctrlPr>
                        </m:groupChrPr>
                        <m:e>
                          <m:r>
                            <a:rPr lang="en-US" sz="2400" b="0" i="1" smtClean="0">
                              <a:solidFill>
                                <a:srgbClr val="000000"/>
                              </a:solidFill>
                              <a:latin typeface="Cambria Math" panose="02040503050406030204" pitchFamily="18" charset="0"/>
                              <a:cs typeface="Times New Roman" panose="02020603050405020304" pitchFamily="18" charset="0"/>
                            </a:rPr>
                            <m:t>𝜖</m:t>
                          </m:r>
                          <m:r>
                            <a:rPr lang="en-US" sz="2400" b="0" i="1" smtClean="0">
                              <a:solidFill>
                                <a:srgbClr val="000000"/>
                              </a:solidFill>
                              <a:latin typeface="Cambria Math" panose="02040503050406030204" pitchFamily="18" charset="0"/>
                              <a:cs typeface="Times New Roman" panose="02020603050405020304" pitchFamily="18" charset="0"/>
                            </a:rPr>
                            <m:t>→0</m:t>
                          </m:r>
                        </m:e>
                      </m:groupChr>
                      <m:r>
                        <a:rPr lang="en-US" sz="2400" b="0" i="1" smtClean="0">
                          <a:solidFill>
                            <a:srgbClr val="000000"/>
                          </a:solidFill>
                          <a:latin typeface="Cambria Math" panose="02040503050406030204" pitchFamily="18" charset="0"/>
                          <a:cs typeface="Times New Roman" panose="02020603050405020304" pitchFamily="18" charset="0"/>
                        </a:rPr>
                        <m:t> </m:t>
                      </m:r>
                      <m:f>
                        <m:fPr>
                          <m:ctrlPr>
                            <a:rPr lang="en-US" sz="2400" i="1">
                              <a:latin typeface="Cambria Math" panose="02040503050406030204" pitchFamily="18" charset="0"/>
                            </a:rPr>
                          </m:ctrlPr>
                        </m:fPr>
                        <m:num>
                          <m:r>
                            <a:rPr lang="en-US" sz="2400" i="1">
                              <a:latin typeface="Cambria Math" panose="02040503050406030204" pitchFamily="18" charset="0"/>
                            </a:rPr>
                            <m:t>1</m:t>
                          </m:r>
                        </m:num>
                        <m:den>
                          <m:r>
                            <a:rPr lang="en-US" sz="2400" i="1">
                              <a:latin typeface="Cambria Math" panose="02040503050406030204" pitchFamily="18" charset="0"/>
                            </a:rPr>
                            <m:t>1−</m:t>
                          </m:r>
                          <m:r>
                            <a:rPr lang="en-US" sz="2400" i="1">
                              <a:latin typeface="Cambria Math" panose="02040503050406030204" pitchFamily="18" charset="0"/>
                            </a:rPr>
                            <m:t>𝜃</m:t>
                          </m:r>
                          <m:d>
                            <m:dPr>
                              <m:ctrlPr>
                                <a:rPr lang="en-US" sz="2400" i="1">
                                  <a:latin typeface="Cambria Math" panose="02040503050406030204" pitchFamily="18" charset="0"/>
                                </a:rPr>
                              </m:ctrlPr>
                            </m:dPr>
                            <m:e>
                              <m:f>
                                <m:fPr>
                                  <m:ctrlPr>
                                    <a:rPr lang="en-US" sz="2400" i="1">
                                      <a:latin typeface="Cambria Math" panose="02040503050406030204" pitchFamily="18" charset="0"/>
                                    </a:rPr>
                                  </m:ctrlPr>
                                </m:fPr>
                                <m:num>
                                  <m:sSubSup>
                                    <m:sSubSupPr>
                                      <m:ctrlPr>
                                        <a:rPr lang="en-US" sz="2400" i="1">
                                          <a:latin typeface="Cambria Math" panose="02040503050406030204" pitchFamily="18" charset="0"/>
                                        </a:rPr>
                                      </m:ctrlPr>
                                    </m:sSubSupPr>
                                    <m:e>
                                      <m:r>
                                        <a:rPr lang="en-US" sz="2400" i="1">
                                          <a:latin typeface="Cambria Math" panose="02040503050406030204" pitchFamily="18" charset="0"/>
                                        </a:rPr>
                                        <m:t>𝜎</m:t>
                                      </m:r>
                                    </m:e>
                                    <m:sub>
                                      <m:r>
                                        <a:rPr lang="en-US" sz="2400" b="0" i="1" smtClean="0">
                                          <a:latin typeface="Cambria Math" panose="02040503050406030204" pitchFamily="18" charset="0"/>
                                        </a:rPr>
                                        <m:t>1</m:t>
                                      </m:r>
                                    </m:sub>
                                    <m:sup>
                                      <m:r>
                                        <a:rPr lang="en-US" sz="2400" i="1">
                                          <a:latin typeface="Cambria Math" panose="02040503050406030204" pitchFamily="18" charset="0"/>
                                        </a:rPr>
                                        <m:t>2</m:t>
                                      </m:r>
                                    </m:sup>
                                  </m:sSubSup>
                                  <m:r>
                                    <a:rPr lang="en-US" sz="2400" i="1">
                                      <a:latin typeface="Cambria Math" panose="02040503050406030204" pitchFamily="18" charset="0"/>
                                    </a:rPr>
                                    <m:t>+</m:t>
                                  </m:r>
                                  <m:sSubSup>
                                    <m:sSubSupPr>
                                      <m:ctrlPr>
                                        <a:rPr lang="en-US" sz="2400" i="1">
                                          <a:latin typeface="Cambria Math" panose="02040503050406030204" pitchFamily="18" charset="0"/>
                                        </a:rPr>
                                      </m:ctrlPr>
                                    </m:sSubSupPr>
                                    <m:e>
                                      <m:r>
                                        <a:rPr lang="en-US" sz="2400" i="1">
                                          <a:latin typeface="Cambria Math" panose="02040503050406030204" pitchFamily="18" charset="0"/>
                                        </a:rPr>
                                        <m:t>𝜎</m:t>
                                      </m:r>
                                    </m:e>
                                    <m:sub>
                                      <m:r>
                                        <a:rPr lang="en-US" sz="2400" b="0" i="1" smtClean="0">
                                          <a:latin typeface="Cambria Math" panose="02040503050406030204" pitchFamily="18" charset="0"/>
                                        </a:rPr>
                                        <m:t>2</m:t>
                                      </m:r>
                                    </m:sub>
                                    <m:sup>
                                      <m:r>
                                        <a:rPr lang="en-US" sz="2400" i="1">
                                          <a:latin typeface="Cambria Math" panose="02040503050406030204" pitchFamily="18" charset="0"/>
                                        </a:rPr>
                                        <m:t>2</m:t>
                                      </m:r>
                                    </m:sup>
                                  </m:sSubSup>
                                </m:num>
                                <m:den>
                                  <m:r>
                                    <a:rPr lang="en-US" sz="2400" i="1">
                                      <a:latin typeface="Cambria Math" panose="02040503050406030204" pitchFamily="18" charset="0"/>
                                    </a:rPr>
                                    <m:t>2</m:t>
                                  </m:r>
                                </m:den>
                              </m:f>
                            </m:e>
                          </m:d>
                        </m:den>
                      </m:f>
                    </m:oMath>
                  </m:oMathPara>
                </a14:m>
                <a:endParaRPr lang="en-US" sz="2400" dirty="0"/>
              </a:p>
            </p:txBody>
          </p:sp>
        </mc:Choice>
        <mc:Fallback xmlns="">
          <p:sp>
            <p:nvSpPr>
              <p:cNvPr id="38" name="TextBox 37">
                <a:extLst>
                  <a:ext uri="{FF2B5EF4-FFF2-40B4-BE49-F238E27FC236}">
                    <a16:creationId xmlns:a16="http://schemas.microsoft.com/office/drawing/2014/main" id="{40B21D4E-0BBA-144D-ABF0-EC0B16E1F5C4}"/>
                  </a:ext>
                </a:extLst>
              </p:cNvPr>
              <p:cNvSpPr txBox="1">
                <a:spLocks noRot="1" noChangeAspect="1" noMove="1" noResize="1" noEditPoints="1" noAdjustHandles="1" noChangeArrowheads="1" noChangeShapeType="1" noTextEdit="1"/>
              </p:cNvSpPr>
              <p:nvPr/>
            </p:nvSpPr>
            <p:spPr>
              <a:xfrm>
                <a:off x="3501883" y="3343624"/>
                <a:ext cx="4847791" cy="1208601"/>
              </a:xfrm>
              <a:prstGeom prst="rect">
                <a:avLst/>
              </a:prstGeom>
              <a:blipFill>
                <a:blip r:embed="rId19"/>
                <a:stretch>
                  <a:fillRect/>
                </a:stretch>
              </a:blipFill>
              <a:ln>
                <a:solidFill>
                  <a:schemeClr val="accent1"/>
                </a:solidFill>
              </a:ln>
            </p:spPr>
            <p:txBody>
              <a:bodyPr/>
              <a:lstStyle/>
              <a:p>
                <a:r>
                  <a:rPr lang="en-US">
                    <a:noFill/>
                  </a:rPr>
                  <a:t> </a:t>
                </a:r>
              </a:p>
            </p:txBody>
          </p:sp>
        </mc:Fallback>
      </mc:AlternateContent>
    </p:spTree>
    <p:extLst>
      <p:ext uri="{BB962C8B-B14F-4D97-AF65-F5344CB8AC3E}">
        <p14:creationId xmlns:p14="http://schemas.microsoft.com/office/powerpoint/2010/main" val="1041105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69BD0AC0-529D-4313-A0F6-4AD2B9DD356A}"/>
              </a:ext>
            </a:extLst>
          </p:cNvPr>
          <p:cNvSpPr>
            <a:spLocks noGrp="1"/>
          </p:cNvSpPr>
          <p:nvPr>
            <p:ph type="pic" sz="quarter" idx="13"/>
          </p:nvPr>
        </p:nvSpPr>
        <p:spPr>
          <a:xfrm>
            <a:off x="1794830" y="3112488"/>
            <a:ext cx="1965960" cy="1965960"/>
          </a:xfrm>
        </p:spPr>
        <p:txBody>
          <a:bodyPr/>
          <a:lstStyle/>
          <a:p>
            <a:endParaRPr lang="en-US"/>
          </a:p>
        </p:txBody>
      </p:sp>
      <p:sp>
        <p:nvSpPr>
          <p:cNvPr id="3" name="Picture Placeholder 2">
            <a:extLst>
              <a:ext uri="{FF2B5EF4-FFF2-40B4-BE49-F238E27FC236}">
                <a16:creationId xmlns:a16="http://schemas.microsoft.com/office/drawing/2014/main" id="{C824F62C-7557-43F1-BABD-A7E97850167A}"/>
              </a:ext>
            </a:extLst>
          </p:cNvPr>
          <p:cNvSpPr>
            <a:spLocks noGrp="1"/>
          </p:cNvSpPr>
          <p:nvPr>
            <p:ph type="pic" sz="quarter" idx="14"/>
          </p:nvPr>
        </p:nvSpPr>
        <p:spPr>
          <a:xfrm>
            <a:off x="4913485" y="3112488"/>
            <a:ext cx="1965960" cy="1965960"/>
          </a:xfrm>
        </p:spPr>
        <p:txBody>
          <a:bodyPr/>
          <a:lstStyle/>
          <a:p>
            <a:endParaRPr lang="en-US"/>
          </a:p>
        </p:txBody>
      </p:sp>
      <p:sp>
        <p:nvSpPr>
          <p:cNvPr id="4" name="Picture Placeholder 3">
            <a:extLst>
              <a:ext uri="{FF2B5EF4-FFF2-40B4-BE49-F238E27FC236}">
                <a16:creationId xmlns:a16="http://schemas.microsoft.com/office/drawing/2014/main" id="{A3A66811-E3F0-4EC3-963A-BB024654897B}"/>
              </a:ext>
            </a:extLst>
          </p:cNvPr>
          <p:cNvSpPr>
            <a:spLocks noGrp="1"/>
          </p:cNvSpPr>
          <p:nvPr>
            <p:ph type="pic" sz="quarter" idx="15"/>
          </p:nvPr>
        </p:nvSpPr>
        <p:spPr>
          <a:xfrm>
            <a:off x="8032140" y="3112488"/>
            <a:ext cx="1965960" cy="1965960"/>
          </a:xfrm>
        </p:spPr>
        <p:txBody>
          <a:bodyPr/>
          <a:lstStyle/>
          <a:p>
            <a:endParaRPr lang="en-US"/>
          </a:p>
        </p:txBody>
      </p:sp>
      <p:sp>
        <p:nvSpPr>
          <p:cNvPr id="5" name="Text Placeholder 4">
            <a:extLst>
              <a:ext uri="{FF2B5EF4-FFF2-40B4-BE49-F238E27FC236}">
                <a16:creationId xmlns:a16="http://schemas.microsoft.com/office/drawing/2014/main" id="{4A755B17-CD26-4A44-A9FC-97506CD6787A}"/>
              </a:ext>
            </a:extLst>
          </p:cNvPr>
          <p:cNvSpPr>
            <a:spLocks noGrp="1"/>
          </p:cNvSpPr>
          <p:nvPr>
            <p:ph type="body" sz="half" idx="2"/>
          </p:nvPr>
        </p:nvSpPr>
        <p:spPr>
          <a:xfrm>
            <a:off x="1318103" y="5331351"/>
            <a:ext cx="2919413" cy="583534"/>
          </a:xfrm>
        </p:spPr>
        <p:txBody>
          <a:bodyPr/>
          <a:lstStyle/>
          <a:p>
            <a:r>
              <a:rPr lang="en-US" dirty="0"/>
              <a:t>Transient</a:t>
            </a:r>
          </a:p>
        </p:txBody>
      </p:sp>
      <p:sp>
        <p:nvSpPr>
          <p:cNvPr id="6" name="Text Placeholder 5">
            <a:extLst>
              <a:ext uri="{FF2B5EF4-FFF2-40B4-BE49-F238E27FC236}">
                <a16:creationId xmlns:a16="http://schemas.microsoft.com/office/drawing/2014/main" id="{48D06E94-B7C0-4975-9B13-754E2B4206AB}"/>
              </a:ext>
            </a:extLst>
          </p:cNvPr>
          <p:cNvSpPr>
            <a:spLocks noGrp="1"/>
          </p:cNvSpPr>
          <p:nvPr>
            <p:ph type="body" sz="half" idx="16"/>
          </p:nvPr>
        </p:nvSpPr>
        <p:spPr>
          <a:xfrm>
            <a:off x="4475244" y="5331351"/>
            <a:ext cx="2919413" cy="583534"/>
          </a:xfrm>
        </p:spPr>
        <p:txBody>
          <a:bodyPr/>
          <a:lstStyle/>
          <a:p>
            <a:r>
              <a:rPr lang="en-US" dirty="0"/>
              <a:t>Null Recurrent</a:t>
            </a:r>
          </a:p>
        </p:txBody>
      </p:sp>
      <p:sp>
        <p:nvSpPr>
          <p:cNvPr id="7" name="Text Placeholder 6">
            <a:extLst>
              <a:ext uri="{FF2B5EF4-FFF2-40B4-BE49-F238E27FC236}">
                <a16:creationId xmlns:a16="http://schemas.microsoft.com/office/drawing/2014/main" id="{69996192-FC52-48E5-9E71-8D0E71DCD8FB}"/>
              </a:ext>
            </a:extLst>
          </p:cNvPr>
          <p:cNvSpPr>
            <a:spLocks noGrp="1"/>
          </p:cNvSpPr>
          <p:nvPr>
            <p:ph type="body" sz="half" idx="17"/>
          </p:nvPr>
        </p:nvSpPr>
        <p:spPr>
          <a:xfrm>
            <a:off x="7632385" y="5331351"/>
            <a:ext cx="2919413" cy="583534"/>
          </a:xfrm>
        </p:spPr>
        <p:txBody>
          <a:bodyPr/>
          <a:lstStyle/>
          <a:p>
            <a:r>
              <a:rPr lang="en-US" dirty="0"/>
              <a:t>Transient</a:t>
            </a:r>
          </a:p>
        </p:txBody>
      </p:sp>
      <p:sp>
        <p:nvSpPr>
          <p:cNvPr id="8" name="Title 7">
            <a:extLst>
              <a:ext uri="{FF2B5EF4-FFF2-40B4-BE49-F238E27FC236}">
                <a16:creationId xmlns:a16="http://schemas.microsoft.com/office/drawing/2014/main" id="{9AD95624-70BB-4A72-B13F-C9B8A2474B7B}"/>
              </a:ext>
            </a:extLst>
          </p:cNvPr>
          <p:cNvSpPr>
            <a:spLocks noGrp="1"/>
          </p:cNvSpPr>
          <p:nvPr>
            <p:ph type="title"/>
          </p:nvPr>
        </p:nvSpPr>
        <p:spPr/>
        <p:txBody>
          <a:bodyPr/>
          <a:lstStyle/>
          <a:p>
            <a:r>
              <a:rPr lang="en-US" dirty="0"/>
              <a:t>A MATCHING QUEUE</a:t>
            </a:r>
          </a:p>
        </p:txBody>
      </p:sp>
      <p:grpSp>
        <p:nvGrpSpPr>
          <p:cNvPr id="30" name="Group 29">
            <a:extLst>
              <a:ext uri="{FF2B5EF4-FFF2-40B4-BE49-F238E27FC236}">
                <a16:creationId xmlns:a16="http://schemas.microsoft.com/office/drawing/2014/main" id="{2C2D647B-631C-4248-A7DE-14FDABFE0FE3}"/>
              </a:ext>
            </a:extLst>
          </p:cNvPr>
          <p:cNvGrpSpPr/>
          <p:nvPr/>
        </p:nvGrpSpPr>
        <p:grpSpPr>
          <a:xfrm>
            <a:off x="1157411" y="1652588"/>
            <a:ext cx="9493228" cy="1001192"/>
            <a:chOff x="1157411" y="1652588"/>
            <a:chExt cx="9493228" cy="1001192"/>
          </a:xfrm>
        </p:grpSpPr>
        <p:pic>
          <p:nvPicPr>
            <p:cNvPr id="9" name="Content Placeholder 4" descr="Line arrow: Straight">
              <a:extLst>
                <a:ext uri="{FF2B5EF4-FFF2-40B4-BE49-F238E27FC236}">
                  <a16:creationId xmlns:a16="http://schemas.microsoft.com/office/drawing/2014/main" id="{E99912F0-0B1B-41E7-8134-363547F3D71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882716" y="1652588"/>
              <a:ext cx="914400" cy="914400"/>
            </a:xfrm>
            <a:prstGeom prst="rect">
              <a:avLst/>
            </a:prstGeom>
          </p:spPr>
        </p:pic>
        <p:pic>
          <p:nvPicPr>
            <p:cNvPr id="10" name="Graphic 9" descr="Man">
              <a:extLst>
                <a:ext uri="{FF2B5EF4-FFF2-40B4-BE49-F238E27FC236}">
                  <a16:creationId xmlns:a16="http://schemas.microsoft.com/office/drawing/2014/main" id="{E126F0E3-C4ED-4FC9-8041-3FE4286DC3C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936844" y="1701028"/>
              <a:ext cx="914400" cy="914400"/>
            </a:xfrm>
            <a:prstGeom prst="rect">
              <a:avLst/>
            </a:prstGeom>
          </p:spPr>
        </p:pic>
        <p:pic>
          <p:nvPicPr>
            <p:cNvPr id="11" name="Graphic 10" descr="Car">
              <a:extLst>
                <a:ext uri="{FF2B5EF4-FFF2-40B4-BE49-F238E27FC236}">
                  <a16:creationId xmlns:a16="http://schemas.microsoft.com/office/drawing/2014/main" id="{B388194A-57F7-4310-ABFD-C7B0205B714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862533" y="1684696"/>
              <a:ext cx="914400" cy="914400"/>
            </a:xfrm>
            <a:prstGeom prst="rect">
              <a:avLst/>
            </a:prstGeom>
          </p:spPr>
        </p:pic>
        <p:cxnSp>
          <p:nvCxnSpPr>
            <p:cNvPr id="12" name="Straight Connector 11">
              <a:extLst>
                <a:ext uri="{FF2B5EF4-FFF2-40B4-BE49-F238E27FC236}">
                  <a16:creationId xmlns:a16="http://schemas.microsoft.com/office/drawing/2014/main" id="{5DDB32C3-122C-44B8-AC49-E0B6A088178B}"/>
                </a:ext>
              </a:extLst>
            </p:cNvPr>
            <p:cNvCxnSpPr>
              <a:cxnSpLocks/>
            </p:cNvCxnSpPr>
            <p:nvPr/>
          </p:nvCxnSpPr>
          <p:spPr>
            <a:xfrm>
              <a:off x="3284621" y="1654487"/>
              <a:ext cx="2530392"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1FFBAAC2-8E32-4138-8D9B-FC951D232DA1}"/>
                </a:ext>
              </a:extLst>
            </p:cNvPr>
            <p:cNvCxnSpPr>
              <a:cxnSpLocks/>
            </p:cNvCxnSpPr>
            <p:nvPr/>
          </p:nvCxnSpPr>
          <p:spPr>
            <a:xfrm>
              <a:off x="5815013" y="1654487"/>
              <a:ext cx="0" cy="985006"/>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BBD85F4-512C-486F-81CD-81B5BBDEA832}"/>
                </a:ext>
              </a:extLst>
            </p:cNvPr>
            <p:cNvCxnSpPr>
              <a:cxnSpLocks/>
            </p:cNvCxnSpPr>
            <p:nvPr/>
          </p:nvCxnSpPr>
          <p:spPr>
            <a:xfrm flipV="1">
              <a:off x="3284621" y="2639493"/>
              <a:ext cx="2530392" cy="14287"/>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5" name="Graphic 14" descr="Car">
              <a:extLst>
                <a:ext uri="{FF2B5EF4-FFF2-40B4-BE49-F238E27FC236}">
                  <a16:creationId xmlns:a16="http://schemas.microsoft.com/office/drawing/2014/main" id="{25703FEB-160C-46D8-B8A4-CB06DE9BAC43}"/>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922085" y="1664620"/>
              <a:ext cx="914400" cy="914400"/>
            </a:xfrm>
            <a:prstGeom prst="rect">
              <a:avLst/>
            </a:prstGeom>
          </p:spPr>
        </p:pic>
        <p:pic>
          <p:nvPicPr>
            <p:cNvPr id="16" name="Graphic 15" descr="Car">
              <a:extLst>
                <a:ext uri="{FF2B5EF4-FFF2-40B4-BE49-F238E27FC236}">
                  <a16:creationId xmlns:a16="http://schemas.microsoft.com/office/drawing/2014/main" id="{569AA5F8-C394-491C-BEE1-FEF301E224D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976613" y="1652588"/>
              <a:ext cx="914400" cy="914400"/>
            </a:xfrm>
            <a:prstGeom prst="rect">
              <a:avLst/>
            </a:prstGeom>
          </p:spPr>
        </p:pic>
        <p:cxnSp>
          <p:nvCxnSpPr>
            <p:cNvPr id="17" name="Straight Connector 16">
              <a:extLst>
                <a:ext uri="{FF2B5EF4-FFF2-40B4-BE49-F238E27FC236}">
                  <a16:creationId xmlns:a16="http://schemas.microsoft.com/office/drawing/2014/main" id="{A44F4959-EE35-49D4-BCB8-04FA73C17265}"/>
                </a:ext>
              </a:extLst>
            </p:cNvPr>
            <p:cNvCxnSpPr>
              <a:cxnSpLocks/>
            </p:cNvCxnSpPr>
            <p:nvPr/>
          </p:nvCxnSpPr>
          <p:spPr>
            <a:xfrm>
              <a:off x="7080209" y="1660965"/>
              <a:ext cx="2530392"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DF9D252A-F58B-48D8-B2B2-1384AA9B7220}"/>
                </a:ext>
              </a:extLst>
            </p:cNvPr>
            <p:cNvCxnSpPr>
              <a:cxnSpLocks/>
            </p:cNvCxnSpPr>
            <p:nvPr/>
          </p:nvCxnSpPr>
          <p:spPr>
            <a:xfrm>
              <a:off x="7083957" y="1660965"/>
              <a:ext cx="0" cy="985006"/>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078F47D0-FD2A-416C-A0CD-2E25BEF44064}"/>
                </a:ext>
              </a:extLst>
            </p:cNvPr>
            <p:cNvCxnSpPr>
              <a:cxnSpLocks/>
            </p:cNvCxnSpPr>
            <p:nvPr/>
          </p:nvCxnSpPr>
          <p:spPr>
            <a:xfrm flipV="1">
              <a:off x="7080209" y="2630473"/>
              <a:ext cx="2530392" cy="14287"/>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20" name="Graphic 19" descr="Man">
              <a:extLst>
                <a:ext uri="{FF2B5EF4-FFF2-40B4-BE49-F238E27FC236}">
                  <a16:creationId xmlns:a16="http://schemas.microsoft.com/office/drawing/2014/main" id="{3100C167-25D4-4B34-9DDF-35F95FE53C7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456988" y="1696728"/>
              <a:ext cx="914400" cy="914400"/>
            </a:xfrm>
            <a:prstGeom prst="rect">
              <a:avLst/>
            </a:prstGeom>
          </p:spPr>
        </p:pic>
        <p:pic>
          <p:nvPicPr>
            <p:cNvPr id="21" name="Graphic 20" descr="Man">
              <a:extLst>
                <a:ext uri="{FF2B5EF4-FFF2-40B4-BE49-F238E27FC236}">
                  <a16:creationId xmlns:a16="http://schemas.microsoft.com/office/drawing/2014/main" id="{5F154241-95B1-4366-9726-0B67B66EEAD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998514" y="1701028"/>
              <a:ext cx="914400" cy="914400"/>
            </a:xfrm>
            <a:prstGeom prst="rect">
              <a:avLst/>
            </a:prstGeom>
          </p:spPr>
        </p:pic>
        <p:pic>
          <p:nvPicPr>
            <p:cNvPr id="22" name="Content Placeholder 4" descr="Line arrow: Straight">
              <a:extLst>
                <a:ext uri="{FF2B5EF4-FFF2-40B4-BE49-F238E27FC236}">
                  <a16:creationId xmlns:a16="http://schemas.microsoft.com/office/drawing/2014/main" id="{56DB85FC-6552-4CB5-8FA3-AD555A17E09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0800000">
              <a:off x="1794831" y="1652588"/>
              <a:ext cx="914400" cy="914400"/>
            </a:xfrm>
            <a:prstGeom prst="rect">
              <a:avLst/>
            </a:prstGeom>
          </p:spPr>
        </p:pic>
        <mc:AlternateContent xmlns:mc="http://schemas.openxmlformats.org/markup-compatibility/2006" xmlns:a14="http://schemas.microsoft.com/office/drawing/2010/main">
          <mc:Choice Requires="a14">
            <p:sp>
              <p:nvSpPr>
                <p:cNvPr id="23" name="Rectangle 22">
                  <a:extLst>
                    <a:ext uri="{FF2B5EF4-FFF2-40B4-BE49-F238E27FC236}">
                      <a16:creationId xmlns:a16="http://schemas.microsoft.com/office/drawing/2014/main" id="{E0F3343A-832A-4C82-B15F-1BD7F4AA9CF6}"/>
                    </a:ext>
                  </a:extLst>
                </p:cNvPr>
                <p:cNvSpPr/>
                <p:nvPr/>
              </p:nvSpPr>
              <p:spPr>
                <a:xfrm>
                  <a:off x="1157411" y="1743414"/>
                  <a:ext cx="789447" cy="646331"/>
                </a:xfrm>
                <a:prstGeom prst="rect">
                  <a:avLst/>
                </a:prstGeom>
              </p:spPr>
              <p:txBody>
                <a:bodyPr wrap="none">
                  <a:spAutoFit/>
                </a:bodyPr>
                <a:lstStyle/>
                <a:p>
                  <a:pPr lvl="0"/>
                  <a14:m>
                    <m:oMathPara xmlns:m="http://schemas.openxmlformats.org/officeDocument/2006/math">
                      <m:oMathParaPr>
                        <m:jc m:val="centerGroup"/>
                      </m:oMathParaPr>
                      <m:oMath xmlns:m="http://schemas.openxmlformats.org/officeDocument/2006/math">
                        <m:sSub>
                          <m:sSubPr>
                            <m:ctrlPr>
                              <a:rPr lang="en-US" sz="3600" i="1" smtClean="0">
                                <a:solidFill>
                                  <a:schemeClr val="accent2"/>
                                </a:solidFill>
                                <a:latin typeface="Cambria Math" panose="02040503050406030204" pitchFamily="18" charset="0"/>
                                <a:ea typeface="Cambria Math" panose="02040503050406030204" pitchFamily="18" charset="0"/>
                              </a:rPr>
                            </m:ctrlPr>
                          </m:sSubPr>
                          <m:e>
                            <m:r>
                              <a:rPr lang="en-US" sz="3600" b="0" i="1" smtClean="0">
                                <a:solidFill>
                                  <a:schemeClr val="accent2"/>
                                </a:solidFill>
                                <a:latin typeface="Cambria Math" panose="02040503050406030204" pitchFamily="18" charset="0"/>
                                <a:ea typeface="Cambria Math" panose="02040503050406030204" pitchFamily="18" charset="0"/>
                              </a:rPr>
                              <m:t>𝜆</m:t>
                            </m:r>
                          </m:e>
                          <m:sub>
                            <m:r>
                              <a:rPr lang="en-US" sz="3600" i="1">
                                <a:solidFill>
                                  <a:schemeClr val="accent2"/>
                                </a:solidFill>
                                <a:latin typeface="Cambria Math" panose="02040503050406030204" pitchFamily="18" charset="0"/>
                                <a:ea typeface="Cambria Math" panose="02040503050406030204" pitchFamily="18" charset="0"/>
                              </a:rPr>
                              <m:t>1</m:t>
                            </m:r>
                          </m:sub>
                        </m:sSub>
                      </m:oMath>
                    </m:oMathPara>
                  </a14:m>
                  <a:endParaRPr lang="en-US" dirty="0">
                    <a:solidFill>
                      <a:schemeClr val="accent2"/>
                    </a:solidFill>
                  </a:endParaRPr>
                </a:p>
              </p:txBody>
            </p:sp>
          </mc:Choice>
          <mc:Fallback xmlns="">
            <p:sp>
              <p:nvSpPr>
                <p:cNvPr id="23" name="Rectangle 22">
                  <a:extLst>
                    <a:ext uri="{FF2B5EF4-FFF2-40B4-BE49-F238E27FC236}">
                      <a16:creationId xmlns:a16="http://schemas.microsoft.com/office/drawing/2014/main" id="{E0F3343A-832A-4C82-B15F-1BD7F4AA9CF6}"/>
                    </a:ext>
                  </a:extLst>
                </p:cNvPr>
                <p:cNvSpPr>
                  <a:spLocks noRot="1" noChangeAspect="1" noMove="1" noResize="1" noEditPoints="1" noAdjustHandles="1" noChangeArrowheads="1" noChangeShapeType="1" noTextEdit="1"/>
                </p:cNvSpPr>
                <p:nvPr/>
              </p:nvSpPr>
              <p:spPr>
                <a:xfrm>
                  <a:off x="1157411" y="1743414"/>
                  <a:ext cx="789447" cy="646331"/>
                </a:xfrm>
                <a:prstGeom prst="rect">
                  <a:avLst/>
                </a:prstGeom>
                <a:blipFill>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Rectangle 23">
                  <a:extLst>
                    <a:ext uri="{FF2B5EF4-FFF2-40B4-BE49-F238E27FC236}">
                      <a16:creationId xmlns:a16="http://schemas.microsoft.com/office/drawing/2014/main" id="{F4C54061-44D8-4D2A-9374-1A65833100D6}"/>
                    </a:ext>
                  </a:extLst>
                </p:cNvPr>
                <p:cNvSpPr/>
                <p:nvPr/>
              </p:nvSpPr>
              <p:spPr>
                <a:xfrm>
                  <a:off x="9850485" y="1769574"/>
                  <a:ext cx="800154" cy="646331"/>
                </a:xfrm>
                <a:prstGeom prst="rect">
                  <a:avLst/>
                </a:prstGeom>
              </p:spPr>
              <p:txBody>
                <a:bodyPr wrap="none">
                  <a:spAutoFit/>
                </a:bodyPr>
                <a:lstStyle/>
                <a:p>
                  <a:pPr lvl="0"/>
                  <a14:m>
                    <m:oMathPara xmlns:m="http://schemas.openxmlformats.org/officeDocument/2006/math">
                      <m:oMathParaPr>
                        <m:jc m:val="centerGroup"/>
                      </m:oMathParaPr>
                      <m:oMath xmlns:m="http://schemas.openxmlformats.org/officeDocument/2006/math">
                        <m:sSub>
                          <m:sSubPr>
                            <m:ctrlPr>
                              <a:rPr lang="en-US" sz="3600" i="1" smtClean="0">
                                <a:solidFill>
                                  <a:schemeClr val="accent2"/>
                                </a:solidFill>
                                <a:latin typeface="Cambria Math" panose="02040503050406030204" pitchFamily="18" charset="0"/>
                                <a:ea typeface="Cambria Math" panose="02040503050406030204" pitchFamily="18" charset="0"/>
                              </a:rPr>
                            </m:ctrlPr>
                          </m:sSubPr>
                          <m:e>
                            <m:r>
                              <a:rPr lang="en-US" sz="3600" b="0" i="1" smtClean="0">
                                <a:solidFill>
                                  <a:schemeClr val="accent2"/>
                                </a:solidFill>
                                <a:latin typeface="Cambria Math" panose="02040503050406030204" pitchFamily="18" charset="0"/>
                                <a:ea typeface="Cambria Math" panose="02040503050406030204" pitchFamily="18" charset="0"/>
                              </a:rPr>
                              <m:t>𝜆</m:t>
                            </m:r>
                          </m:e>
                          <m:sub>
                            <m:r>
                              <a:rPr lang="en-US" sz="3600" b="0" i="1" smtClean="0">
                                <a:solidFill>
                                  <a:schemeClr val="accent2"/>
                                </a:solidFill>
                                <a:latin typeface="Cambria Math" panose="02040503050406030204" pitchFamily="18" charset="0"/>
                                <a:ea typeface="Cambria Math" panose="02040503050406030204" pitchFamily="18" charset="0"/>
                              </a:rPr>
                              <m:t>2</m:t>
                            </m:r>
                          </m:sub>
                        </m:sSub>
                      </m:oMath>
                    </m:oMathPara>
                  </a14:m>
                  <a:endParaRPr lang="en-US" dirty="0">
                    <a:solidFill>
                      <a:schemeClr val="accent2"/>
                    </a:solidFill>
                  </a:endParaRPr>
                </a:p>
              </p:txBody>
            </p:sp>
          </mc:Choice>
          <mc:Fallback xmlns="">
            <p:sp>
              <p:nvSpPr>
                <p:cNvPr id="24" name="Rectangle 23">
                  <a:extLst>
                    <a:ext uri="{FF2B5EF4-FFF2-40B4-BE49-F238E27FC236}">
                      <a16:creationId xmlns:a16="http://schemas.microsoft.com/office/drawing/2014/main" id="{F4C54061-44D8-4D2A-9374-1A65833100D6}"/>
                    </a:ext>
                  </a:extLst>
                </p:cNvPr>
                <p:cNvSpPr>
                  <a:spLocks noRot="1" noChangeAspect="1" noMove="1" noResize="1" noEditPoints="1" noAdjustHandles="1" noChangeArrowheads="1" noChangeShapeType="1" noTextEdit="1"/>
                </p:cNvSpPr>
                <p:nvPr/>
              </p:nvSpPr>
              <p:spPr>
                <a:xfrm>
                  <a:off x="9850485" y="1769574"/>
                  <a:ext cx="800154" cy="646331"/>
                </a:xfrm>
                <a:prstGeom prst="rect">
                  <a:avLst/>
                </a:prstGeom>
                <a:blipFill>
                  <a:blip r:embed="rId10"/>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E05E3D28-9DB9-442A-9622-A22DFC073CC9}"/>
                  </a:ext>
                </a:extLst>
              </p:cNvPr>
              <p:cNvSpPr txBox="1"/>
              <p:nvPr/>
            </p:nvSpPr>
            <p:spPr>
              <a:xfrm>
                <a:off x="1809016" y="3772302"/>
                <a:ext cx="2205218" cy="646331"/>
              </a:xfrm>
              <a:prstGeom prst="rect">
                <a:avLst/>
              </a:prstGeom>
              <a:noFill/>
            </p:spPr>
            <p:txBody>
              <a:bodyPr wrap="square">
                <a:spAutoFit/>
              </a:bodyPr>
              <a:lstStyle/>
              <a:p>
                <a:pPr lvl="0"/>
                <a14:m>
                  <m:oMathPara xmlns:m="http://schemas.openxmlformats.org/officeDocument/2006/math">
                    <m:oMathParaPr>
                      <m:jc m:val="centerGroup"/>
                    </m:oMathParaPr>
                    <m:oMath xmlns:m="http://schemas.openxmlformats.org/officeDocument/2006/math">
                      <m:sSub>
                        <m:sSubPr>
                          <m:ctrlPr>
                            <a:rPr lang="en-US" sz="3600" i="1" smtClean="0">
                              <a:solidFill>
                                <a:schemeClr val="accent2"/>
                              </a:solidFill>
                              <a:latin typeface="Cambria Math" panose="02040503050406030204" pitchFamily="18" charset="0"/>
                              <a:ea typeface="Cambria Math" panose="02040503050406030204" pitchFamily="18" charset="0"/>
                            </a:rPr>
                          </m:ctrlPr>
                        </m:sSubPr>
                        <m:e>
                          <m:r>
                            <a:rPr lang="en-US" sz="3600" b="0" i="1" smtClean="0">
                              <a:solidFill>
                                <a:schemeClr val="accent2"/>
                              </a:solidFill>
                              <a:latin typeface="Cambria Math" panose="02040503050406030204" pitchFamily="18" charset="0"/>
                              <a:ea typeface="Cambria Math" panose="02040503050406030204" pitchFamily="18" charset="0"/>
                            </a:rPr>
                            <m:t>𝜆</m:t>
                          </m:r>
                        </m:e>
                        <m:sub>
                          <m:r>
                            <a:rPr lang="en-US" sz="3600" i="1">
                              <a:solidFill>
                                <a:schemeClr val="accent2"/>
                              </a:solidFill>
                              <a:latin typeface="Cambria Math" panose="02040503050406030204" pitchFamily="18" charset="0"/>
                              <a:ea typeface="Cambria Math" panose="02040503050406030204" pitchFamily="18" charset="0"/>
                            </a:rPr>
                            <m:t>1</m:t>
                          </m:r>
                        </m:sub>
                      </m:sSub>
                      <m:r>
                        <a:rPr lang="en-US" sz="3600" b="0" i="1" smtClean="0">
                          <a:solidFill>
                            <a:schemeClr val="accent2"/>
                          </a:solidFill>
                          <a:latin typeface="Cambria Math" panose="02040503050406030204" pitchFamily="18" charset="0"/>
                          <a:ea typeface="Cambria Math" panose="02040503050406030204" pitchFamily="18" charset="0"/>
                        </a:rPr>
                        <m:t>&lt;</m:t>
                      </m:r>
                      <m:sSub>
                        <m:sSubPr>
                          <m:ctrlPr>
                            <a:rPr lang="en-US" sz="3600" b="0" i="1" smtClean="0">
                              <a:solidFill>
                                <a:schemeClr val="accent2"/>
                              </a:solidFill>
                              <a:latin typeface="Cambria Math" panose="02040503050406030204" pitchFamily="18" charset="0"/>
                              <a:ea typeface="Cambria Math" panose="02040503050406030204" pitchFamily="18" charset="0"/>
                            </a:rPr>
                          </m:ctrlPr>
                        </m:sSubPr>
                        <m:e>
                          <m:r>
                            <a:rPr lang="en-US" sz="3600" b="0" i="1" smtClean="0">
                              <a:solidFill>
                                <a:schemeClr val="accent2"/>
                              </a:solidFill>
                              <a:latin typeface="Cambria Math" panose="02040503050406030204" pitchFamily="18" charset="0"/>
                              <a:ea typeface="Cambria Math" panose="02040503050406030204" pitchFamily="18" charset="0"/>
                            </a:rPr>
                            <m:t>𝜆</m:t>
                          </m:r>
                        </m:e>
                        <m:sub>
                          <m:r>
                            <a:rPr lang="en-US" sz="3600" b="0" i="1" smtClean="0">
                              <a:solidFill>
                                <a:schemeClr val="accent2"/>
                              </a:solidFill>
                              <a:latin typeface="Cambria Math" panose="02040503050406030204" pitchFamily="18" charset="0"/>
                              <a:ea typeface="Cambria Math" panose="02040503050406030204" pitchFamily="18" charset="0"/>
                            </a:rPr>
                            <m:t>2</m:t>
                          </m:r>
                        </m:sub>
                      </m:sSub>
                    </m:oMath>
                  </m:oMathPara>
                </a14:m>
                <a:endParaRPr lang="en-US" sz="3600" dirty="0">
                  <a:solidFill>
                    <a:schemeClr val="accent2"/>
                  </a:solidFill>
                </a:endParaRPr>
              </a:p>
            </p:txBody>
          </p:sp>
        </mc:Choice>
        <mc:Fallback xmlns="">
          <p:sp>
            <p:nvSpPr>
              <p:cNvPr id="26" name="TextBox 25">
                <a:extLst>
                  <a:ext uri="{FF2B5EF4-FFF2-40B4-BE49-F238E27FC236}">
                    <a16:creationId xmlns:a16="http://schemas.microsoft.com/office/drawing/2014/main" id="{E05E3D28-9DB9-442A-9622-A22DFC073CC9}"/>
                  </a:ext>
                </a:extLst>
              </p:cNvPr>
              <p:cNvSpPr txBox="1">
                <a:spLocks noRot="1" noChangeAspect="1" noMove="1" noResize="1" noEditPoints="1" noAdjustHandles="1" noChangeArrowheads="1" noChangeShapeType="1" noTextEdit="1"/>
              </p:cNvSpPr>
              <p:nvPr/>
            </p:nvSpPr>
            <p:spPr>
              <a:xfrm>
                <a:off x="1809016" y="3772302"/>
                <a:ext cx="2205218" cy="646331"/>
              </a:xfrm>
              <a:prstGeom prst="rect">
                <a:avLst/>
              </a:prstGeom>
              <a:blipFill>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2320ABC2-A0DB-4868-A53A-21C41BB82D6D}"/>
                  </a:ext>
                </a:extLst>
              </p:cNvPr>
              <p:cNvSpPr txBox="1"/>
              <p:nvPr/>
            </p:nvSpPr>
            <p:spPr>
              <a:xfrm>
                <a:off x="4917868" y="3728077"/>
                <a:ext cx="2205218" cy="646331"/>
              </a:xfrm>
              <a:prstGeom prst="rect">
                <a:avLst/>
              </a:prstGeom>
              <a:noFill/>
            </p:spPr>
            <p:txBody>
              <a:bodyPr wrap="square">
                <a:spAutoFit/>
              </a:bodyPr>
              <a:lstStyle/>
              <a:p>
                <a:pPr lvl="0"/>
                <a14:m>
                  <m:oMathPara xmlns:m="http://schemas.openxmlformats.org/officeDocument/2006/math">
                    <m:oMathParaPr>
                      <m:jc m:val="centerGroup"/>
                    </m:oMathParaPr>
                    <m:oMath xmlns:m="http://schemas.openxmlformats.org/officeDocument/2006/math">
                      <m:sSub>
                        <m:sSubPr>
                          <m:ctrlPr>
                            <a:rPr lang="en-US" sz="3600" i="1" smtClean="0">
                              <a:solidFill>
                                <a:schemeClr val="accent2"/>
                              </a:solidFill>
                              <a:latin typeface="Cambria Math" panose="02040503050406030204" pitchFamily="18" charset="0"/>
                              <a:ea typeface="Cambria Math" panose="02040503050406030204" pitchFamily="18" charset="0"/>
                            </a:rPr>
                          </m:ctrlPr>
                        </m:sSubPr>
                        <m:e>
                          <m:r>
                            <a:rPr lang="en-US" sz="3600" b="0" i="1" smtClean="0">
                              <a:solidFill>
                                <a:schemeClr val="accent2"/>
                              </a:solidFill>
                              <a:latin typeface="Cambria Math" panose="02040503050406030204" pitchFamily="18" charset="0"/>
                              <a:ea typeface="Cambria Math" panose="02040503050406030204" pitchFamily="18" charset="0"/>
                            </a:rPr>
                            <m:t>𝜆</m:t>
                          </m:r>
                        </m:e>
                        <m:sub>
                          <m:r>
                            <a:rPr lang="en-US" sz="3600" i="1">
                              <a:solidFill>
                                <a:schemeClr val="accent2"/>
                              </a:solidFill>
                              <a:latin typeface="Cambria Math" panose="02040503050406030204" pitchFamily="18" charset="0"/>
                              <a:ea typeface="Cambria Math" panose="02040503050406030204" pitchFamily="18" charset="0"/>
                            </a:rPr>
                            <m:t>1</m:t>
                          </m:r>
                        </m:sub>
                      </m:sSub>
                      <m:r>
                        <a:rPr lang="en-US" sz="3600" b="0" i="1" smtClean="0">
                          <a:solidFill>
                            <a:schemeClr val="accent2"/>
                          </a:solidFill>
                          <a:latin typeface="Cambria Math" panose="02040503050406030204" pitchFamily="18" charset="0"/>
                          <a:ea typeface="Cambria Math" panose="02040503050406030204" pitchFamily="18" charset="0"/>
                        </a:rPr>
                        <m:t>=</m:t>
                      </m:r>
                      <m:sSub>
                        <m:sSubPr>
                          <m:ctrlPr>
                            <a:rPr lang="en-US" sz="3600" b="0" i="1" smtClean="0">
                              <a:solidFill>
                                <a:schemeClr val="accent2"/>
                              </a:solidFill>
                              <a:latin typeface="Cambria Math" panose="02040503050406030204" pitchFamily="18" charset="0"/>
                              <a:ea typeface="Cambria Math" panose="02040503050406030204" pitchFamily="18" charset="0"/>
                            </a:rPr>
                          </m:ctrlPr>
                        </m:sSubPr>
                        <m:e>
                          <m:r>
                            <a:rPr lang="en-US" sz="3600" b="0" i="1" smtClean="0">
                              <a:solidFill>
                                <a:schemeClr val="accent2"/>
                              </a:solidFill>
                              <a:latin typeface="Cambria Math" panose="02040503050406030204" pitchFamily="18" charset="0"/>
                              <a:ea typeface="Cambria Math" panose="02040503050406030204" pitchFamily="18" charset="0"/>
                            </a:rPr>
                            <m:t>𝜆</m:t>
                          </m:r>
                        </m:e>
                        <m:sub>
                          <m:r>
                            <a:rPr lang="en-US" sz="3600" b="0" i="1" smtClean="0">
                              <a:solidFill>
                                <a:schemeClr val="accent2"/>
                              </a:solidFill>
                              <a:latin typeface="Cambria Math" panose="02040503050406030204" pitchFamily="18" charset="0"/>
                              <a:ea typeface="Cambria Math" panose="02040503050406030204" pitchFamily="18" charset="0"/>
                            </a:rPr>
                            <m:t>2</m:t>
                          </m:r>
                        </m:sub>
                      </m:sSub>
                    </m:oMath>
                  </m:oMathPara>
                </a14:m>
                <a:endParaRPr lang="en-US" sz="3600" dirty="0">
                  <a:solidFill>
                    <a:schemeClr val="accent2"/>
                  </a:solidFill>
                </a:endParaRPr>
              </a:p>
            </p:txBody>
          </p:sp>
        </mc:Choice>
        <mc:Fallback xmlns="">
          <p:sp>
            <p:nvSpPr>
              <p:cNvPr id="27" name="TextBox 26">
                <a:extLst>
                  <a:ext uri="{FF2B5EF4-FFF2-40B4-BE49-F238E27FC236}">
                    <a16:creationId xmlns:a16="http://schemas.microsoft.com/office/drawing/2014/main" id="{2320ABC2-A0DB-4868-A53A-21C41BB82D6D}"/>
                  </a:ext>
                </a:extLst>
              </p:cNvPr>
              <p:cNvSpPr txBox="1">
                <a:spLocks noRot="1" noChangeAspect="1" noMove="1" noResize="1" noEditPoints="1" noAdjustHandles="1" noChangeArrowheads="1" noChangeShapeType="1" noTextEdit="1"/>
              </p:cNvSpPr>
              <p:nvPr/>
            </p:nvSpPr>
            <p:spPr>
              <a:xfrm>
                <a:off x="4917868" y="3728077"/>
                <a:ext cx="2205218" cy="646331"/>
              </a:xfrm>
              <a:prstGeom prst="rect">
                <a:avLst/>
              </a:prstGeom>
              <a:blipFill>
                <a:blip r:embed="rId1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F57B6D48-BE4D-4B3E-9D83-BA4C4B0BEF92}"/>
                  </a:ext>
                </a:extLst>
              </p:cNvPr>
              <p:cNvSpPr txBox="1"/>
              <p:nvPr/>
            </p:nvSpPr>
            <p:spPr>
              <a:xfrm>
                <a:off x="7989483" y="3728078"/>
                <a:ext cx="2205218" cy="646331"/>
              </a:xfrm>
              <a:prstGeom prst="rect">
                <a:avLst/>
              </a:prstGeom>
              <a:noFill/>
            </p:spPr>
            <p:txBody>
              <a:bodyPr wrap="square">
                <a:spAutoFit/>
              </a:bodyPr>
              <a:lstStyle/>
              <a:p>
                <a:pPr lvl="0"/>
                <a14:m>
                  <m:oMathPara xmlns:m="http://schemas.openxmlformats.org/officeDocument/2006/math">
                    <m:oMathParaPr>
                      <m:jc m:val="centerGroup"/>
                    </m:oMathParaPr>
                    <m:oMath xmlns:m="http://schemas.openxmlformats.org/officeDocument/2006/math">
                      <m:sSub>
                        <m:sSubPr>
                          <m:ctrlPr>
                            <a:rPr lang="en-US" sz="3600" i="1" smtClean="0">
                              <a:solidFill>
                                <a:schemeClr val="accent2"/>
                              </a:solidFill>
                              <a:latin typeface="Cambria Math" panose="02040503050406030204" pitchFamily="18" charset="0"/>
                              <a:ea typeface="Cambria Math" panose="02040503050406030204" pitchFamily="18" charset="0"/>
                            </a:rPr>
                          </m:ctrlPr>
                        </m:sSubPr>
                        <m:e>
                          <m:r>
                            <a:rPr lang="en-US" sz="3600" b="0" i="1" smtClean="0">
                              <a:solidFill>
                                <a:schemeClr val="accent2"/>
                              </a:solidFill>
                              <a:latin typeface="Cambria Math" panose="02040503050406030204" pitchFamily="18" charset="0"/>
                              <a:ea typeface="Cambria Math" panose="02040503050406030204" pitchFamily="18" charset="0"/>
                            </a:rPr>
                            <m:t>𝜆</m:t>
                          </m:r>
                        </m:e>
                        <m:sub>
                          <m:r>
                            <a:rPr lang="en-US" sz="3600" i="1">
                              <a:solidFill>
                                <a:schemeClr val="accent2"/>
                              </a:solidFill>
                              <a:latin typeface="Cambria Math" panose="02040503050406030204" pitchFamily="18" charset="0"/>
                              <a:ea typeface="Cambria Math" panose="02040503050406030204" pitchFamily="18" charset="0"/>
                            </a:rPr>
                            <m:t>1</m:t>
                          </m:r>
                        </m:sub>
                      </m:sSub>
                      <m:r>
                        <a:rPr lang="en-US" sz="3600" b="0" i="1" smtClean="0">
                          <a:solidFill>
                            <a:schemeClr val="accent2"/>
                          </a:solidFill>
                          <a:latin typeface="Cambria Math" panose="02040503050406030204" pitchFamily="18" charset="0"/>
                          <a:ea typeface="Cambria Math" panose="02040503050406030204" pitchFamily="18" charset="0"/>
                        </a:rPr>
                        <m:t>&gt;</m:t>
                      </m:r>
                      <m:sSub>
                        <m:sSubPr>
                          <m:ctrlPr>
                            <a:rPr lang="en-US" sz="3600" b="0" i="1" smtClean="0">
                              <a:solidFill>
                                <a:schemeClr val="accent2"/>
                              </a:solidFill>
                              <a:latin typeface="Cambria Math" panose="02040503050406030204" pitchFamily="18" charset="0"/>
                              <a:ea typeface="Cambria Math" panose="02040503050406030204" pitchFamily="18" charset="0"/>
                            </a:rPr>
                          </m:ctrlPr>
                        </m:sSubPr>
                        <m:e>
                          <m:r>
                            <a:rPr lang="en-US" sz="3600" b="0" i="1" smtClean="0">
                              <a:solidFill>
                                <a:schemeClr val="accent2"/>
                              </a:solidFill>
                              <a:latin typeface="Cambria Math" panose="02040503050406030204" pitchFamily="18" charset="0"/>
                              <a:ea typeface="Cambria Math" panose="02040503050406030204" pitchFamily="18" charset="0"/>
                            </a:rPr>
                            <m:t>𝜆</m:t>
                          </m:r>
                        </m:e>
                        <m:sub>
                          <m:r>
                            <a:rPr lang="en-US" sz="3600" b="0" i="1" smtClean="0">
                              <a:solidFill>
                                <a:schemeClr val="accent2"/>
                              </a:solidFill>
                              <a:latin typeface="Cambria Math" panose="02040503050406030204" pitchFamily="18" charset="0"/>
                              <a:ea typeface="Cambria Math" panose="02040503050406030204" pitchFamily="18" charset="0"/>
                            </a:rPr>
                            <m:t>2</m:t>
                          </m:r>
                        </m:sub>
                      </m:sSub>
                    </m:oMath>
                  </m:oMathPara>
                </a14:m>
                <a:endParaRPr lang="en-US" sz="3600" dirty="0">
                  <a:solidFill>
                    <a:schemeClr val="accent2"/>
                  </a:solidFill>
                </a:endParaRPr>
              </a:p>
            </p:txBody>
          </p:sp>
        </mc:Choice>
        <mc:Fallback xmlns="">
          <p:sp>
            <p:nvSpPr>
              <p:cNvPr id="28" name="TextBox 27">
                <a:extLst>
                  <a:ext uri="{FF2B5EF4-FFF2-40B4-BE49-F238E27FC236}">
                    <a16:creationId xmlns:a16="http://schemas.microsoft.com/office/drawing/2014/main" id="{F57B6D48-BE4D-4B3E-9D83-BA4C4B0BEF92}"/>
                  </a:ext>
                </a:extLst>
              </p:cNvPr>
              <p:cNvSpPr txBox="1">
                <a:spLocks noRot="1" noChangeAspect="1" noMove="1" noResize="1" noEditPoints="1" noAdjustHandles="1" noChangeArrowheads="1" noChangeShapeType="1" noTextEdit="1"/>
              </p:cNvSpPr>
              <p:nvPr/>
            </p:nvSpPr>
            <p:spPr>
              <a:xfrm>
                <a:off x="7989483" y="3728078"/>
                <a:ext cx="2205218" cy="646331"/>
              </a:xfrm>
              <a:prstGeom prst="rect">
                <a:avLst/>
              </a:prstGeom>
              <a:blipFill>
                <a:blip r:embed="rId13"/>
                <a:stretch>
                  <a:fillRect/>
                </a:stretch>
              </a:blipFill>
            </p:spPr>
            <p:txBody>
              <a:bodyPr/>
              <a:lstStyle/>
              <a:p>
                <a:r>
                  <a:rPr lang="en-US">
                    <a:noFill/>
                  </a:rPr>
                  <a:t> </a:t>
                </a:r>
              </a:p>
            </p:txBody>
          </p:sp>
        </mc:Fallback>
      </mc:AlternateContent>
      <p:sp>
        <p:nvSpPr>
          <p:cNvPr id="29" name="TextBox 28">
            <a:extLst>
              <a:ext uri="{FF2B5EF4-FFF2-40B4-BE49-F238E27FC236}">
                <a16:creationId xmlns:a16="http://schemas.microsoft.com/office/drawing/2014/main" id="{58C005A7-9290-4688-A1FA-F3F32F9B7000}"/>
              </a:ext>
            </a:extLst>
          </p:cNvPr>
          <p:cNvSpPr txBox="1"/>
          <p:nvPr/>
        </p:nvSpPr>
        <p:spPr>
          <a:xfrm>
            <a:off x="3284621" y="6049984"/>
            <a:ext cx="5734373" cy="523220"/>
          </a:xfrm>
          <a:prstGeom prst="rect">
            <a:avLst/>
          </a:prstGeom>
          <a:solidFill>
            <a:schemeClr val="accent6">
              <a:lumMod val="20000"/>
              <a:lumOff val="80000"/>
            </a:schemeClr>
          </a:solidFill>
          <a:ln>
            <a:solidFill>
              <a:schemeClr val="accent1"/>
            </a:solidFill>
          </a:ln>
        </p:spPr>
        <p:txBody>
          <a:bodyPr wrap="square" rtlCol="0">
            <a:spAutoFit/>
          </a:bodyPr>
          <a:lstStyle/>
          <a:p>
            <a:pPr algn="ctr"/>
            <a:r>
              <a:rPr lang="en-US" sz="2800" dirty="0">
                <a:solidFill>
                  <a:schemeClr val="accent2">
                    <a:lumMod val="75000"/>
                  </a:schemeClr>
                </a:solidFill>
              </a:rPr>
              <a:t>Unstable in all three cases</a:t>
            </a:r>
          </a:p>
        </p:txBody>
      </p:sp>
      <p:sp>
        <p:nvSpPr>
          <p:cNvPr id="31" name="Slide Number Placeholder 30">
            <a:extLst>
              <a:ext uri="{FF2B5EF4-FFF2-40B4-BE49-F238E27FC236}">
                <a16:creationId xmlns:a16="http://schemas.microsoft.com/office/drawing/2014/main" id="{19DA331C-B60D-4757-BE4F-A46530CB2E5B}"/>
              </a:ext>
            </a:extLst>
          </p:cNvPr>
          <p:cNvSpPr>
            <a:spLocks noGrp="1"/>
          </p:cNvSpPr>
          <p:nvPr>
            <p:ph type="sldNum" sz="quarter" idx="12"/>
          </p:nvPr>
        </p:nvSpPr>
        <p:spPr/>
        <p:txBody>
          <a:bodyPr/>
          <a:lstStyle/>
          <a:p>
            <a:fld id="{3A98EE3D-8CD1-4C3F-BD1C-C98C9596463C}" type="slidenum">
              <a:rPr lang="en-US" smtClean="0"/>
              <a:t>3</a:t>
            </a:fld>
            <a:endParaRPr lang="en-US" dirty="0"/>
          </a:p>
        </p:txBody>
      </p:sp>
    </p:spTree>
    <p:extLst>
      <p:ext uri="{BB962C8B-B14F-4D97-AF65-F5344CB8AC3E}">
        <p14:creationId xmlns:p14="http://schemas.microsoft.com/office/powerpoint/2010/main" val="2365383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P spid="7" grpId="0" build="p"/>
      <p:bldP spid="26" grpId="0"/>
      <p:bldP spid="27" grpId="0"/>
      <p:bldP spid="28" grpId="0"/>
      <p:bldP spid="2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FD5F6B3-F0A8-4925-8BF4-03A495FADB7F}"/>
              </a:ext>
            </a:extLst>
          </p:cNvPr>
          <p:cNvSpPr>
            <a:spLocks noGrp="1"/>
          </p:cNvSpPr>
          <p:nvPr>
            <p:ph idx="1"/>
          </p:nvPr>
        </p:nvSpPr>
        <p:spPr>
          <a:xfrm>
            <a:off x="1097280" y="3030039"/>
            <a:ext cx="10058400" cy="3146035"/>
          </a:xfrm>
        </p:spPr>
        <p:txBody>
          <a:bodyPr>
            <a:normAutofit/>
          </a:bodyPr>
          <a:lstStyle/>
          <a:p>
            <a:r>
              <a:rPr lang="en-US" sz="2400" dirty="0"/>
              <a:t>External Control is needed for stability</a:t>
            </a:r>
          </a:p>
          <a:p>
            <a:pPr>
              <a:buFont typeface="Arial" panose="020B0604020202020204" pitchFamily="34" charset="0"/>
              <a:buChar char="•"/>
            </a:pPr>
            <a:r>
              <a:rPr lang="en-US" sz="2400" dirty="0"/>
              <a:t> Finite waiting Space</a:t>
            </a:r>
          </a:p>
          <a:p>
            <a:pPr>
              <a:buFont typeface="Arial" panose="020B0604020202020204" pitchFamily="34" charset="0"/>
              <a:buChar char="•"/>
            </a:pPr>
            <a:endParaRPr lang="en-US" sz="600" dirty="0"/>
          </a:p>
          <a:p>
            <a:pPr>
              <a:buFont typeface="Arial" panose="020B0604020202020204" pitchFamily="34" charset="0"/>
              <a:buChar char="•"/>
            </a:pPr>
            <a:r>
              <a:rPr lang="en-US" sz="2400" dirty="0"/>
              <a:t> Abandonment of customers or drivers</a:t>
            </a:r>
          </a:p>
          <a:p>
            <a:pPr>
              <a:buFont typeface="Arial" panose="020B0604020202020204" pitchFamily="34" charset="0"/>
              <a:buChar char="•"/>
            </a:pPr>
            <a:endParaRPr lang="en-US" sz="600" dirty="0"/>
          </a:p>
          <a:p>
            <a:pPr>
              <a:buFont typeface="Arial" panose="020B0604020202020204" pitchFamily="34" charset="0"/>
              <a:buChar char="•"/>
            </a:pPr>
            <a:r>
              <a:rPr lang="en-US" sz="2400" dirty="0"/>
              <a:t> Dynamic Arrivals – using pricing</a:t>
            </a:r>
          </a:p>
        </p:txBody>
      </p:sp>
      <p:sp>
        <p:nvSpPr>
          <p:cNvPr id="3" name="Title 2">
            <a:extLst>
              <a:ext uri="{FF2B5EF4-FFF2-40B4-BE49-F238E27FC236}">
                <a16:creationId xmlns:a16="http://schemas.microsoft.com/office/drawing/2014/main" id="{C2B2601F-6366-4158-8A65-B5BF9ADFF999}"/>
              </a:ext>
            </a:extLst>
          </p:cNvPr>
          <p:cNvSpPr>
            <a:spLocks noGrp="1"/>
          </p:cNvSpPr>
          <p:nvPr>
            <p:ph type="title"/>
          </p:nvPr>
        </p:nvSpPr>
        <p:spPr/>
        <p:txBody>
          <a:bodyPr/>
          <a:lstStyle/>
          <a:p>
            <a:r>
              <a:rPr lang="en-US" dirty="0"/>
              <a:t>Stability in A MATCHING QUEUE</a:t>
            </a:r>
          </a:p>
        </p:txBody>
      </p:sp>
      <p:pic>
        <p:nvPicPr>
          <p:cNvPr id="5" name="Content Placeholder 4" descr="Line arrow: Straight">
            <a:extLst>
              <a:ext uri="{FF2B5EF4-FFF2-40B4-BE49-F238E27FC236}">
                <a16:creationId xmlns:a16="http://schemas.microsoft.com/office/drawing/2014/main" id="{50E83560-FB02-41F7-AD7E-9BD6C53AEBE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882716" y="1652588"/>
            <a:ext cx="914400" cy="914400"/>
          </a:xfrm>
          <a:prstGeom prst="rect">
            <a:avLst/>
          </a:prstGeom>
        </p:spPr>
      </p:pic>
      <p:pic>
        <p:nvPicPr>
          <p:cNvPr id="6" name="Graphic 5" descr="Man">
            <a:extLst>
              <a:ext uri="{FF2B5EF4-FFF2-40B4-BE49-F238E27FC236}">
                <a16:creationId xmlns:a16="http://schemas.microsoft.com/office/drawing/2014/main" id="{B685EE89-BAD1-4E0B-A8B8-A9AE7227F55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936844" y="1701028"/>
            <a:ext cx="914400" cy="914400"/>
          </a:xfrm>
          <a:prstGeom prst="rect">
            <a:avLst/>
          </a:prstGeom>
        </p:spPr>
      </p:pic>
      <p:pic>
        <p:nvPicPr>
          <p:cNvPr id="7" name="Graphic 6" descr="Car">
            <a:extLst>
              <a:ext uri="{FF2B5EF4-FFF2-40B4-BE49-F238E27FC236}">
                <a16:creationId xmlns:a16="http://schemas.microsoft.com/office/drawing/2014/main" id="{1C224624-B23D-4D63-A25B-E723A89038E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862533" y="1684696"/>
            <a:ext cx="914400" cy="914400"/>
          </a:xfrm>
          <a:prstGeom prst="rect">
            <a:avLst/>
          </a:prstGeom>
        </p:spPr>
      </p:pic>
      <p:cxnSp>
        <p:nvCxnSpPr>
          <p:cNvPr id="8" name="Straight Connector 7">
            <a:extLst>
              <a:ext uri="{FF2B5EF4-FFF2-40B4-BE49-F238E27FC236}">
                <a16:creationId xmlns:a16="http://schemas.microsoft.com/office/drawing/2014/main" id="{1A3CACF0-0775-4B24-A177-027BFFD5BC46}"/>
              </a:ext>
            </a:extLst>
          </p:cNvPr>
          <p:cNvCxnSpPr>
            <a:cxnSpLocks/>
          </p:cNvCxnSpPr>
          <p:nvPr/>
        </p:nvCxnSpPr>
        <p:spPr>
          <a:xfrm>
            <a:off x="3284621" y="1654487"/>
            <a:ext cx="2530392"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72F4E5BF-F7F7-4D34-8548-BDC808A0D163}"/>
              </a:ext>
            </a:extLst>
          </p:cNvPr>
          <p:cNvCxnSpPr>
            <a:cxnSpLocks/>
          </p:cNvCxnSpPr>
          <p:nvPr/>
        </p:nvCxnSpPr>
        <p:spPr>
          <a:xfrm>
            <a:off x="5815013" y="1654487"/>
            <a:ext cx="0" cy="985006"/>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D76FB2D4-2F5A-480A-9EA5-76FB07A7E8DF}"/>
              </a:ext>
            </a:extLst>
          </p:cNvPr>
          <p:cNvCxnSpPr>
            <a:cxnSpLocks/>
          </p:cNvCxnSpPr>
          <p:nvPr/>
        </p:nvCxnSpPr>
        <p:spPr>
          <a:xfrm flipV="1">
            <a:off x="3284621" y="2639493"/>
            <a:ext cx="2530392" cy="14287"/>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1" name="Graphic 10" descr="Car">
            <a:extLst>
              <a:ext uri="{FF2B5EF4-FFF2-40B4-BE49-F238E27FC236}">
                <a16:creationId xmlns:a16="http://schemas.microsoft.com/office/drawing/2014/main" id="{4C1AFAB4-ED6E-4774-9295-604A6A411F7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922085" y="1664620"/>
            <a:ext cx="914400" cy="914400"/>
          </a:xfrm>
          <a:prstGeom prst="rect">
            <a:avLst/>
          </a:prstGeom>
        </p:spPr>
      </p:pic>
      <p:cxnSp>
        <p:nvCxnSpPr>
          <p:cNvPr id="13" name="Straight Connector 12">
            <a:extLst>
              <a:ext uri="{FF2B5EF4-FFF2-40B4-BE49-F238E27FC236}">
                <a16:creationId xmlns:a16="http://schemas.microsoft.com/office/drawing/2014/main" id="{DD30073A-D1C2-4FE3-9A54-B44BA0C27031}"/>
              </a:ext>
            </a:extLst>
          </p:cNvPr>
          <p:cNvCxnSpPr>
            <a:cxnSpLocks/>
          </p:cNvCxnSpPr>
          <p:nvPr/>
        </p:nvCxnSpPr>
        <p:spPr>
          <a:xfrm>
            <a:off x="7080209" y="1660965"/>
            <a:ext cx="2530392"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F8491F13-C11A-422A-8E1D-504921BF7C0B}"/>
              </a:ext>
            </a:extLst>
          </p:cNvPr>
          <p:cNvCxnSpPr>
            <a:cxnSpLocks/>
          </p:cNvCxnSpPr>
          <p:nvPr/>
        </p:nvCxnSpPr>
        <p:spPr>
          <a:xfrm>
            <a:off x="7083957" y="1660965"/>
            <a:ext cx="0" cy="985006"/>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7FE66CE1-42A6-41B1-8668-A4EDC5AD95FE}"/>
              </a:ext>
            </a:extLst>
          </p:cNvPr>
          <p:cNvCxnSpPr>
            <a:cxnSpLocks/>
          </p:cNvCxnSpPr>
          <p:nvPr/>
        </p:nvCxnSpPr>
        <p:spPr>
          <a:xfrm flipV="1">
            <a:off x="7080209" y="2630473"/>
            <a:ext cx="2530392" cy="14287"/>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6" name="Graphic 15" descr="Man">
            <a:extLst>
              <a:ext uri="{FF2B5EF4-FFF2-40B4-BE49-F238E27FC236}">
                <a16:creationId xmlns:a16="http://schemas.microsoft.com/office/drawing/2014/main" id="{A5DA7EA6-C954-483B-AA58-34FB98432CD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456988" y="1696728"/>
            <a:ext cx="914400" cy="914400"/>
          </a:xfrm>
          <a:prstGeom prst="rect">
            <a:avLst/>
          </a:prstGeom>
        </p:spPr>
      </p:pic>
      <p:pic>
        <p:nvPicPr>
          <p:cNvPr id="18" name="Content Placeholder 4" descr="Line arrow: Straight">
            <a:extLst>
              <a:ext uri="{FF2B5EF4-FFF2-40B4-BE49-F238E27FC236}">
                <a16:creationId xmlns:a16="http://schemas.microsoft.com/office/drawing/2014/main" id="{8C0655D5-6C5E-4F74-9CA0-858B2C34859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0800000">
            <a:off x="1794831" y="1652588"/>
            <a:ext cx="914400" cy="914400"/>
          </a:xfrm>
          <a:prstGeom prst="rect">
            <a:avLst/>
          </a:prstGeom>
        </p:spPr>
      </p:pic>
      <mc:AlternateContent xmlns:mc="http://schemas.openxmlformats.org/markup-compatibility/2006" xmlns:a14="http://schemas.microsoft.com/office/drawing/2010/main">
        <mc:Choice Requires="a14">
          <p:sp>
            <p:nvSpPr>
              <p:cNvPr id="19" name="Rectangle 18">
                <a:extLst>
                  <a:ext uri="{FF2B5EF4-FFF2-40B4-BE49-F238E27FC236}">
                    <a16:creationId xmlns:a16="http://schemas.microsoft.com/office/drawing/2014/main" id="{E72351AD-F78A-45AE-97B8-7C93381F7FFF}"/>
                  </a:ext>
                </a:extLst>
              </p:cNvPr>
              <p:cNvSpPr/>
              <p:nvPr/>
            </p:nvSpPr>
            <p:spPr>
              <a:xfrm>
                <a:off x="1115826" y="1704299"/>
                <a:ext cx="789447" cy="646331"/>
              </a:xfrm>
              <a:prstGeom prst="rect">
                <a:avLst/>
              </a:prstGeom>
            </p:spPr>
            <p:txBody>
              <a:bodyPr wrap="none">
                <a:spAutoFit/>
              </a:bodyPr>
              <a:lstStyle/>
              <a:p>
                <a:pPr lvl="0"/>
                <a14:m>
                  <m:oMathPara xmlns:m="http://schemas.openxmlformats.org/officeDocument/2006/math">
                    <m:oMathParaPr>
                      <m:jc m:val="centerGroup"/>
                    </m:oMathParaPr>
                    <m:oMath xmlns:m="http://schemas.openxmlformats.org/officeDocument/2006/math">
                      <m:sSub>
                        <m:sSubPr>
                          <m:ctrlPr>
                            <a:rPr lang="en-US" sz="3600" i="1">
                              <a:solidFill>
                                <a:schemeClr val="accent2"/>
                              </a:solidFill>
                              <a:latin typeface="Cambria Math" panose="02040503050406030204" pitchFamily="18" charset="0"/>
                              <a:ea typeface="Cambria Math" panose="02040503050406030204" pitchFamily="18" charset="0"/>
                            </a:rPr>
                          </m:ctrlPr>
                        </m:sSubPr>
                        <m:e>
                          <m:r>
                            <a:rPr lang="en-US" sz="3600" i="1">
                              <a:solidFill>
                                <a:schemeClr val="accent2"/>
                              </a:solidFill>
                              <a:latin typeface="Cambria Math" panose="02040503050406030204" pitchFamily="18" charset="0"/>
                              <a:ea typeface="Cambria Math" panose="02040503050406030204" pitchFamily="18" charset="0"/>
                            </a:rPr>
                            <m:t>𝜆</m:t>
                          </m:r>
                        </m:e>
                        <m:sub>
                          <m:r>
                            <a:rPr lang="en-US" sz="3600" i="1">
                              <a:solidFill>
                                <a:schemeClr val="accent2"/>
                              </a:solidFill>
                              <a:latin typeface="Cambria Math" panose="02040503050406030204" pitchFamily="18" charset="0"/>
                              <a:ea typeface="Cambria Math" panose="02040503050406030204" pitchFamily="18" charset="0"/>
                            </a:rPr>
                            <m:t>1</m:t>
                          </m:r>
                        </m:sub>
                      </m:sSub>
                    </m:oMath>
                  </m:oMathPara>
                </a14:m>
                <a:endParaRPr lang="en-US" dirty="0">
                  <a:solidFill>
                    <a:schemeClr val="accent2"/>
                  </a:solidFill>
                </a:endParaRPr>
              </a:p>
            </p:txBody>
          </p:sp>
        </mc:Choice>
        <mc:Fallback xmlns="">
          <p:sp>
            <p:nvSpPr>
              <p:cNvPr id="19" name="Rectangle 18">
                <a:extLst>
                  <a:ext uri="{FF2B5EF4-FFF2-40B4-BE49-F238E27FC236}">
                    <a16:creationId xmlns:a16="http://schemas.microsoft.com/office/drawing/2014/main" id="{E72351AD-F78A-45AE-97B8-7C93381F7FFF}"/>
                  </a:ext>
                </a:extLst>
              </p:cNvPr>
              <p:cNvSpPr>
                <a:spLocks noRot="1" noChangeAspect="1" noMove="1" noResize="1" noEditPoints="1" noAdjustHandles="1" noChangeArrowheads="1" noChangeShapeType="1" noTextEdit="1"/>
              </p:cNvSpPr>
              <p:nvPr/>
            </p:nvSpPr>
            <p:spPr>
              <a:xfrm>
                <a:off x="1115826" y="1704299"/>
                <a:ext cx="789447" cy="646331"/>
              </a:xfrm>
              <a:prstGeom prst="rect">
                <a:avLst/>
              </a:prstGeom>
              <a:blipFill>
                <a:blip r:embed="rId9"/>
                <a:stretch>
                  <a:fillRect b="-769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Rectangle 19">
                <a:extLst>
                  <a:ext uri="{FF2B5EF4-FFF2-40B4-BE49-F238E27FC236}">
                    <a16:creationId xmlns:a16="http://schemas.microsoft.com/office/drawing/2014/main" id="{99864D51-AF7D-4281-ABB3-1285C95338D5}"/>
                  </a:ext>
                </a:extLst>
              </p:cNvPr>
              <p:cNvSpPr/>
              <p:nvPr/>
            </p:nvSpPr>
            <p:spPr>
              <a:xfrm>
                <a:off x="9850485" y="1769574"/>
                <a:ext cx="800154" cy="646331"/>
              </a:xfrm>
              <a:prstGeom prst="rect">
                <a:avLst/>
              </a:prstGeom>
            </p:spPr>
            <p:txBody>
              <a:bodyPr wrap="none">
                <a:spAutoFit/>
              </a:bodyPr>
              <a:lstStyle/>
              <a:p>
                <a:pPr lvl="0"/>
                <a14:m>
                  <m:oMathPara xmlns:m="http://schemas.openxmlformats.org/officeDocument/2006/math">
                    <m:oMathParaPr>
                      <m:jc m:val="centerGroup"/>
                    </m:oMathParaPr>
                    <m:oMath xmlns:m="http://schemas.openxmlformats.org/officeDocument/2006/math">
                      <m:sSub>
                        <m:sSubPr>
                          <m:ctrlPr>
                            <a:rPr lang="en-US" sz="3600" i="1" smtClean="0">
                              <a:solidFill>
                                <a:schemeClr val="accent2"/>
                              </a:solidFill>
                              <a:latin typeface="Cambria Math" panose="02040503050406030204" pitchFamily="18" charset="0"/>
                              <a:ea typeface="Cambria Math" panose="02040503050406030204" pitchFamily="18" charset="0"/>
                            </a:rPr>
                          </m:ctrlPr>
                        </m:sSubPr>
                        <m:e>
                          <m:r>
                            <a:rPr lang="en-US" sz="3600" b="0" i="1" smtClean="0">
                              <a:solidFill>
                                <a:schemeClr val="accent2"/>
                              </a:solidFill>
                              <a:latin typeface="Cambria Math" panose="02040503050406030204" pitchFamily="18" charset="0"/>
                              <a:ea typeface="Cambria Math" panose="02040503050406030204" pitchFamily="18" charset="0"/>
                            </a:rPr>
                            <m:t>𝜆</m:t>
                          </m:r>
                        </m:e>
                        <m:sub>
                          <m:r>
                            <a:rPr lang="en-US" sz="3600" b="0" i="1" smtClean="0">
                              <a:solidFill>
                                <a:schemeClr val="accent2"/>
                              </a:solidFill>
                              <a:latin typeface="Cambria Math" panose="02040503050406030204" pitchFamily="18" charset="0"/>
                              <a:ea typeface="Cambria Math" panose="02040503050406030204" pitchFamily="18" charset="0"/>
                            </a:rPr>
                            <m:t>2</m:t>
                          </m:r>
                        </m:sub>
                      </m:sSub>
                    </m:oMath>
                  </m:oMathPara>
                </a14:m>
                <a:endParaRPr lang="en-US" dirty="0">
                  <a:solidFill>
                    <a:schemeClr val="accent2"/>
                  </a:solidFill>
                </a:endParaRPr>
              </a:p>
            </p:txBody>
          </p:sp>
        </mc:Choice>
        <mc:Fallback xmlns="">
          <p:sp>
            <p:nvSpPr>
              <p:cNvPr id="20" name="Rectangle 19">
                <a:extLst>
                  <a:ext uri="{FF2B5EF4-FFF2-40B4-BE49-F238E27FC236}">
                    <a16:creationId xmlns:a16="http://schemas.microsoft.com/office/drawing/2014/main" id="{99864D51-AF7D-4281-ABB3-1285C95338D5}"/>
                  </a:ext>
                </a:extLst>
              </p:cNvPr>
              <p:cNvSpPr>
                <a:spLocks noRot="1" noChangeAspect="1" noMove="1" noResize="1" noEditPoints="1" noAdjustHandles="1" noChangeArrowheads="1" noChangeShapeType="1" noTextEdit="1"/>
              </p:cNvSpPr>
              <p:nvPr/>
            </p:nvSpPr>
            <p:spPr>
              <a:xfrm>
                <a:off x="9850485" y="1769574"/>
                <a:ext cx="800154" cy="646331"/>
              </a:xfrm>
              <a:prstGeom prst="rect">
                <a:avLst/>
              </a:prstGeom>
              <a:blipFill>
                <a:blip r:embed="rId10"/>
                <a:stretch>
                  <a:fillRect b="-576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0" name="Rectangle 69">
                <a:extLst>
                  <a:ext uri="{FF2B5EF4-FFF2-40B4-BE49-F238E27FC236}">
                    <a16:creationId xmlns:a16="http://schemas.microsoft.com/office/drawing/2014/main" id="{6D918456-05DF-DF42-8676-8DC6B1DB9A1D}"/>
                  </a:ext>
                </a:extLst>
              </p:cNvPr>
              <p:cNvSpPr/>
              <p:nvPr/>
            </p:nvSpPr>
            <p:spPr>
              <a:xfrm>
                <a:off x="521133" y="1664220"/>
                <a:ext cx="1435072" cy="646331"/>
              </a:xfrm>
              <a:prstGeom prst="rect">
                <a:avLst/>
              </a:prstGeom>
            </p:spPr>
            <p:txBody>
              <a:bodyPr wrap="none">
                <a:spAutoFit/>
              </a:bodyPr>
              <a:lstStyle/>
              <a:p>
                <a:pPr lvl="0"/>
                <a14:m>
                  <m:oMathPara xmlns:m="http://schemas.openxmlformats.org/officeDocument/2006/math">
                    <m:oMathParaPr>
                      <m:jc m:val="centerGroup"/>
                    </m:oMathParaPr>
                    <m:oMath xmlns:m="http://schemas.openxmlformats.org/officeDocument/2006/math">
                      <m:sSub>
                        <m:sSubPr>
                          <m:ctrlPr>
                            <a:rPr lang="en-US" sz="3600" i="1" smtClean="0">
                              <a:solidFill>
                                <a:schemeClr val="accent2"/>
                              </a:solidFill>
                              <a:latin typeface="Cambria Math" panose="02040503050406030204" pitchFamily="18" charset="0"/>
                              <a:ea typeface="Cambria Math" panose="02040503050406030204" pitchFamily="18" charset="0"/>
                            </a:rPr>
                          </m:ctrlPr>
                        </m:sSubPr>
                        <m:e>
                          <m:r>
                            <a:rPr lang="en-US" sz="3600" i="1">
                              <a:solidFill>
                                <a:schemeClr val="accent2"/>
                              </a:solidFill>
                              <a:latin typeface="Cambria Math" panose="02040503050406030204" pitchFamily="18" charset="0"/>
                              <a:ea typeface="Cambria Math" panose="02040503050406030204" pitchFamily="18" charset="0"/>
                            </a:rPr>
                            <m:t>𝜆</m:t>
                          </m:r>
                        </m:e>
                        <m:sub>
                          <m:r>
                            <a:rPr lang="en-US" sz="3600" i="1">
                              <a:solidFill>
                                <a:schemeClr val="accent2"/>
                              </a:solidFill>
                              <a:latin typeface="Cambria Math" panose="02040503050406030204" pitchFamily="18" charset="0"/>
                              <a:ea typeface="Cambria Math" panose="02040503050406030204" pitchFamily="18" charset="0"/>
                            </a:rPr>
                            <m:t>1</m:t>
                          </m:r>
                        </m:sub>
                      </m:sSub>
                      <m:d>
                        <m:dPr>
                          <m:ctrlPr>
                            <a:rPr lang="en-US" sz="3600" b="0" i="1" smtClean="0">
                              <a:solidFill>
                                <a:schemeClr val="accent2"/>
                              </a:solidFill>
                              <a:latin typeface="Cambria Math" panose="02040503050406030204" pitchFamily="18" charset="0"/>
                              <a:ea typeface="Cambria Math" panose="02040503050406030204" pitchFamily="18" charset="0"/>
                            </a:rPr>
                          </m:ctrlPr>
                        </m:dPr>
                        <m:e>
                          <m:r>
                            <a:rPr lang="en-US" sz="3600" b="0" i="1" smtClean="0">
                              <a:solidFill>
                                <a:schemeClr val="accent2"/>
                              </a:solidFill>
                              <a:latin typeface="Cambria Math" panose="02040503050406030204" pitchFamily="18" charset="0"/>
                              <a:ea typeface="Cambria Math" panose="02040503050406030204" pitchFamily="18" charset="0"/>
                            </a:rPr>
                            <m:t>𝑞</m:t>
                          </m:r>
                        </m:e>
                      </m:d>
                    </m:oMath>
                  </m:oMathPara>
                </a14:m>
                <a:endParaRPr lang="en-US" dirty="0">
                  <a:solidFill>
                    <a:schemeClr val="accent2"/>
                  </a:solidFill>
                </a:endParaRPr>
              </a:p>
            </p:txBody>
          </p:sp>
        </mc:Choice>
        <mc:Fallback xmlns="">
          <p:sp>
            <p:nvSpPr>
              <p:cNvPr id="70" name="Rectangle 69">
                <a:extLst>
                  <a:ext uri="{FF2B5EF4-FFF2-40B4-BE49-F238E27FC236}">
                    <a16:creationId xmlns:a16="http://schemas.microsoft.com/office/drawing/2014/main" id="{6D918456-05DF-DF42-8676-8DC6B1DB9A1D}"/>
                  </a:ext>
                </a:extLst>
              </p:cNvPr>
              <p:cNvSpPr>
                <a:spLocks noRot="1" noChangeAspect="1" noMove="1" noResize="1" noEditPoints="1" noAdjustHandles="1" noChangeArrowheads="1" noChangeShapeType="1" noTextEdit="1"/>
              </p:cNvSpPr>
              <p:nvPr/>
            </p:nvSpPr>
            <p:spPr>
              <a:xfrm>
                <a:off x="521133" y="1664220"/>
                <a:ext cx="1435072" cy="646331"/>
              </a:xfrm>
              <a:prstGeom prst="rect">
                <a:avLst/>
              </a:prstGeom>
              <a:blipFill>
                <a:blip r:embed="rId11"/>
                <a:stretch>
                  <a:fillRect b="-176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1" name="Rectangle 70">
                <a:extLst>
                  <a:ext uri="{FF2B5EF4-FFF2-40B4-BE49-F238E27FC236}">
                    <a16:creationId xmlns:a16="http://schemas.microsoft.com/office/drawing/2014/main" id="{390304AC-BFC3-CB49-BD4E-0C8B5E7ADA41}"/>
                  </a:ext>
                </a:extLst>
              </p:cNvPr>
              <p:cNvSpPr/>
              <p:nvPr/>
            </p:nvSpPr>
            <p:spPr>
              <a:xfrm>
                <a:off x="9609806" y="1769574"/>
                <a:ext cx="1445780" cy="646331"/>
              </a:xfrm>
              <a:prstGeom prst="rect">
                <a:avLst/>
              </a:prstGeom>
            </p:spPr>
            <p:txBody>
              <a:bodyPr wrap="none">
                <a:spAutoFit/>
              </a:bodyPr>
              <a:lstStyle/>
              <a:p>
                <a:pPr lvl="0"/>
                <a14:m>
                  <m:oMathPara xmlns:m="http://schemas.openxmlformats.org/officeDocument/2006/math">
                    <m:oMathParaPr>
                      <m:jc m:val="centerGroup"/>
                    </m:oMathParaPr>
                    <m:oMath xmlns:m="http://schemas.openxmlformats.org/officeDocument/2006/math">
                      <m:sSub>
                        <m:sSubPr>
                          <m:ctrlPr>
                            <a:rPr lang="en-US" sz="3600" i="1" smtClean="0">
                              <a:solidFill>
                                <a:schemeClr val="accent2"/>
                              </a:solidFill>
                              <a:latin typeface="Cambria Math" panose="02040503050406030204" pitchFamily="18" charset="0"/>
                              <a:ea typeface="Cambria Math" panose="02040503050406030204" pitchFamily="18" charset="0"/>
                            </a:rPr>
                          </m:ctrlPr>
                        </m:sSubPr>
                        <m:e>
                          <m:r>
                            <a:rPr lang="en-US" sz="3600" b="0" i="1" smtClean="0">
                              <a:solidFill>
                                <a:schemeClr val="accent2"/>
                              </a:solidFill>
                              <a:latin typeface="Cambria Math" panose="02040503050406030204" pitchFamily="18" charset="0"/>
                              <a:ea typeface="Cambria Math" panose="02040503050406030204" pitchFamily="18" charset="0"/>
                            </a:rPr>
                            <m:t>𝜆</m:t>
                          </m:r>
                        </m:e>
                        <m:sub>
                          <m:r>
                            <a:rPr lang="en-US" sz="3600" b="0" i="1" smtClean="0">
                              <a:solidFill>
                                <a:schemeClr val="accent2"/>
                              </a:solidFill>
                              <a:latin typeface="Cambria Math" panose="02040503050406030204" pitchFamily="18" charset="0"/>
                              <a:ea typeface="Cambria Math" panose="02040503050406030204" pitchFamily="18" charset="0"/>
                            </a:rPr>
                            <m:t>2</m:t>
                          </m:r>
                        </m:sub>
                      </m:sSub>
                      <m:d>
                        <m:dPr>
                          <m:ctrlPr>
                            <a:rPr lang="en-US" sz="3600" b="0" i="1" smtClean="0">
                              <a:solidFill>
                                <a:schemeClr val="accent2"/>
                              </a:solidFill>
                              <a:latin typeface="Cambria Math" panose="02040503050406030204" pitchFamily="18" charset="0"/>
                              <a:ea typeface="Cambria Math" panose="02040503050406030204" pitchFamily="18" charset="0"/>
                            </a:rPr>
                          </m:ctrlPr>
                        </m:dPr>
                        <m:e>
                          <m:r>
                            <a:rPr lang="en-US" sz="3600" b="0" i="1" smtClean="0">
                              <a:solidFill>
                                <a:schemeClr val="accent2"/>
                              </a:solidFill>
                              <a:latin typeface="Cambria Math" panose="02040503050406030204" pitchFamily="18" charset="0"/>
                              <a:ea typeface="Cambria Math" panose="02040503050406030204" pitchFamily="18" charset="0"/>
                            </a:rPr>
                            <m:t>𝑞</m:t>
                          </m:r>
                        </m:e>
                      </m:d>
                    </m:oMath>
                  </m:oMathPara>
                </a14:m>
                <a:endParaRPr lang="en-US" dirty="0">
                  <a:solidFill>
                    <a:schemeClr val="accent2"/>
                  </a:solidFill>
                </a:endParaRPr>
              </a:p>
            </p:txBody>
          </p:sp>
        </mc:Choice>
        <mc:Fallback xmlns="">
          <p:sp>
            <p:nvSpPr>
              <p:cNvPr id="71" name="Rectangle 70">
                <a:extLst>
                  <a:ext uri="{FF2B5EF4-FFF2-40B4-BE49-F238E27FC236}">
                    <a16:creationId xmlns:a16="http://schemas.microsoft.com/office/drawing/2014/main" id="{390304AC-BFC3-CB49-BD4E-0C8B5E7ADA41}"/>
                  </a:ext>
                </a:extLst>
              </p:cNvPr>
              <p:cNvSpPr>
                <a:spLocks noRot="1" noChangeAspect="1" noMove="1" noResize="1" noEditPoints="1" noAdjustHandles="1" noChangeArrowheads="1" noChangeShapeType="1" noTextEdit="1"/>
              </p:cNvSpPr>
              <p:nvPr/>
            </p:nvSpPr>
            <p:spPr>
              <a:xfrm>
                <a:off x="9609806" y="1769574"/>
                <a:ext cx="1445780" cy="646331"/>
              </a:xfrm>
              <a:prstGeom prst="rect">
                <a:avLst/>
              </a:prstGeom>
              <a:blipFill>
                <a:blip r:embed="rId12"/>
                <a:stretch>
                  <a:fillRect b="-15385"/>
                </a:stretch>
              </a:blipFill>
            </p:spPr>
            <p:txBody>
              <a:bodyPr/>
              <a:lstStyle/>
              <a:p>
                <a:r>
                  <a:rPr lang="en-US">
                    <a:noFill/>
                  </a:rPr>
                  <a:t> </a:t>
                </a:r>
              </a:p>
            </p:txBody>
          </p:sp>
        </mc:Fallback>
      </mc:AlternateContent>
      <p:sp>
        <p:nvSpPr>
          <p:cNvPr id="21" name="Slide Number Placeholder 20">
            <a:extLst>
              <a:ext uri="{FF2B5EF4-FFF2-40B4-BE49-F238E27FC236}">
                <a16:creationId xmlns:a16="http://schemas.microsoft.com/office/drawing/2014/main" id="{54C5698C-6D03-4474-9120-A972A651A630}"/>
              </a:ext>
            </a:extLst>
          </p:cNvPr>
          <p:cNvSpPr>
            <a:spLocks noGrp="1"/>
          </p:cNvSpPr>
          <p:nvPr>
            <p:ph type="sldNum" sz="quarter" idx="12"/>
          </p:nvPr>
        </p:nvSpPr>
        <p:spPr/>
        <p:txBody>
          <a:bodyPr/>
          <a:lstStyle/>
          <a:p>
            <a:fld id="{3A98EE3D-8CD1-4C3F-BD1C-C98C9596463C}" type="slidenum">
              <a:rPr lang="en-US" smtClean="0"/>
              <a:t>4</a:t>
            </a:fld>
            <a:endParaRPr lang="en-US" dirty="0"/>
          </a:p>
        </p:txBody>
      </p:sp>
      <p:grpSp>
        <p:nvGrpSpPr>
          <p:cNvPr id="33" name="Group 32">
            <a:extLst>
              <a:ext uri="{FF2B5EF4-FFF2-40B4-BE49-F238E27FC236}">
                <a16:creationId xmlns:a16="http://schemas.microsoft.com/office/drawing/2014/main" id="{F6350977-7525-8943-93DE-A2A6A9BAF942}"/>
              </a:ext>
            </a:extLst>
          </p:cNvPr>
          <p:cNvGrpSpPr/>
          <p:nvPr/>
        </p:nvGrpSpPr>
        <p:grpSpPr>
          <a:xfrm>
            <a:off x="3518723" y="1668011"/>
            <a:ext cx="157230" cy="957957"/>
            <a:chOff x="4029582" y="3398887"/>
            <a:chExt cx="157230" cy="957957"/>
          </a:xfrm>
        </p:grpSpPr>
        <p:grpSp>
          <p:nvGrpSpPr>
            <p:cNvPr id="34" name="Group 33">
              <a:extLst>
                <a:ext uri="{FF2B5EF4-FFF2-40B4-BE49-F238E27FC236}">
                  <a16:creationId xmlns:a16="http://schemas.microsoft.com/office/drawing/2014/main" id="{549E23EA-77C3-CC46-96C1-7F08B8F36120}"/>
                </a:ext>
              </a:extLst>
            </p:cNvPr>
            <p:cNvGrpSpPr/>
            <p:nvPr/>
          </p:nvGrpSpPr>
          <p:grpSpPr>
            <a:xfrm>
              <a:off x="4034862" y="3398887"/>
              <a:ext cx="148303" cy="957957"/>
              <a:chOff x="8633065" y="2199571"/>
              <a:chExt cx="148303" cy="957957"/>
            </a:xfrm>
          </p:grpSpPr>
          <p:cxnSp>
            <p:nvCxnSpPr>
              <p:cNvPr id="37" name="Straight Connector 36">
                <a:extLst>
                  <a:ext uri="{FF2B5EF4-FFF2-40B4-BE49-F238E27FC236}">
                    <a16:creationId xmlns:a16="http://schemas.microsoft.com/office/drawing/2014/main" id="{EE5CFB48-2D0E-DC47-B5F1-B5E426910797}"/>
                  </a:ext>
                </a:extLst>
              </p:cNvPr>
              <p:cNvCxnSpPr>
                <a:cxnSpLocks/>
              </p:cNvCxnSpPr>
              <p:nvPr/>
            </p:nvCxnSpPr>
            <p:spPr>
              <a:xfrm>
                <a:off x="8772907" y="2199571"/>
                <a:ext cx="8461" cy="957957"/>
              </a:xfrm>
              <a:prstGeom prst="line">
                <a:avLst/>
              </a:prstGeom>
              <a:ln w="28575"/>
            </p:spPr>
            <p:style>
              <a:lnRef idx="1">
                <a:schemeClr val="dk1"/>
              </a:lnRef>
              <a:fillRef idx="0">
                <a:schemeClr val="dk1"/>
              </a:fillRef>
              <a:effectRef idx="0">
                <a:schemeClr val="dk1"/>
              </a:effectRef>
              <a:fontRef idx="minor">
                <a:schemeClr val="tx1"/>
              </a:fontRef>
            </p:style>
          </p:cxnSp>
          <p:cxnSp>
            <p:nvCxnSpPr>
              <p:cNvPr id="38" name="Straight Connector 37">
                <a:extLst>
                  <a:ext uri="{FF2B5EF4-FFF2-40B4-BE49-F238E27FC236}">
                    <a16:creationId xmlns:a16="http://schemas.microsoft.com/office/drawing/2014/main" id="{0E524FF5-F26C-0946-BF0B-5CD6B6A9E668}"/>
                  </a:ext>
                </a:extLst>
              </p:cNvPr>
              <p:cNvCxnSpPr>
                <a:cxnSpLocks/>
              </p:cNvCxnSpPr>
              <p:nvPr/>
            </p:nvCxnSpPr>
            <p:spPr>
              <a:xfrm flipH="1">
                <a:off x="8633065" y="2213298"/>
                <a:ext cx="148303" cy="85683"/>
              </a:xfrm>
              <a:prstGeom prst="line">
                <a:avLst/>
              </a:prstGeom>
            </p:spPr>
            <p:style>
              <a:lnRef idx="1">
                <a:schemeClr val="dk1"/>
              </a:lnRef>
              <a:fillRef idx="0">
                <a:schemeClr val="dk1"/>
              </a:fillRef>
              <a:effectRef idx="0">
                <a:schemeClr val="dk1"/>
              </a:effectRef>
              <a:fontRef idx="minor">
                <a:schemeClr val="tx1"/>
              </a:fontRef>
            </p:style>
          </p:cxnSp>
          <p:cxnSp>
            <p:nvCxnSpPr>
              <p:cNvPr id="39" name="Straight Connector 38">
                <a:extLst>
                  <a:ext uri="{FF2B5EF4-FFF2-40B4-BE49-F238E27FC236}">
                    <a16:creationId xmlns:a16="http://schemas.microsoft.com/office/drawing/2014/main" id="{FF563486-4CE5-2040-A8DD-B8B54A3B47C2}"/>
                  </a:ext>
                </a:extLst>
              </p:cNvPr>
              <p:cNvCxnSpPr>
                <a:cxnSpLocks/>
              </p:cNvCxnSpPr>
              <p:nvPr/>
            </p:nvCxnSpPr>
            <p:spPr>
              <a:xfrm flipH="1">
                <a:off x="8633065" y="2290203"/>
                <a:ext cx="148303" cy="85683"/>
              </a:xfrm>
              <a:prstGeom prst="line">
                <a:avLst/>
              </a:prstGeom>
            </p:spPr>
            <p:style>
              <a:lnRef idx="1">
                <a:schemeClr val="dk1"/>
              </a:lnRef>
              <a:fillRef idx="0">
                <a:schemeClr val="dk1"/>
              </a:fillRef>
              <a:effectRef idx="0">
                <a:schemeClr val="dk1"/>
              </a:effectRef>
              <a:fontRef idx="minor">
                <a:schemeClr val="tx1"/>
              </a:fontRef>
            </p:style>
          </p:cxnSp>
          <p:cxnSp>
            <p:nvCxnSpPr>
              <p:cNvPr id="40" name="Straight Connector 39">
                <a:extLst>
                  <a:ext uri="{FF2B5EF4-FFF2-40B4-BE49-F238E27FC236}">
                    <a16:creationId xmlns:a16="http://schemas.microsoft.com/office/drawing/2014/main" id="{EEA5C5FC-C0B9-554E-8775-B1E95EDBC0EC}"/>
                  </a:ext>
                </a:extLst>
              </p:cNvPr>
              <p:cNvCxnSpPr>
                <a:cxnSpLocks/>
              </p:cNvCxnSpPr>
              <p:nvPr/>
            </p:nvCxnSpPr>
            <p:spPr>
              <a:xfrm flipH="1">
                <a:off x="8633065" y="2367108"/>
                <a:ext cx="148303" cy="85683"/>
              </a:xfrm>
              <a:prstGeom prst="line">
                <a:avLst/>
              </a:prstGeom>
            </p:spPr>
            <p:style>
              <a:lnRef idx="1">
                <a:schemeClr val="dk1"/>
              </a:lnRef>
              <a:fillRef idx="0">
                <a:schemeClr val="dk1"/>
              </a:fillRef>
              <a:effectRef idx="0">
                <a:schemeClr val="dk1"/>
              </a:effectRef>
              <a:fontRef idx="minor">
                <a:schemeClr val="tx1"/>
              </a:fontRef>
            </p:style>
          </p:cxnSp>
          <p:cxnSp>
            <p:nvCxnSpPr>
              <p:cNvPr id="41" name="Straight Connector 40">
                <a:extLst>
                  <a:ext uri="{FF2B5EF4-FFF2-40B4-BE49-F238E27FC236}">
                    <a16:creationId xmlns:a16="http://schemas.microsoft.com/office/drawing/2014/main" id="{FE2725E7-6D9A-C742-B897-0BDAC331486E}"/>
                  </a:ext>
                </a:extLst>
              </p:cNvPr>
              <p:cNvCxnSpPr>
                <a:cxnSpLocks/>
              </p:cNvCxnSpPr>
              <p:nvPr/>
            </p:nvCxnSpPr>
            <p:spPr>
              <a:xfrm flipH="1">
                <a:off x="8633065" y="2520918"/>
                <a:ext cx="148303" cy="85683"/>
              </a:xfrm>
              <a:prstGeom prst="line">
                <a:avLst/>
              </a:prstGeom>
            </p:spPr>
            <p:style>
              <a:lnRef idx="1">
                <a:schemeClr val="dk1"/>
              </a:lnRef>
              <a:fillRef idx="0">
                <a:schemeClr val="dk1"/>
              </a:fillRef>
              <a:effectRef idx="0">
                <a:schemeClr val="dk1"/>
              </a:effectRef>
              <a:fontRef idx="minor">
                <a:schemeClr val="tx1"/>
              </a:fontRef>
            </p:style>
          </p:cxnSp>
          <p:cxnSp>
            <p:nvCxnSpPr>
              <p:cNvPr id="42" name="Straight Connector 41">
                <a:extLst>
                  <a:ext uri="{FF2B5EF4-FFF2-40B4-BE49-F238E27FC236}">
                    <a16:creationId xmlns:a16="http://schemas.microsoft.com/office/drawing/2014/main" id="{0D258B10-3938-1149-81AD-728C8C1F017D}"/>
                  </a:ext>
                </a:extLst>
              </p:cNvPr>
              <p:cNvCxnSpPr>
                <a:cxnSpLocks/>
              </p:cNvCxnSpPr>
              <p:nvPr/>
            </p:nvCxnSpPr>
            <p:spPr>
              <a:xfrm flipH="1">
                <a:off x="8633065" y="2597823"/>
                <a:ext cx="148303" cy="85683"/>
              </a:xfrm>
              <a:prstGeom prst="line">
                <a:avLst/>
              </a:prstGeom>
            </p:spPr>
            <p:style>
              <a:lnRef idx="1">
                <a:schemeClr val="dk1"/>
              </a:lnRef>
              <a:fillRef idx="0">
                <a:schemeClr val="dk1"/>
              </a:fillRef>
              <a:effectRef idx="0">
                <a:schemeClr val="dk1"/>
              </a:effectRef>
              <a:fontRef idx="minor">
                <a:schemeClr val="tx1"/>
              </a:fontRef>
            </p:style>
          </p:cxnSp>
          <p:cxnSp>
            <p:nvCxnSpPr>
              <p:cNvPr id="43" name="Straight Connector 42">
                <a:extLst>
                  <a:ext uri="{FF2B5EF4-FFF2-40B4-BE49-F238E27FC236}">
                    <a16:creationId xmlns:a16="http://schemas.microsoft.com/office/drawing/2014/main" id="{135BD2A1-23A6-F844-99B9-BE91CEAB18DB}"/>
                  </a:ext>
                </a:extLst>
              </p:cNvPr>
              <p:cNvCxnSpPr>
                <a:cxnSpLocks/>
              </p:cNvCxnSpPr>
              <p:nvPr/>
            </p:nvCxnSpPr>
            <p:spPr>
              <a:xfrm flipH="1">
                <a:off x="8633065" y="2674728"/>
                <a:ext cx="148303" cy="85683"/>
              </a:xfrm>
              <a:prstGeom prst="line">
                <a:avLst/>
              </a:prstGeom>
            </p:spPr>
            <p:style>
              <a:lnRef idx="1">
                <a:schemeClr val="dk1"/>
              </a:lnRef>
              <a:fillRef idx="0">
                <a:schemeClr val="dk1"/>
              </a:fillRef>
              <a:effectRef idx="0">
                <a:schemeClr val="dk1"/>
              </a:effectRef>
              <a:fontRef idx="minor">
                <a:schemeClr val="tx1"/>
              </a:fontRef>
            </p:style>
          </p:cxnSp>
          <p:cxnSp>
            <p:nvCxnSpPr>
              <p:cNvPr id="44" name="Straight Connector 43">
                <a:extLst>
                  <a:ext uri="{FF2B5EF4-FFF2-40B4-BE49-F238E27FC236}">
                    <a16:creationId xmlns:a16="http://schemas.microsoft.com/office/drawing/2014/main" id="{9619C9E1-440D-EF4D-86D1-5CFED09ABF76}"/>
                  </a:ext>
                </a:extLst>
              </p:cNvPr>
              <p:cNvCxnSpPr>
                <a:cxnSpLocks/>
              </p:cNvCxnSpPr>
              <p:nvPr/>
            </p:nvCxnSpPr>
            <p:spPr>
              <a:xfrm flipH="1">
                <a:off x="8633065" y="2751633"/>
                <a:ext cx="148303" cy="85683"/>
              </a:xfrm>
              <a:prstGeom prst="line">
                <a:avLst/>
              </a:prstGeom>
            </p:spPr>
            <p:style>
              <a:lnRef idx="1">
                <a:schemeClr val="dk1"/>
              </a:lnRef>
              <a:fillRef idx="0">
                <a:schemeClr val="dk1"/>
              </a:fillRef>
              <a:effectRef idx="0">
                <a:schemeClr val="dk1"/>
              </a:effectRef>
              <a:fontRef idx="minor">
                <a:schemeClr val="tx1"/>
              </a:fontRef>
            </p:style>
          </p:cxnSp>
          <p:cxnSp>
            <p:nvCxnSpPr>
              <p:cNvPr id="45" name="Straight Connector 44">
                <a:extLst>
                  <a:ext uri="{FF2B5EF4-FFF2-40B4-BE49-F238E27FC236}">
                    <a16:creationId xmlns:a16="http://schemas.microsoft.com/office/drawing/2014/main" id="{CCA482CE-6417-A048-839D-6FDD60589BDE}"/>
                  </a:ext>
                </a:extLst>
              </p:cNvPr>
              <p:cNvCxnSpPr>
                <a:cxnSpLocks/>
              </p:cNvCxnSpPr>
              <p:nvPr/>
            </p:nvCxnSpPr>
            <p:spPr>
              <a:xfrm flipH="1">
                <a:off x="8633065" y="2828538"/>
                <a:ext cx="148303" cy="85683"/>
              </a:xfrm>
              <a:prstGeom prst="line">
                <a:avLst/>
              </a:prstGeom>
            </p:spPr>
            <p:style>
              <a:lnRef idx="1">
                <a:schemeClr val="dk1"/>
              </a:lnRef>
              <a:fillRef idx="0">
                <a:schemeClr val="dk1"/>
              </a:fillRef>
              <a:effectRef idx="0">
                <a:schemeClr val="dk1"/>
              </a:effectRef>
              <a:fontRef idx="minor">
                <a:schemeClr val="tx1"/>
              </a:fontRef>
            </p:style>
          </p:cxnSp>
          <p:cxnSp>
            <p:nvCxnSpPr>
              <p:cNvPr id="46" name="Straight Connector 45">
                <a:extLst>
                  <a:ext uri="{FF2B5EF4-FFF2-40B4-BE49-F238E27FC236}">
                    <a16:creationId xmlns:a16="http://schemas.microsoft.com/office/drawing/2014/main" id="{1EC7145E-678F-8A4C-8FA3-E372A90D1DF9}"/>
                  </a:ext>
                </a:extLst>
              </p:cNvPr>
              <p:cNvCxnSpPr>
                <a:cxnSpLocks/>
              </p:cNvCxnSpPr>
              <p:nvPr/>
            </p:nvCxnSpPr>
            <p:spPr>
              <a:xfrm flipH="1">
                <a:off x="8633065" y="2444013"/>
                <a:ext cx="148303" cy="85683"/>
              </a:xfrm>
              <a:prstGeom prst="line">
                <a:avLst/>
              </a:prstGeom>
            </p:spPr>
            <p:style>
              <a:lnRef idx="1">
                <a:schemeClr val="dk1"/>
              </a:lnRef>
              <a:fillRef idx="0">
                <a:schemeClr val="dk1"/>
              </a:fillRef>
              <a:effectRef idx="0">
                <a:schemeClr val="dk1"/>
              </a:effectRef>
              <a:fontRef idx="minor">
                <a:schemeClr val="tx1"/>
              </a:fontRef>
            </p:style>
          </p:cxnSp>
        </p:grpSp>
        <p:cxnSp>
          <p:nvCxnSpPr>
            <p:cNvPr id="35" name="Straight Connector 34">
              <a:extLst>
                <a:ext uri="{FF2B5EF4-FFF2-40B4-BE49-F238E27FC236}">
                  <a16:creationId xmlns:a16="http://schemas.microsoft.com/office/drawing/2014/main" id="{741EB9C6-341E-FA4B-B31C-D63B476D5A17}"/>
                </a:ext>
              </a:extLst>
            </p:cNvPr>
            <p:cNvCxnSpPr>
              <a:cxnSpLocks/>
            </p:cNvCxnSpPr>
            <p:nvPr/>
          </p:nvCxnSpPr>
          <p:spPr>
            <a:xfrm flipH="1">
              <a:off x="4029582" y="4128296"/>
              <a:ext cx="148303" cy="85683"/>
            </a:xfrm>
            <a:prstGeom prst="line">
              <a:avLst/>
            </a:prstGeom>
          </p:spPr>
          <p:style>
            <a:lnRef idx="1">
              <a:schemeClr val="dk1"/>
            </a:lnRef>
            <a:fillRef idx="0">
              <a:schemeClr val="dk1"/>
            </a:fillRef>
            <a:effectRef idx="0">
              <a:schemeClr val="dk1"/>
            </a:effectRef>
            <a:fontRef idx="minor">
              <a:schemeClr val="tx1"/>
            </a:fontRef>
          </p:style>
        </p:cxnSp>
        <p:cxnSp>
          <p:nvCxnSpPr>
            <p:cNvPr id="36" name="Straight Connector 35">
              <a:extLst>
                <a:ext uri="{FF2B5EF4-FFF2-40B4-BE49-F238E27FC236}">
                  <a16:creationId xmlns:a16="http://schemas.microsoft.com/office/drawing/2014/main" id="{B9A6BA2E-4454-6F4F-A81D-E4BD153F9081}"/>
                </a:ext>
              </a:extLst>
            </p:cNvPr>
            <p:cNvCxnSpPr>
              <a:cxnSpLocks/>
            </p:cNvCxnSpPr>
            <p:nvPr/>
          </p:nvCxnSpPr>
          <p:spPr>
            <a:xfrm flipH="1">
              <a:off x="4038509" y="4217625"/>
              <a:ext cx="148303" cy="85683"/>
            </a:xfrm>
            <a:prstGeom prst="line">
              <a:avLst/>
            </a:prstGeom>
          </p:spPr>
          <p:style>
            <a:lnRef idx="1">
              <a:schemeClr val="dk1"/>
            </a:lnRef>
            <a:fillRef idx="0">
              <a:schemeClr val="dk1"/>
            </a:fillRef>
            <a:effectRef idx="0">
              <a:schemeClr val="dk1"/>
            </a:effectRef>
            <a:fontRef idx="minor">
              <a:schemeClr val="tx1"/>
            </a:fontRef>
          </p:style>
        </p:cxnSp>
      </p:grpSp>
      <p:grpSp>
        <p:nvGrpSpPr>
          <p:cNvPr id="47" name="Group 46">
            <a:extLst>
              <a:ext uri="{FF2B5EF4-FFF2-40B4-BE49-F238E27FC236}">
                <a16:creationId xmlns:a16="http://schemas.microsoft.com/office/drawing/2014/main" id="{D3B12DF2-0C99-E340-92CB-9EB1AC52385D}"/>
              </a:ext>
            </a:extLst>
          </p:cNvPr>
          <p:cNvGrpSpPr/>
          <p:nvPr/>
        </p:nvGrpSpPr>
        <p:grpSpPr>
          <a:xfrm flipH="1">
            <a:off x="8352901" y="1688171"/>
            <a:ext cx="157230" cy="957957"/>
            <a:chOff x="4029582" y="3398887"/>
            <a:chExt cx="157230" cy="957957"/>
          </a:xfrm>
        </p:grpSpPr>
        <p:grpSp>
          <p:nvGrpSpPr>
            <p:cNvPr id="48" name="Group 47">
              <a:extLst>
                <a:ext uri="{FF2B5EF4-FFF2-40B4-BE49-F238E27FC236}">
                  <a16:creationId xmlns:a16="http://schemas.microsoft.com/office/drawing/2014/main" id="{13890C6B-2676-DA4C-9481-D60C2F2E45D1}"/>
                </a:ext>
              </a:extLst>
            </p:cNvPr>
            <p:cNvGrpSpPr/>
            <p:nvPr/>
          </p:nvGrpSpPr>
          <p:grpSpPr>
            <a:xfrm>
              <a:off x="4034862" y="3398887"/>
              <a:ext cx="148303" cy="957957"/>
              <a:chOff x="8633065" y="2199571"/>
              <a:chExt cx="148303" cy="957957"/>
            </a:xfrm>
          </p:grpSpPr>
          <p:cxnSp>
            <p:nvCxnSpPr>
              <p:cNvPr id="51" name="Straight Connector 50">
                <a:extLst>
                  <a:ext uri="{FF2B5EF4-FFF2-40B4-BE49-F238E27FC236}">
                    <a16:creationId xmlns:a16="http://schemas.microsoft.com/office/drawing/2014/main" id="{78A3BCE4-27E3-7D4A-BE45-18B565718427}"/>
                  </a:ext>
                </a:extLst>
              </p:cNvPr>
              <p:cNvCxnSpPr>
                <a:cxnSpLocks/>
              </p:cNvCxnSpPr>
              <p:nvPr/>
            </p:nvCxnSpPr>
            <p:spPr>
              <a:xfrm>
                <a:off x="8772907" y="2199571"/>
                <a:ext cx="8461" cy="957957"/>
              </a:xfrm>
              <a:prstGeom prst="line">
                <a:avLst/>
              </a:prstGeom>
              <a:ln w="28575"/>
            </p:spPr>
            <p:style>
              <a:lnRef idx="1">
                <a:schemeClr val="dk1"/>
              </a:lnRef>
              <a:fillRef idx="0">
                <a:schemeClr val="dk1"/>
              </a:fillRef>
              <a:effectRef idx="0">
                <a:schemeClr val="dk1"/>
              </a:effectRef>
              <a:fontRef idx="minor">
                <a:schemeClr val="tx1"/>
              </a:fontRef>
            </p:style>
          </p:cxnSp>
          <p:cxnSp>
            <p:nvCxnSpPr>
              <p:cNvPr id="52" name="Straight Connector 51">
                <a:extLst>
                  <a:ext uri="{FF2B5EF4-FFF2-40B4-BE49-F238E27FC236}">
                    <a16:creationId xmlns:a16="http://schemas.microsoft.com/office/drawing/2014/main" id="{BE16AAAC-4371-4B46-BA08-8D3095F75A1C}"/>
                  </a:ext>
                </a:extLst>
              </p:cNvPr>
              <p:cNvCxnSpPr>
                <a:cxnSpLocks/>
              </p:cNvCxnSpPr>
              <p:nvPr/>
            </p:nvCxnSpPr>
            <p:spPr>
              <a:xfrm flipH="1">
                <a:off x="8633065" y="2213298"/>
                <a:ext cx="148303" cy="85683"/>
              </a:xfrm>
              <a:prstGeom prst="line">
                <a:avLst/>
              </a:prstGeom>
            </p:spPr>
            <p:style>
              <a:lnRef idx="1">
                <a:schemeClr val="dk1"/>
              </a:lnRef>
              <a:fillRef idx="0">
                <a:schemeClr val="dk1"/>
              </a:fillRef>
              <a:effectRef idx="0">
                <a:schemeClr val="dk1"/>
              </a:effectRef>
              <a:fontRef idx="minor">
                <a:schemeClr val="tx1"/>
              </a:fontRef>
            </p:style>
          </p:cxnSp>
          <p:cxnSp>
            <p:nvCxnSpPr>
              <p:cNvPr id="53" name="Straight Connector 52">
                <a:extLst>
                  <a:ext uri="{FF2B5EF4-FFF2-40B4-BE49-F238E27FC236}">
                    <a16:creationId xmlns:a16="http://schemas.microsoft.com/office/drawing/2014/main" id="{6E1BF47F-77FD-694D-B679-F59E93DADA80}"/>
                  </a:ext>
                </a:extLst>
              </p:cNvPr>
              <p:cNvCxnSpPr>
                <a:cxnSpLocks/>
              </p:cNvCxnSpPr>
              <p:nvPr/>
            </p:nvCxnSpPr>
            <p:spPr>
              <a:xfrm flipH="1">
                <a:off x="8633065" y="2290203"/>
                <a:ext cx="148303" cy="85683"/>
              </a:xfrm>
              <a:prstGeom prst="line">
                <a:avLst/>
              </a:prstGeom>
            </p:spPr>
            <p:style>
              <a:lnRef idx="1">
                <a:schemeClr val="dk1"/>
              </a:lnRef>
              <a:fillRef idx="0">
                <a:schemeClr val="dk1"/>
              </a:fillRef>
              <a:effectRef idx="0">
                <a:schemeClr val="dk1"/>
              </a:effectRef>
              <a:fontRef idx="minor">
                <a:schemeClr val="tx1"/>
              </a:fontRef>
            </p:style>
          </p:cxnSp>
          <p:cxnSp>
            <p:nvCxnSpPr>
              <p:cNvPr id="54" name="Straight Connector 53">
                <a:extLst>
                  <a:ext uri="{FF2B5EF4-FFF2-40B4-BE49-F238E27FC236}">
                    <a16:creationId xmlns:a16="http://schemas.microsoft.com/office/drawing/2014/main" id="{B02691A2-3B2B-4A42-AFC0-894ACC8348D0}"/>
                  </a:ext>
                </a:extLst>
              </p:cNvPr>
              <p:cNvCxnSpPr>
                <a:cxnSpLocks/>
              </p:cNvCxnSpPr>
              <p:nvPr/>
            </p:nvCxnSpPr>
            <p:spPr>
              <a:xfrm flipH="1">
                <a:off x="8633065" y="2367108"/>
                <a:ext cx="148303" cy="85683"/>
              </a:xfrm>
              <a:prstGeom prst="line">
                <a:avLst/>
              </a:prstGeom>
            </p:spPr>
            <p:style>
              <a:lnRef idx="1">
                <a:schemeClr val="dk1"/>
              </a:lnRef>
              <a:fillRef idx="0">
                <a:schemeClr val="dk1"/>
              </a:fillRef>
              <a:effectRef idx="0">
                <a:schemeClr val="dk1"/>
              </a:effectRef>
              <a:fontRef idx="minor">
                <a:schemeClr val="tx1"/>
              </a:fontRef>
            </p:style>
          </p:cxnSp>
          <p:cxnSp>
            <p:nvCxnSpPr>
              <p:cNvPr id="55" name="Straight Connector 54">
                <a:extLst>
                  <a:ext uri="{FF2B5EF4-FFF2-40B4-BE49-F238E27FC236}">
                    <a16:creationId xmlns:a16="http://schemas.microsoft.com/office/drawing/2014/main" id="{72B1F4EC-D1BE-D745-9DCA-50407A6A0651}"/>
                  </a:ext>
                </a:extLst>
              </p:cNvPr>
              <p:cNvCxnSpPr>
                <a:cxnSpLocks/>
              </p:cNvCxnSpPr>
              <p:nvPr/>
            </p:nvCxnSpPr>
            <p:spPr>
              <a:xfrm flipH="1">
                <a:off x="8633065" y="2520918"/>
                <a:ext cx="148303" cy="85683"/>
              </a:xfrm>
              <a:prstGeom prst="line">
                <a:avLst/>
              </a:prstGeom>
            </p:spPr>
            <p:style>
              <a:lnRef idx="1">
                <a:schemeClr val="dk1"/>
              </a:lnRef>
              <a:fillRef idx="0">
                <a:schemeClr val="dk1"/>
              </a:fillRef>
              <a:effectRef idx="0">
                <a:schemeClr val="dk1"/>
              </a:effectRef>
              <a:fontRef idx="minor">
                <a:schemeClr val="tx1"/>
              </a:fontRef>
            </p:style>
          </p:cxnSp>
          <p:cxnSp>
            <p:nvCxnSpPr>
              <p:cNvPr id="56" name="Straight Connector 55">
                <a:extLst>
                  <a:ext uri="{FF2B5EF4-FFF2-40B4-BE49-F238E27FC236}">
                    <a16:creationId xmlns:a16="http://schemas.microsoft.com/office/drawing/2014/main" id="{C15134AD-3200-3F49-812A-CD073250D727}"/>
                  </a:ext>
                </a:extLst>
              </p:cNvPr>
              <p:cNvCxnSpPr>
                <a:cxnSpLocks/>
              </p:cNvCxnSpPr>
              <p:nvPr/>
            </p:nvCxnSpPr>
            <p:spPr>
              <a:xfrm flipH="1">
                <a:off x="8633065" y="2597823"/>
                <a:ext cx="148303" cy="85683"/>
              </a:xfrm>
              <a:prstGeom prst="line">
                <a:avLst/>
              </a:prstGeom>
            </p:spPr>
            <p:style>
              <a:lnRef idx="1">
                <a:schemeClr val="dk1"/>
              </a:lnRef>
              <a:fillRef idx="0">
                <a:schemeClr val="dk1"/>
              </a:fillRef>
              <a:effectRef idx="0">
                <a:schemeClr val="dk1"/>
              </a:effectRef>
              <a:fontRef idx="minor">
                <a:schemeClr val="tx1"/>
              </a:fontRef>
            </p:style>
          </p:cxnSp>
          <p:cxnSp>
            <p:nvCxnSpPr>
              <p:cNvPr id="57" name="Straight Connector 56">
                <a:extLst>
                  <a:ext uri="{FF2B5EF4-FFF2-40B4-BE49-F238E27FC236}">
                    <a16:creationId xmlns:a16="http://schemas.microsoft.com/office/drawing/2014/main" id="{7BD14547-3CC1-6746-8F4B-6C0EC9EDCCDD}"/>
                  </a:ext>
                </a:extLst>
              </p:cNvPr>
              <p:cNvCxnSpPr>
                <a:cxnSpLocks/>
              </p:cNvCxnSpPr>
              <p:nvPr/>
            </p:nvCxnSpPr>
            <p:spPr>
              <a:xfrm flipH="1">
                <a:off x="8633065" y="2674728"/>
                <a:ext cx="148303" cy="85683"/>
              </a:xfrm>
              <a:prstGeom prst="line">
                <a:avLst/>
              </a:prstGeom>
            </p:spPr>
            <p:style>
              <a:lnRef idx="1">
                <a:schemeClr val="dk1"/>
              </a:lnRef>
              <a:fillRef idx="0">
                <a:schemeClr val="dk1"/>
              </a:fillRef>
              <a:effectRef idx="0">
                <a:schemeClr val="dk1"/>
              </a:effectRef>
              <a:fontRef idx="minor">
                <a:schemeClr val="tx1"/>
              </a:fontRef>
            </p:style>
          </p:cxnSp>
          <p:cxnSp>
            <p:nvCxnSpPr>
              <p:cNvPr id="58" name="Straight Connector 57">
                <a:extLst>
                  <a:ext uri="{FF2B5EF4-FFF2-40B4-BE49-F238E27FC236}">
                    <a16:creationId xmlns:a16="http://schemas.microsoft.com/office/drawing/2014/main" id="{90DAE1B7-1830-A540-92EA-36F3F4885645}"/>
                  </a:ext>
                </a:extLst>
              </p:cNvPr>
              <p:cNvCxnSpPr>
                <a:cxnSpLocks/>
              </p:cNvCxnSpPr>
              <p:nvPr/>
            </p:nvCxnSpPr>
            <p:spPr>
              <a:xfrm flipH="1">
                <a:off x="8633065" y="2751633"/>
                <a:ext cx="148303" cy="85683"/>
              </a:xfrm>
              <a:prstGeom prst="line">
                <a:avLst/>
              </a:prstGeom>
            </p:spPr>
            <p:style>
              <a:lnRef idx="1">
                <a:schemeClr val="dk1"/>
              </a:lnRef>
              <a:fillRef idx="0">
                <a:schemeClr val="dk1"/>
              </a:fillRef>
              <a:effectRef idx="0">
                <a:schemeClr val="dk1"/>
              </a:effectRef>
              <a:fontRef idx="minor">
                <a:schemeClr val="tx1"/>
              </a:fontRef>
            </p:style>
          </p:cxnSp>
          <p:cxnSp>
            <p:nvCxnSpPr>
              <p:cNvPr id="59" name="Straight Connector 58">
                <a:extLst>
                  <a:ext uri="{FF2B5EF4-FFF2-40B4-BE49-F238E27FC236}">
                    <a16:creationId xmlns:a16="http://schemas.microsoft.com/office/drawing/2014/main" id="{5DD49FF4-B692-6448-8DC4-8595B5758DC6}"/>
                  </a:ext>
                </a:extLst>
              </p:cNvPr>
              <p:cNvCxnSpPr>
                <a:cxnSpLocks/>
              </p:cNvCxnSpPr>
              <p:nvPr/>
            </p:nvCxnSpPr>
            <p:spPr>
              <a:xfrm flipH="1">
                <a:off x="8633065" y="2828538"/>
                <a:ext cx="148303" cy="85683"/>
              </a:xfrm>
              <a:prstGeom prst="line">
                <a:avLst/>
              </a:prstGeom>
            </p:spPr>
            <p:style>
              <a:lnRef idx="1">
                <a:schemeClr val="dk1"/>
              </a:lnRef>
              <a:fillRef idx="0">
                <a:schemeClr val="dk1"/>
              </a:fillRef>
              <a:effectRef idx="0">
                <a:schemeClr val="dk1"/>
              </a:effectRef>
              <a:fontRef idx="minor">
                <a:schemeClr val="tx1"/>
              </a:fontRef>
            </p:style>
          </p:cxnSp>
          <p:cxnSp>
            <p:nvCxnSpPr>
              <p:cNvPr id="60" name="Straight Connector 59">
                <a:extLst>
                  <a:ext uri="{FF2B5EF4-FFF2-40B4-BE49-F238E27FC236}">
                    <a16:creationId xmlns:a16="http://schemas.microsoft.com/office/drawing/2014/main" id="{64B7AFA4-2262-794F-B594-3F31E9D2F459}"/>
                  </a:ext>
                </a:extLst>
              </p:cNvPr>
              <p:cNvCxnSpPr>
                <a:cxnSpLocks/>
              </p:cNvCxnSpPr>
              <p:nvPr/>
            </p:nvCxnSpPr>
            <p:spPr>
              <a:xfrm flipH="1">
                <a:off x="8633065" y="2444013"/>
                <a:ext cx="148303" cy="85683"/>
              </a:xfrm>
              <a:prstGeom prst="line">
                <a:avLst/>
              </a:prstGeom>
            </p:spPr>
            <p:style>
              <a:lnRef idx="1">
                <a:schemeClr val="dk1"/>
              </a:lnRef>
              <a:fillRef idx="0">
                <a:schemeClr val="dk1"/>
              </a:fillRef>
              <a:effectRef idx="0">
                <a:schemeClr val="dk1"/>
              </a:effectRef>
              <a:fontRef idx="minor">
                <a:schemeClr val="tx1"/>
              </a:fontRef>
            </p:style>
          </p:cxnSp>
        </p:grpSp>
        <p:cxnSp>
          <p:nvCxnSpPr>
            <p:cNvPr id="49" name="Straight Connector 48">
              <a:extLst>
                <a:ext uri="{FF2B5EF4-FFF2-40B4-BE49-F238E27FC236}">
                  <a16:creationId xmlns:a16="http://schemas.microsoft.com/office/drawing/2014/main" id="{28E26727-26E5-324F-BC5F-71B1075154FD}"/>
                </a:ext>
              </a:extLst>
            </p:cNvPr>
            <p:cNvCxnSpPr>
              <a:cxnSpLocks/>
            </p:cNvCxnSpPr>
            <p:nvPr/>
          </p:nvCxnSpPr>
          <p:spPr>
            <a:xfrm flipH="1">
              <a:off x="4029582" y="4128296"/>
              <a:ext cx="148303" cy="85683"/>
            </a:xfrm>
            <a:prstGeom prst="line">
              <a:avLst/>
            </a:prstGeom>
          </p:spPr>
          <p:style>
            <a:lnRef idx="1">
              <a:schemeClr val="dk1"/>
            </a:lnRef>
            <a:fillRef idx="0">
              <a:schemeClr val="dk1"/>
            </a:fillRef>
            <a:effectRef idx="0">
              <a:schemeClr val="dk1"/>
            </a:effectRef>
            <a:fontRef idx="minor">
              <a:schemeClr val="tx1"/>
            </a:fontRef>
          </p:style>
        </p:cxnSp>
        <p:cxnSp>
          <p:nvCxnSpPr>
            <p:cNvPr id="50" name="Straight Connector 49">
              <a:extLst>
                <a:ext uri="{FF2B5EF4-FFF2-40B4-BE49-F238E27FC236}">
                  <a16:creationId xmlns:a16="http://schemas.microsoft.com/office/drawing/2014/main" id="{6FB80CFD-2475-154B-AE04-A5C7F6A15A32}"/>
                </a:ext>
              </a:extLst>
            </p:cNvPr>
            <p:cNvCxnSpPr>
              <a:cxnSpLocks/>
            </p:cNvCxnSpPr>
            <p:nvPr/>
          </p:nvCxnSpPr>
          <p:spPr>
            <a:xfrm flipH="1">
              <a:off x="4038509" y="4217625"/>
              <a:ext cx="148303" cy="85683"/>
            </a:xfrm>
            <a:prstGeom prst="line">
              <a:avLst/>
            </a:prstGeom>
          </p:spPr>
          <p:style>
            <a:lnRef idx="1">
              <a:schemeClr val="dk1"/>
            </a:lnRef>
            <a:fillRef idx="0">
              <a:schemeClr val="dk1"/>
            </a:fillRef>
            <a:effectRef idx="0">
              <a:schemeClr val="dk1"/>
            </a:effectRef>
            <a:fontRef idx="minor">
              <a:schemeClr val="tx1"/>
            </a:fontRef>
          </p:style>
        </p:cxnSp>
      </p:grpSp>
      <p:grpSp>
        <p:nvGrpSpPr>
          <p:cNvPr id="68" name="Group 67">
            <a:extLst>
              <a:ext uri="{FF2B5EF4-FFF2-40B4-BE49-F238E27FC236}">
                <a16:creationId xmlns:a16="http://schemas.microsoft.com/office/drawing/2014/main" id="{D12895C2-9179-D941-877B-CA9A2015957B}"/>
              </a:ext>
            </a:extLst>
          </p:cNvPr>
          <p:cNvGrpSpPr/>
          <p:nvPr/>
        </p:nvGrpSpPr>
        <p:grpSpPr>
          <a:xfrm>
            <a:off x="4377375" y="2305756"/>
            <a:ext cx="3557992" cy="829313"/>
            <a:chOff x="4377375" y="2305756"/>
            <a:chExt cx="3557992" cy="829313"/>
          </a:xfrm>
        </p:grpSpPr>
        <p:cxnSp>
          <p:nvCxnSpPr>
            <p:cNvPr id="63" name="Straight Arrow Connector 62">
              <a:extLst>
                <a:ext uri="{FF2B5EF4-FFF2-40B4-BE49-F238E27FC236}">
                  <a16:creationId xmlns:a16="http://schemas.microsoft.com/office/drawing/2014/main" id="{FF72DB53-D12D-0B4A-8EDE-3CE516614739}"/>
                </a:ext>
              </a:extLst>
            </p:cNvPr>
            <p:cNvCxnSpPr>
              <a:cxnSpLocks/>
            </p:cNvCxnSpPr>
            <p:nvPr/>
          </p:nvCxnSpPr>
          <p:spPr>
            <a:xfrm>
              <a:off x="5319733" y="2305756"/>
              <a:ext cx="0" cy="523941"/>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a:extLst>
                <a:ext uri="{FF2B5EF4-FFF2-40B4-BE49-F238E27FC236}">
                  <a16:creationId xmlns:a16="http://schemas.microsoft.com/office/drawing/2014/main" id="{6BC7915C-2D0D-5346-8F7F-C5D4C7F8C8AB}"/>
                </a:ext>
              </a:extLst>
            </p:cNvPr>
            <p:cNvCxnSpPr>
              <a:cxnSpLocks/>
            </p:cNvCxnSpPr>
            <p:nvPr/>
          </p:nvCxnSpPr>
          <p:spPr>
            <a:xfrm>
              <a:off x="4377375" y="2305756"/>
              <a:ext cx="0" cy="523941"/>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a:extLst>
                <a:ext uri="{FF2B5EF4-FFF2-40B4-BE49-F238E27FC236}">
                  <a16:creationId xmlns:a16="http://schemas.microsoft.com/office/drawing/2014/main" id="{165F596E-7CBA-BC4B-8CB2-DA67431E9B42}"/>
                </a:ext>
              </a:extLst>
            </p:cNvPr>
            <p:cNvCxnSpPr>
              <a:cxnSpLocks/>
            </p:cNvCxnSpPr>
            <p:nvPr/>
          </p:nvCxnSpPr>
          <p:spPr>
            <a:xfrm>
              <a:off x="7394044" y="2611128"/>
              <a:ext cx="0" cy="523941"/>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67" name="Straight Arrow Connector 66">
              <a:extLst>
                <a:ext uri="{FF2B5EF4-FFF2-40B4-BE49-F238E27FC236}">
                  <a16:creationId xmlns:a16="http://schemas.microsoft.com/office/drawing/2014/main" id="{13183743-ACD6-254A-826F-C55BB3436C17}"/>
                </a:ext>
              </a:extLst>
            </p:cNvPr>
            <p:cNvCxnSpPr>
              <a:cxnSpLocks/>
            </p:cNvCxnSpPr>
            <p:nvPr/>
          </p:nvCxnSpPr>
          <p:spPr>
            <a:xfrm>
              <a:off x="7935367" y="2601254"/>
              <a:ext cx="0" cy="523941"/>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886208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par>
                                <p:cTn id="11" presetID="10" presetClass="entr" presetSubtype="0" fill="hold" nodeType="with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500"/>
                                        <p:tgtEl>
                                          <p:spTgt spid="33"/>
                                        </p:tgtEl>
                                      </p:cBhvr>
                                    </p:animEffect>
                                  </p:childTnLst>
                                </p:cTn>
                              </p:par>
                              <p:par>
                                <p:cTn id="14" presetID="10" presetClass="entr" presetSubtype="0" fill="hold" nodeType="withEffect">
                                  <p:stCondLst>
                                    <p:cond delay="0"/>
                                  </p:stCondLst>
                                  <p:childTnLst>
                                    <p:set>
                                      <p:cBhvr>
                                        <p:cTn id="15" dur="1" fill="hold">
                                          <p:stCondLst>
                                            <p:cond delay="0"/>
                                          </p:stCondLst>
                                        </p:cTn>
                                        <p:tgtEl>
                                          <p:spTgt spid="47"/>
                                        </p:tgtEl>
                                        <p:attrNameLst>
                                          <p:attrName>style.visibility</p:attrName>
                                        </p:attrNameLst>
                                      </p:cBhvr>
                                      <p:to>
                                        <p:strVal val="visible"/>
                                      </p:to>
                                    </p:set>
                                    <p:animEffect transition="in" filter="fade">
                                      <p:cBhvr>
                                        <p:cTn id="16" dur="500"/>
                                        <p:tgtEl>
                                          <p:spTgt spid="47"/>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childTnLst>
                                </p:cTn>
                              </p:par>
                              <p:par>
                                <p:cTn id="21" presetID="10" presetClass="exit" presetSubtype="0" fill="hold" nodeType="withEffect">
                                  <p:stCondLst>
                                    <p:cond delay="0"/>
                                  </p:stCondLst>
                                  <p:childTnLst>
                                    <p:animEffect transition="out" filter="fade">
                                      <p:cBhvr>
                                        <p:cTn id="22" dur="500"/>
                                        <p:tgtEl>
                                          <p:spTgt spid="33"/>
                                        </p:tgtEl>
                                      </p:cBhvr>
                                    </p:animEffect>
                                    <p:set>
                                      <p:cBhvr>
                                        <p:cTn id="23" dur="1" fill="hold">
                                          <p:stCondLst>
                                            <p:cond delay="499"/>
                                          </p:stCondLst>
                                        </p:cTn>
                                        <p:tgtEl>
                                          <p:spTgt spid="33"/>
                                        </p:tgtEl>
                                        <p:attrNameLst>
                                          <p:attrName>style.visibility</p:attrName>
                                        </p:attrNameLst>
                                      </p:cBhvr>
                                      <p:to>
                                        <p:strVal val="hidden"/>
                                      </p:to>
                                    </p:set>
                                  </p:childTnLst>
                                </p:cTn>
                              </p:par>
                              <p:par>
                                <p:cTn id="24" presetID="10" presetClass="exit" presetSubtype="0" fill="hold" nodeType="withEffect">
                                  <p:stCondLst>
                                    <p:cond delay="0"/>
                                  </p:stCondLst>
                                  <p:childTnLst>
                                    <p:animEffect transition="out" filter="fade">
                                      <p:cBhvr>
                                        <p:cTn id="25" dur="500"/>
                                        <p:tgtEl>
                                          <p:spTgt spid="47"/>
                                        </p:tgtEl>
                                      </p:cBhvr>
                                    </p:animEffect>
                                    <p:set>
                                      <p:cBhvr>
                                        <p:cTn id="26" dur="1" fill="hold">
                                          <p:stCondLst>
                                            <p:cond delay="499"/>
                                          </p:stCondLst>
                                        </p:cTn>
                                        <p:tgtEl>
                                          <p:spTgt spid="47"/>
                                        </p:tgtEl>
                                        <p:attrNameLst>
                                          <p:attrName>style.visibility</p:attrName>
                                        </p:attrNameLst>
                                      </p:cBhvr>
                                      <p:to>
                                        <p:strVal val="hidden"/>
                                      </p:to>
                                    </p:set>
                                  </p:childTnLst>
                                </p:cTn>
                              </p:par>
                              <p:par>
                                <p:cTn id="27" presetID="10" presetClass="entr" presetSubtype="0" fill="hold" nodeType="withEffect">
                                  <p:stCondLst>
                                    <p:cond delay="0"/>
                                  </p:stCondLst>
                                  <p:childTnLst>
                                    <p:set>
                                      <p:cBhvr>
                                        <p:cTn id="28" dur="1" fill="hold">
                                          <p:stCondLst>
                                            <p:cond delay="0"/>
                                          </p:stCondLst>
                                        </p:cTn>
                                        <p:tgtEl>
                                          <p:spTgt spid="68"/>
                                        </p:tgtEl>
                                        <p:attrNameLst>
                                          <p:attrName>style.visibility</p:attrName>
                                        </p:attrNameLst>
                                      </p:cBhvr>
                                      <p:to>
                                        <p:strVal val="visible"/>
                                      </p:to>
                                    </p:set>
                                    <p:animEffect transition="in" filter="fade">
                                      <p:cBhvr>
                                        <p:cTn id="29" dur="500"/>
                                        <p:tgtEl>
                                          <p:spTgt spid="68"/>
                                        </p:tgtEl>
                                      </p:cBhvr>
                                    </p:animEffec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2">
                                            <p:txEl>
                                              <p:pRg st="5" end="5"/>
                                            </p:txEl>
                                          </p:spTgt>
                                        </p:tgtEl>
                                        <p:attrNameLst>
                                          <p:attrName>style.visibility</p:attrName>
                                        </p:attrNameLst>
                                      </p:cBhvr>
                                      <p:to>
                                        <p:strVal val="visible"/>
                                      </p:to>
                                    </p:set>
                                  </p:childTnLst>
                                </p:cTn>
                              </p:par>
                              <p:par>
                                <p:cTn id="34" presetID="10" presetClass="exit" presetSubtype="0" fill="hold" nodeType="withEffect">
                                  <p:stCondLst>
                                    <p:cond delay="0"/>
                                  </p:stCondLst>
                                  <p:childTnLst>
                                    <p:animEffect transition="out" filter="fade">
                                      <p:cBhvr>
                                        <p:cTn id="35" dur="500"/>
                                        <p:tgtEl>
                                          <p:spTgt spid="68"/>
                                        </p:tgtEl>
                                      </p:cBhvr>
                                    </p:animEffect>
                                    <p:set>
                                      <p:cBhvr>
                                        <p:cTn id="36" dur="1" fill="hold">
                                          <p:stCondLst>
                                            <p:cond delay="499"/>
                                          </p:stCondLst>
                                        </p:cTn>
                                        <p:tgtEl>
                                          <p:spTgt spid="68"/>
                                        </p:tgtEl>
                                        <p:attrNameLst>
                                          <p:attrName>style.visibility</p:attrName>
                                        </p:attrNameLst>
                                      </p:cBhvr>
                                      <p:to>
                                        <p:strVal val="hidden"/>
                                      </p:to>
                                    </p:set>
                                  </p:childTnLst>
                                </p:cTn>
                              </p:par>
                              <p:par>
                                <p:cTn id="37" presetID="10" presetClass="exit" presetSubtype="0" fill="hold" grpId="0" nodeType="withEffect">
                                  <p:stCondLst>
                                    <p:cond delay="0"/>
                                  </p:stCondLst>
                                  <p:childTnLst>
                                    <p:animEffect transition="out" filter="fade">
                                      <p:cBhvr>
                                        <p:cTn id="38" dur="500"/>
                                        <p:tgtEl>
                                          <p:spTgt spid="19"/>
                                        </p:tgtEl>
                                      </p:cBhvr>
                                    </p:animEffect>
                                    <p:set>
                                      <p:cBhvr>
                                        <p:cTn id="39" dur="1" fill="hold">
                                          <p:stCondLst>
                                            <p:cond delay="499"/>
                                          </p:stCondLst>
                                        </p:cTn>
                                        <p:tgtEl>
                                          <p:spTgt spid="19"/>
                                        </p:tgtEl>
                                        <p:attrNameLst>
                                          <p:attrName>style.visibility</p:attrName>
                                        </p:attrNameLst>
                                      </p:cBhvr>
                                      <p:to>
                                        <p:strVal val="hidden"/>
                                      </p:to>
                                    </p:set>
                                  </p:childTnLst>
                                </p:cTn>
                              </p:par>
                              <p:par>
                                <p:cTn id="40" presetID="10" presetClass="exit" presetSubtype="0" fill="hold" grpId="0" nodeType="withEffect">
                                  <p:stCondLst>
                                    <p:cond delay="0"/>
                                  </p:stCondLst>
                                  <p:childTnLst>
                                    <p:animEffect transition="out" filter="fade">
                                      <p:cBhvr>
                                        <p:cTn id="41" dur="500"/>
                                        <p:tgtEl>
                                          <p:spTgt spid="20"/>
                                        </p:tgtEl>
                                      </p:cBhvr>
                                    </p:animEffect>
                                    <p:set>
                                      <p:cBhvr>
                                        <p:cTn id="42" dur="1" fill="hold">
                                          <p:stCondLst>
                                            <p:cond delay="499"/>
                                          </p:stCondLst>
                                        </p:cTn>
                                        <p:tgtEl>
                                          <p:spTgt spid="20"/>
                                        </p:tgtEl>
                                        <p:attrNameLst>
                                          <p:attrName>style.visibility</p:attrName>
                                        </p:attrNameLst>
                                      </p:cBhvr>
                                      <p:to>
                                        <p:strVal val="hidden"/>
                                      </p:to>
                                    </p:set>
                                  </p:childTnLst>
                                </p:cTn>
                              </p:par>
                              <p:par>
                                <p:cTn id="43" presetID="10" presetClass="entr" presetSubtype="0" fill="hold" grpId="0" nodeType="withEffect">
                                  <p:stCondLst>
                                    <p:cond delay="0"/>
                                  </p:stCondLst>
                                  <p:childTnLst>
                                    <p:set>
                                      <p:cBhvr>
                                        <p:cTn id="44" dur="1" fill="hold">
                                          <p:stCondLst>
                                            <p:cond delay="0"/>
                                          </p:stCondLst>
                                        </p:cTn>
                                        <p:tgtEl>
                                          <p:spTgt spid="70"/>
                                        </p:tgtEl>
                                        <p:attrNameLst>
                                          <p:attrName>style.visibility</p:attrName>
                                        </p:attrNameLst>
                                      </p:cBhvr>
                                      <p:to>
                                        <p:strVal val="visible"/>
                                      </p:to>
                                    </p:set>
                                    <p:animEffect transition="in" filter="fade">
                                      <p:cBhvr>
                                        <p:cTn id="45" dur="500"/>
                                        <p:tgtEl>
                                          <p:spTgt spid="7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71"/>
                                        </p:tgtEl>
                                        <p:attrNameLst>
                                          <p:attrName>style.visibility</p:attrName>
                                        </p:attrNameLst>
                                      </p:cBhvr>
                                      <p:to>
                                        <p:strVal val="visible"/>
                                      </p:to>
                                    </p:set>
                                    <p:animEffect transition="in" filter="fade">
                                      <p:cBhvr>
                                        <p:cTn id="48"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19" grpId="0"/>
      <p:bldP spid="20" grpId="0"/>
      <p:bldP spid="70" grpId="0"/>
      <p:bldP spid="7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26D49EA2-C38D-4DEC-8E69-607F7DFDB89B}"/>
                  </a:ext>
                </a:extLst>
              </p:cNvPr>
              <p:cNvSpPr>
                <a:spLocks noGrp="1"/>
              </p:cNvSpPr>
              <p:nvPr>
                <p:ph idx="1"/>
              </p:nvPr>
            </p:nvSpPr>
            <p:spPr>
              <a:xfrm>
                <a:off x="782664" y="3401769"/>
                <a:ext cx="10373016" cy="3513672"/>
              </a:xfrm>
            </p:spPr>
            <p:txBody>
              <a:bodyPr/>
              <a:lstStyle/>
              <a:p>
                <a:pPr>
                  <a:buFont typeface="Arial" panose="020B0604020202020204" pitchFamily="34" charset="0"/>
                  <a:buChar char="•"/>
                </a:pPr>
                <a:r>
                  <a:rPr lang="en-US" dirty="0"/>
                  <a:t> </a:t>
                </a:r>
                <a14:m>
                  <m:oMath xmlns:m="http://schemas.openxmlformats.org/officeDocument/2006/math">
                    <m:sSub>
                      <m:sSubPr>
                        <m:ctrlPr>
                          <a:rPr lang="en-US" b="0" i="1" smtClean="0">
                            <a:solidFill>
                              <a:schemeClr val="accent2"/>
                            </a:solidFill>
                            <a:latin typeface="Cambria Math" panose="02040503050406030204" pitchFamily="18" charset="0"/>
                          </a:rPr>
                        </m:ctrlPr>
                      </m:sSubPr>
                      <m:e>
                        <m:r>
                          <a:rPr lang="en-US" b="0" i="1" smtClean="0">
                            <a:solidFill>
                              <a:schemeClr val="accent2"/>
                            </a:solidFill>
                            <a:latin typeface="Cambria Math" panose="02040503050406030204" pitchFamily="18" charset="0"/>
                          </a:rPr>
                          <m:t>𝑧</m:t>
                        </m:r>
                        <m:r>
                          <a:rPr lang="en-US" b="0" i="1" smtClean="0">
                            <a:solidFill>
                              <a:schemeClr val="accent2"/>
                            </a:solidFill>
                            <a:latin typeface="Cambria Math" panose="02040503050406030204" pitchFamily="18" charset="0"/>
                          </a:rPr>
                          <m:t>=</m:t>
                        </m:r>
                        <m:r>
                          <a:rPr lang="en-US" b="0" i="1" smtClean="0">
                            <a:solidFill>
                              <a:schemeClr val="accent2"/>
                            </a:solidFill>
                            <a:latin typeface="Cambria Math" panose="02040503050406030204" pitchFamily="18" charset="0"/>
                          </a:rPr>
                          <m:t>𝑞</m:t>
                        </m:r>
                      </m:e>
                      <m:sub>
                        <m:r>
                          <a:rPr lang="en-US" b="0" i="1" smtClean="0">
                            <a:solidFill>
                              <a:schemeClr val="accent2"/>
                            </a:solidFill>
                            <a:latin typeface="Cambria Math" panose="02040503050406030204" pitchFamily="18" charset="0"/>
                          </a:rPr>
                          <m:t>2</m:t>
                        </m:r>
                      </m:sub>
                    </m:sSub>
                    <m:r>
                      <a:rPr lang="en-US" b="0" i="1" smtClean="0">
                        <a:solidFill>
                          <a:schemeClr val="accent2"/>
                        </a:solidFill>
                        <a:latin typeface="Cambria Math" panose="02040503050406030204" pitchFamily="18" charset="0"/>
                      </a:rPr>
                      <m:t>−</m:t>
                    </m:r>
                    <m:sSub>
                      <m:sSubPr>
                        <m:ctrlPr>
                          <a:rPr lang="en-US" b="0" i="1" smtClean="0">
                            <a:solidFill>
                              <a:schemeClr val="accent2"/>
                            </a:solidFill>
                            <a:latin typeface="Cambria Math" panose="02040503050406030204" pitchFamily="18" charset="0"/>
                          </a:rPr>
                        </m:ctrlPr>
                      </m:sSubPr>
                      <m:e>
                        <m:r>
                          <a:rPr lang="en-US" b="0" i="1" smtClean="0">
                            <a:solidFill>
                              <a:schemeClr val="accent2"/>
                            </a:solidFill>
                            <a:latin typeface="Cambria Math" panose="02040503050406030204" pitchFamily="18" charset="0"/>
                          </a:rPr>
                          <m:t>𝑞</m:t>
                        </m:r>
                      </m:e>
                      <m:sub>
                        <m:r>
                          <a:rPr lang="en-US" b="0" i="1" smtClean="0">
                            <a:solidFill>
                              <a:schemeClr val="accent2"/>
                            </a:solidFill>
                            <a:latin typeface="Cambria Math" panose="02040503050406030204" pitchFamily="18" charset="0"/>
                          </a:rPr>
                          <m:t>1</m:t>
                        </m:r>
                      </m:sub>
                    </m:sSub>
                  </m:oMath>
                </a14:m>
                <a:r>
                  <a:rPr lang="en-US" dirty="0"/>
                  <a:t> is called imbalance: Complete state descriptor</a:t>
                </a:r>
              </a:p>
              <a:p>
                <a:pPr lvl="1">
                  <a:buFont typeface="Arial" panose="020B0604020202020204" pitchFamily="34" charset="0"/>
                  <a:buChar char="•"/>
                </a:pPr>
                <a14:m>
                  <m:oMath xmlns:m="http://schemas.openxmlformats.org/officeDocument/2006/math">
                    <m:r>
                      <a:rPr lang="en-US" b="0" i="1" smtClean="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𝑧</m:t>
                    </m:r>
                    <m:d>
                      <m:d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dPr>
                      <m:e>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𝑘</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m:t>
                        </m:r>
                      </m:e>
                    </m:d>
                    <m:r>
                      <m:rPr>
                        <m:aln/>
                      </m:r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𝑧</m:t>
                    </m:r>
                    <m:d>
                      <m:d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dPr>
                      <m:e>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𝑘</m:t>
                        </m:r>
                      </m:e>
                    </m:d>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𝑎</m:t>
                        </m:r>
                      </m:e>
                      <m:sub>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2</m:t>
                        </m:r>
                      </m:sub>
                    </m:sSub>
                    <m:d>
                      <m:d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dPr>
                      <m:e>
                        <m:r>
                          <a:rPr lang="en-US" b="0" i="1" smtClean="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𝑧</m:t>
                        </m:r>
                        <m:d>
                          <m:dPr>
                            <m:ctrlPr>
                              <a:rPr lang="en-US" b="0" i="1" smtClean="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dPr>
                          <m:e>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𝑘</m:t>
                            </m:r>
                          </m:e>
                        </m:d>
                      </m:e>
                    </m:d>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𝑎</m:t>
                        </m:r>
                      </m:e>
                      <m:sub>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m:t>
                        </m:r>
                      </m:sub>
                    </m:sSub>
                    <m:d>
                      <m:d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dPr>
                      <m:e>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𝑧</m:t>
                        </m:r>
                        <m:d>
                          <m:d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dPr>
                          <m:e>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𝑘</m:t>
                            </m:r>
                          </m:e>
                        </m:d>
                      </m:e>
                    </m:d>
                  </m:oMath>
                </a14:m>
                <a:endParaRPr lang="en-US" dirty="0"/>
              </a:p>
              <a:p>
                <a:pPr lvl="1">
                  <a:buFont typeface="Arial" panose="020B0604020202020204" pitchFamily="34" charset="0"/>
                  <a:buChar char="•"/>
                </a:pPr>
                <a:endParaRPr lang="en-US" sz="300" dirty="0"/>
              </a:p>
              <a:p>
                <a:pPr>
                  <a:buFont typeface="Arial" panose="020B0604020202020204" pitchFamily="34" charset="0"/>
                  <a:buChar char="•"/>
                </a:pPr>
                <a:r>
                  <a:rPr lang="en-US" dirty="0"/>
                  <a:t>If arrivals are Bernoulli, exact stationary distribution</a:t>
                </a:r>
              </a:p>
              <a:p>
                <a:pPr lvl="1">
                  <a:buFont typeface="Arial" panose="020B0604020202020204" pitchFamily="34" charset="0"/>
                  <a:buChar char="•"/>
                </a:pPr>
                <a:r>
                  <a:rPr lang="en-US" dirty="0"/>
                  <a:t>Birth-death process</a:t>
                </a:r>
              </a:p>
              <a:p>
                <a:pPr lvl="1">
                  <a:buFont typeface="Arial" panose="020B0604020202020204" pitchFamily="34" charset="0"/>
                  <a:buChar char="•"/>
                </a:pPr>
                <a:endParaRPr lang="en-US" sz="500" dirty="0"/>
              </a:p>
              <a:p>
                <a:pPr>
                  <a:buFont typeface="Arial" panose="020B0604020202020204" pitchFamily="34" charset="0"/>
                  <a:buChar char="•"/>
                </a:pPr>
                <a:r>
                  <a:rPr lang="en-US" dirty="0"/>
                  <a:t>No analytical expression in general </a:t>
                </a:r>
              </a:p>
            </p:txBody>
          </p:sp>
        </mc:Choice>
        <mc:Fallback xmlns="">
          <p:sp>
            <p:nvSpPr>
              <p:cNvPr id="2" name="Content Placeholder 1">
                <a:extLst>
                  <a:ext uri="{FF2B5EF4-FFF2-40B4-BE49-F238E27FC236}">
                    <a16:creationId xmlns:a16="http://schemas.microsoft.com/office/drawing/2014/main" id="{26D49EA2-C38D-4DEC-8E69-607F7DFDB89B}"/>
                  </a:ext>
                </a:extLst>
              </p:cNvPr>
              <p:cNvSpPr>
                <a:spLocks noGrp="1" noRot="1" noChangeAspect="1" noMove="1" noResize="1" noEditPoints="1" noAdjustHandles="1" noChangeArrowheads="1" noChangeShapeType="1" noTextEdit="1"/>
              </p:cNvSpPr>
              <p:nvPr>
                <p:ph idx="1"/>
              </p:nvPr>
            </p:nvSpPr>
            <p:spPr>
              <a:xfrm>
                <a:off x="782664" y="3401769"/>
                <a:ext cx="10373016" cy="3513672"/>
              </a:xfrm>
              <a:blipFill>
                <a:blip r:embed="rId3"/>
                <a:stretch>
                  <a:fillRect l="-1410" t="-868"/>
                </a:stretch>
              </a:blipFill>
            </p:spPr>
            <p:txBody>
              <a:bodyPr/>
              <a:lstStyle/>
              <a:p>
                <a:r>
                  <a:rPr lang="en-US">
                    <a:noFill/>
                  </a:rPr>
                  <a:t> </a:t>
                </a:r>
              </a:p>
            </p:txBody>
          </p:sp>
        </mc:Fallback>
      </mc:AlternateContent>
      <p:sp>
        <p:nvSpPr>
          <p:cNvPr id="3" name="Title 2">
            <a:extLst>
              <a:ext uri="{FF2B5EF4-FFF2-40B4-BE49-F238E27FC236}">
                <a16:creationId xmlns:a16="http://schemas.microsoft.com/office/drawing/2014/main" id="{F85AB973-3FE3-4915-9441-9ECCEABB2876}"/>
              </a:ext>
            </a:extLst>
          </p:cNvPr>
          <p:cNvSpPr>
            <a:spLocks noGrp="1"/>
          </p:cNvSpPr>
          <p:nvPr>
            <p:ph type="title"/>
          </p:nvPr>
        </p:nvSpPr>
        <p:spPr>
          <a:xfrm>
            <a:off x="782664" y="421817"/>
            <a:ext cx="10373016" cy="1369074"/>
          </a:xfrm>
        </p:spPr>
        <p:txBody>
          <a:bodyPr>
            <a:normAutofit/>
          </a:bodyPr>
          <a:lstStyle/>
          <a:p>
            <a:r>
              <a:rPr lang="en-US" sz="3600" dirty="0"/>
              <a:t>MATCHING QUEUE</a:t>
            </a:r>
          </a:p>
        </p:txBody>
      </p:sp>
      <p:pic>
        <p:nvPicPr>
          <p:cNvPr id="5" name="Content Placeholder 4" descr="Line arrow: Straight">
            <a:extLst>
              <a:ext uri="{FF2B5EF4-FFF2-40B4-BE49-F238E27FC236}">
                <a16:creationId xmlns:a16="http://schemas.microsoft.com/office/drawing/2014/main" id="{4D77B795-F767-4BE2-A1A0-43A8B6BC1A9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764501" y="1556575"/>
            <a:ext cx="633432" cy="642199"/>
          </a:xfrm>
          <a:prstGeom prst="rect">
            <a:avLst/>
          </a:prstGeom>
        </p:spPr>
      </p:pic>
      <p:pic>
        <p:nvPicPr>
          <p:cNvPr id="6" name="Graphic 5" descr="Man">
            <a:extLst>
              <a:ext uri="{FF2B5EF4-FFF2-40B4-BE49-F238E27FC236}">
                <a16:creationId xmlns:a16="http://schemas.microsoft.com/office/drawing/2014/main" id="{6B08ACC2-C753-4E1B-AB09-6C38AB46C9D8}"/>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844261" y="1616574"/>
            <a:ext cx="633432" cy="642199"/>
          </a:xfrm>
          <a:prstGeom prst="rect">
            <a:avLst/>
          </a:prstGeom>
        </p:spPr>
      </p:pic>
      <p:pic>
        <p:nvPicPr>
          <p:cNvPr id="7" name="Graphic 6" descr="Car">
            <a:extLst>
              <a:ext uri="{FF2B5EF4-FFF2-40B4-BE49-F238E27FC236}">
                <a16:creationId xmlns:a16="http://schemas.microsoft.com/office/drawing/2014/main" id="{DF9E6050-2167-4708-A2BF-EC1A83FEAD8D}"/>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407324" y="1605104"/>
            <a:ext cx="633432" cy="642199"/>
          </a:xfrm>
          <a:prstGeom prst="rect">
            <a:avLst/>
          </a:prstGeom>
        </p:spPr>
      </p:pic>
      <p:cxnSp>
        <p:nvCxnSpPr>
          <p:cNvPr id="8" name="Straight Connector 7">
            <a:extLst>
              <a:ext uri="{FF2B5EF4-FFF2-40B4-BE49-F238E27FC236}">
                <a16:creationId xmlns:a16="http://schemas.microsoft.com/office/drawing/2014/main" id="{B55E3505-00C3-4491-B10F-6F4B5E7DA0C6}"/>
              </a:ext>
            </a:extLst>
          </p:cNvPr>
          <p:cNvCxnSpPr>
            <a:cxnSpLocks/>
          </p:cNvCxnSpPr>
          <p:nvPr/>
        </p:nvCxnSpPr>
        <p:spPr>
          <a:xfrm>
            <a:off x="4314257" y="1583888"/>
            <a:ext cx="1752878"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603304F-C604-4481-85C1-D9D186338642}"/>
              </a:ext>
            </a:extLst>
          </p:cNvPr>
          <p:cNvCxnSpPr>
            <a:cxnSpLocks/>
          </p:cNvCxnSpPr>
          <p:nvPr/>
        </p:nvCxnSpPr>
        <p:spPr>
          <a:xfrm>
            <a:off x="6067135" y="1583888"/>
            <a:ext cx="0" cy="691786"/>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2F30FB2D-B5E5-4364-BECA-284D25F5FC2E}"/>
              </a:ext>
            </a:extLst>
          </p:cNvPr>
          <p:cNvCxnSpPr>
            <a:cxnSpLocks/>
          </p:cNvCxnSpPr>
          <p:nvPr/>
        </p:nvCxnSpPr>
        <p:spPr>
          <a:xfrm flipV="1">
            <a:off x="4314257" y="2275674"/>
            <a:ext cx="1752878" cy="1003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1" name="Graphic 10" descr="Car">
            <a:extLst>
              <a:ext uri="{FF2B5EF4-FFF2-40B4-BE49-F238E27FC236}">
                <a16:creationId xmlns:a16="http://schemas.microsoft.com/office/drawing/2014/main" id="{9B871434-448F-4D90-B36A-1D75F3A76DC3}"/>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4755847" y="1591004"/>
            <a:ext cx="633432" cy="642199"/>
          </a:xfrm>
          <a:prstGeom prst="rect">
            <a:avLst/>
          </a:prstGeom>
        </p:spPr>
      </p:pic>
      <p:pic>
        <p:nvPicPr>
          <p:cNvPr id="12" name="Graphic 11" descr="Car">
            <a:extLst>
              <a:ext uri="{FF2B5EF4-FFF2-40B4-BE49-F238E27FC236}">
                <a16:creationId xmlns:a16="http://schemas.microsoft.com/office/drawing/2014/main" id="{8F90523F-91E3-4019-BFC5-F66FEEEBEE99}"/>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4100891" y="1582554"/>
            <a:ext cx="633432" cy="642199"/>
          </a:xfrm>
          <a:prstGeom prst="rect">
            <a:avLst/>
          </a:prstGeom>
        </p:spPr>
      </p:pic>
      <p:cxnSp>
        <p:nvCxnSpPr>
          <p:cNvPr id="13" name="Straight Connector 12">
            <a:extLst>
              <a:ext uri="{FF2B5EF4-FFF2-40B4-BE49-F238E27FC236}">
                <a16:creationId xmlns:a16="http://schemas.microsoft.com/office/drawing/2014/main" id="{72BE2D08-79B8-4DB6-89E6-66A60CF0C5B6}"/>
              </a:ext>
            </a:extLst>
          </p:cNvPr>
          <p:cNvCxnSpPr>
            <a:cxnSpLocks/>
          </p:cNvCxnSpPr>
          <p:nvPr/>
        </p:nvCxnSpPr>
        <p:spPr>
          <a:xfrm>
            <a:off x="6943574" y="1588437"/>
            <a:ext cx="1752878"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3F84AB4-FCD7-48D9-8823-0518CEF60E4C}"/>
              </a:ext>
            </a:extLst>
          </p:cNvPr>
          <p:cNvCxnSpPr>
            <a:cxnSpLocks/>
          </p:cNvCxnSpPr>
          <p:nvPr/>
        </p:nvCxnSpPr>
        <p:spPr>
          <a:xfrm>
            <a:off x="6946171" y="1588437"/>
            <a:ext cx="0" cy="691786"/>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3FA86FEB-C663-4139-B334-E000C93428CB}"/>
              </a:ext>
            </a:extLst>
          </p:cNvPr>
          <p:cNvCxnSpPr>
            <a:cxnSpLocks/>
          </p:cNvCxnSpPr>
          <p:nvPr/>
        </p:nvCxnSpPr>
        <p:spPr>
          <a:xfrm flipV="1">
            <a:off x="6943574" y="2269339"/>
            <a:ext cx="1752878" cy="1003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6" name="Graphic 15" descr="Man">
            <a:extLst>
              <a:ext uri="{FF2B5EF4-FFF2-40B4-BE49-F238E27FC236}">
                <a16:creationId xmlns:a16="http://schemas.microsoft.com/office/drawing/2014/main" id="{E7D904DB-A4FF-45E7-BA05-95F3901649C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204580" y="1613554"/>
            <a:ext cx="633432" cy="642199"/>
          </a:xfrm>
          <a:prstGeom prst="rect">
            <a:avLst/>
          </a:prstGeom>
        </p:spPr>
      </p:pic>
      <p:pic>
        <p:nvPicPr>
          <p:cNvPr id="17" name="Graphic 16" descr="Man">
            <a:extLst>
              <a:ext uri="{FF2B5EF4-FFF2-40B4-BE49-F238E27FC236}">
                <a16:creationId xmlns:a16="http://schemas.microsoft.com/office/drawing/2014/main" id="{3E757DE5-DD8D-4AB3-8DBB-D37BA8931C19}"/>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579712" y="1616574"/>
            <a:ext cx="633432" cy="642199"/>
          </a:xfrm>
          <a:prstGeom prst="rect">
            <a:avLst/>
          </a:prstGeom>
        </p:spPr>
      </p:pic>
      <p:pic>
        <p:nvPicPr>
          <p:cNvPr id="18" name="Content Placeholder 4" descr="Line arrow: Straight">
            <a:extLst>
              <a:ext uri="{FF2B5EF4-FFF2-40B4-BE49-F238E27FC236}">
                <a16:creationId xmlns:a16="http://schemas.microsoft.com/office/drawing/2014/main" id="{3FD2617A-949C-4051-994A-30E47381745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0800000">
            <a:off x="3092209" y="1577358"/>
            <a:ext cx="633432" cy="642199"/>
          </a:xfrm>
          <a:prstGeom prst="rect">
            <a:avLst/>
          </a:prstGeom>
        </p:spPr>
      </p:pic>
      <mc:AlternateContent xmlns:mc="http://schemas.openxmlformats.org/markup-compatibility/2006" xmlns:a14="http://schemas.microsoft.com/office/drawing/2010/main">
        <mc:Choice Requires="a14">
          <p:sp>
            <p:nvSpPr>
              <p:cNvPr id="19" name="Rectangle 18">
                <a:extLst>
                  <a:ext uri="{FF2B5EF4-FFF2-40B4-BE49-F238E27FC236}">
                    <a16:creationId xmlns:a16="http://schemas.microsoft.com/office/drawing/2014/main" id="{02D9C137-B5FD-43AA-AC0B-00DAFB6762A6}"/>
                  </a:ext>
                </a:extLst>
              </p:cNvPr>
              <p:cNvSpPr/>
              <p:nvPr/>
            </p:nvSpPr>
            <p:spPr>
              <a:xfrm>
                <a:off x="2737490" y="2058748"/>
                <a:ext cx="1403398" cy="707886"/>
              </a:xfrm>
              <a:prstGeom prst="rect">
                <a:avLst/>
              </a:prstGeom>
            </p:spPr>
            <p:txBody>
              <a:bodyPr wrap="none">
                <a:spAutoFit/>
              </a:bodyPr>
              <a:lstStyle/>
              <a:p>
                <a:pPr lvl="0" algn="ctr"/>
                <a14:m>
                  <m:oMathPara xmlns:m="http://schemas.openxmlformats.org/officeDocument/2006/math">
                    <m:oMathParaPr>
                      <m:jc m:val="centerGroup"/>
                    </m:oMathParaPr>
                    <m:oMath xmlns:m="http://schemas.openxmlformats.org/officeDocument/2006/math">
                      <m:sSub>
                        <m:sSubPr>
                          <m:ctrlPr>
                            <a:rPr lang="en-US" sz="2000" i="1">
                              <a:solidFill>
                                <a:schemeClr val="accent2"/>
                              </a:solidFill>
                              <a:latin typeface="Cambria Math" panose="02040503050406030204" pitchFamily="18" charset="0"/>
                              <a:ea typeface="Cambria Math" panose="02040503050406030204" pitchFamily="18" charset="0"/>
                            </a:rPr>
                          </m:ctrlPr>
                        </m:sSubPr>
                        <m:e>
                          <m:r>
                            <a:rPr lang="en-US" sz="2000" i="1">
                              <a:solidFill>
                                <a:schemeClr val="accent2"/>
                              </a:solidFill>
                              <a:latin typeface="Cambria Math" panose="02040503050406030204" pitchFamily="18" charset="0"/>
                              <a:ea typeface="Cambria Math" panose="02040503050406030204" pitchFamily="18" charset="0"/>
                            </a:rPr>
                            <m:t>𝑎</m:t>
                          </m:r>
                        </m:e>
                        <m:sub>
                          <m:r>
                            <a:rPr lang="en-US" sz="2000" i="1">
                              <a:solidFill>
                                <a:schemeClr val="accent2"/>
                              </a:solidFill>
                              <a:latin typeface="Cambria Math" panose="02040503050406030204" pitchFamily="18" charset="0"/>
                              <a:ea typeface="Cambria Math" panose="02040503050406030204" pitchFamily="18" charset="0"/>
                            </a:rPr>
                            <m:t>1</m:t>
                          </m:r>
                        </m:sub>
                      </m:sSub>
                      <m:d>
                        <m:dPr>
                          <m:ctrlPr>
                            <a:rPr lang="en-US" sz="2000" i="1">
                              <a:solidFill>
                                <a:schemeClr val="accent2"/>
                              </a:solidFill>
                              <a:latin typeface="Cambria Math" panose="02040503050406030204" pitchFamily="18" charset="0"/>
                              <a:ea typeface="Cambria Math" panose="02040503050406030204" pitchFamily="18" charset="0"/>
                            </a:rPr>
                          </m:ctrlPr>
                        </m:dPr>
                        <m:e>
                          <m:r>
                            <a:rPr lang="en-US" sz="2000" i="1">
                              <a:solidFill>
                                <a:schemeClr val="accent2"/>
                              </a:solidFill>
                              <a:latin typeface="Cambria Math" panose="02040503050406030204" pitchFamily="18" charset="0"/>
                              <a:ea typeface="Cambria Math" panose="02040503050406030204" pitchFamily="18" charset="0"/>
                            </a:rPr>
                            <m:t>𝑧</m:t>
                          </m:r>
                        </m:e>
                      </m:d>
                    </m:oMath>
                  </m:oMathPara>
                </a14:m>
                <a:endParaRPr lang="en-US" sz="2000" dirty="0">
                  <a:solidFill>
                    <a:schemeClr val="accent2"/>
                  </a:solidFill>
                  <a:ea typeface="Cambria Math" panose="02040503050406030204" pitchFamily="18" charset="0"/>
                </a:endParaRPr>
              </a:p>
              <a:p>
                <a:pPr lvl="0" algn="ctr"/>
                <a14:m>
                  <m:oMathPara xmlns:m="http://schemas.openxmlformats.org/officeDocument/2006/math">
                    <m:oMathParaPr>
                      <m:jc m:val="centerGroup"/>
                    </m:oMathParaPr>
                    <m:oMath xmlns:m="http://schemas.openxmlformats.org/officeDocument/2006/math">
                      <m:r>
                        <a:rPr lang="en-US" sz="2000" i="1">
                          <a:solidFill>
                            <a:schemeClr val="accent2"/>
                          </a:solidFill>
                          <a:latin typeface="Cambria Math" panose="02040503050406030204" pitchFamily="18" charset="0"/>
                          <a:ea typeface="Cambria Math" panose="02040503050406030204" pitchFamily="18" charset="0"/>
                        </a:rPr>
                        <m:t>𝜆</m:t>
                      </m:r>
                      <m:r>
                        <a:rPr lang="en-US" sz="2000" i="1">
                          <a:solidFill>
                            <a:schemeClr val="accent2"/>
                          </a:solidFill>
                          <a:latin typeface="Cambria Math" panose="02040503050406030204" pitchFamily="18" charset="0"/>
                          <a:ea typeface="Cambria Math" panose="02040503050406030204" pitchFamily="18" charset="0"/>
                        </a:rPr>
                        <m:t>+</m:t>
                      </m:r>
                      <m:sSub>
                        <m:sSubPr>
                          <m:ctrlPr>
                            <a:rPr lang="en-US" sz="2000" i="1">
                              <a:solidFill>
                                <a:schemeClr val="accent2"/>
                              </a:solidFill>
                              <a:latin typeface="Cambria Math" panose="02040503050406030204" pitchFamily="18" charset="0"/>
                              <a:ea typeface="Cambria Math" panose="02040503050406030204" pitchFamily="18" charset="0"/>
                            </a:rPr>
                          </m:ctrlPr>
                        </m:sSubPr>
                        <m:e>
                          <m:r>
                            <a:rPr lang="en-US" sz="2000" i="1">
                              <a:solidFill>
                                <a:schemeClr val="accent2"/>
                              </a:solidFill>
                              <a:latin typeface="Cambria Math" panose="02040503050406030204" pitchFamily="18" charset="0"/>
                              <a:ea typeface="Cambria Math" panose="02040503050406030204" pitchFamily="18" charset="0"/>
                            </a:rPr>
                            <m:t>𝜙</m:t>
                          </m:r>
                        </m:e>
                        <m:sub>
                          <m:r>
                            <a:rPr lang="en-US" sz="2000" i="1">
                              <a:solidFill>
                                <a:schemeClr val="accent2"/>
                              </a:solidFill>
                              <a:latin typeface="Cambria Math" panose="02040503050406030204" pitchFamily="18" charset="0"/>
                              <a:ea typeface="Cambria Math" panose="02040503050406030204" pitchFamily="18" charset="0"/>
                            </a:rPr>
                            <m:t>1</m:t>
                          </m:r>
                        </m:sub>
                      </m:sSub>
                      <m:d>
                        <m:dPr>
                          <m:ctrlPr>
                            <a:rPr lang="en-US" sz="2000" i="1">
                              <a:solidFill>
                                <a:schemeClr val="accent2"/>
                              </a:solidFill>
                              <a:latin typeface="Cambria Math" panose="02040503050406030204" pitchFamily="18" charset="0"/>
                              <a:ea typeface="Cambria Math" panose="02040503050406030204" pitchFamily="18" charset="0"/>
                            </a:rPr>
                          </m:ctrlPr>
                        </m:dPr>
                        <m:e>
                          <m:r>
                            <a:rPr lang="en-US" sz="2000" i="1">
                              <a:solidFill>
                                <a:schemeClr val="accent2"/>
                              </a:solidFill>
                              <a:latin typeface="Cambria Math" panose="02040503050406030204" pitchFamily="18" charset="0"/>
                              <a:ea typeface="Cambria Math" panose="02040503050406030204" pitchFamily="18" charset="0"/>
                            </a:rPr>
                            <m:t>𝑧</m:t>
                          </m:r>
                        </m:e>
                      </m:d>
                      <m:r>
                        <a:rPr lang="en-US" sz="2000" i="1">
                          <a:solidFill>
                            <a:schemeClr val="accent2"/>
                          </a:solidFill>
                          <a:latin typeface="Cambria Math" panose="02040503050406030204" pitchFamily="18" charset="0"/>
                          <a:ea typeface="Cambria Math" panose="02040503050406030204" pitchFamily="18" charset="0"/>
                        </a:rPr>
                        <m:t> </m:t>
                      </m:r>
                    </m:oMath>
                  </m:oMathPara>
                </a14:m>
                <a:endParaRPr lang="en-US" sz="2000" dirty="0">
                  <a:solidFill>
                    <a:schemeClr val="accent2"/>
                  </a:solidFill>
                </a:endParaRPr>
              </a:p>
            </p:txBody>
          </p:sp>
        </mc:Choice>
        <mc:Fallback xmlns="">
          <p:sp>
            <p:nvSpPr>
              <p:cNvPr id="19" name="Rectangle 18">
                <a:extLst>
                  <a:ext uri="{FF2B5EF4-FFF2-40B4-BE49-F238E27FC236}">
                    <a16:creationId xmlns:a16="http://schemas.microsoft.com/office/drawing/2014/main" id="{02D9C137-B5FD-43AA-AC0B-00DAFB6762A6}"/>
                  </a:ext>
                </a:extLst>
              </p:cNvPr>
              <p:cNvSpPr>
                <a:spLocks noRot="1" noChangeAspect="1" noMove="1" noResize="1" noEditPoints="1" noAdjustHandles="1" noChangeArrowheads="1" noChangeShapeType="1" noTextEdit="1"/>
              </p:cNvSpPr>
              <p:nvPr/>
            </p:nvSpPr>
            <p:spPr>
              <a:xfrm>
                <a:off x="2737490" y="2058748"/>
                <a:ext cx="1403398" cy="707886"/>
              </a:xfrm>
              <a:prstGeom prst="rect">
                <a:avLst/>
              </a:prstGeom>
              <a:blipFill>
                <a:blip r:embed="rId10"/>
                <a:stretch>
                  <a:fillRect b="-125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Rectangle 20">
                <a:extLst>
                  <a:ext uri="{FF2B5EF4-FFF2-40B4-BE49-F238E27FC236}">
                    <a16:creationId xmlns:a16="http://schemas.microsoft.com/office/drawing/2014/main" id="{FA919560-2281-485D-B2B1-1375F7E7C972}"/>
                  </a:ext>
                </a:extLst>
              </p:cNvPr>
              <p:cNvSpPr/>
              <p:nvPr/>
            </p:nvSpPr>
            <p:spPr>
              <a:xfrm>
                <a:off x="8491805" y="2020434"/>
                <a:ext cx="1409360" cy="707886"/>
              </a:xfrm>
              <a:prstGeom prst="rect">
                <a:avLst/>
              </a:prstGeom>
            </p:spPr>
            <p:txBody>
              <a:bodyPr wrap="none">
                <a:spAutoFit/>
              </a:bodyPr>
              <a:lstStyle/>
              <a:p>
                <a:pPr lvl="0" algn="ctr"/>
                <a14:m>
                  <m:oMathPara xmlns:m="http://schemas.openxmlformats.org/officeDocument/2006/math">
                    <m:oMathParaPr>
                      <m:jc m:val="centerGroup"/>
                    </m:oMathParaPr>
                    <m:oMath xmlns:m="http://schemas.openxmlformats.org/officeDocument/2006/math">
                      <m:sSub>
                        <m:sSubPr>
                          <m:ctrlPr>
                            <a:rPr lang="en-US" sz="2000" i="1">
                              <a:solidFill>
                                <a:schemeClr val="accent2"/>
                              </a:solidFill>
                              <a:latin typeface="Cambria Math" panose="02040503050406030204" pitchFamily="18" charset="0"/>
                              <a:ea typeface="Cambria Math" panose="02040503050406030204" pitchFamily="18" charset="0"/>
                            </a:rPr>
                          </m:ctrlPr>
                        </m:sSubPr>
                        <m:e>
                          <m:r>
                            <a:rPr lang="en-US" sz="2000" i="1">
                              <a:solidFill>
                                <a:schemeClr val="accent2"/>
                              </a:solidFill>
                              <a:latin typeface="Cambria Math" panose="02040503050406030204" pitchFamily="18" charset="0"/>
                              <a:ea typeface="Cambria Math" panose="02040503050406030204" pitchFamily="18" charset="0"/>
                            </a:rPr>
                            <m:t>𝑎</m:t>
                          </m:r>
                        </m:e>
                        <m:sub>
                          <m:r>
                            <a:rPr lang="en-US" sz="2000" i="1">
                              <a:solidFill>
                                <a:schemeClr val="accent2"/>
                              </a:solidFill>
                              <a:latin typeface="Cambria Math" panose="02040503050406030204" pitchFamily="18" charset="0"/>
                              <a:ea typeface="Cambria Math" panose="02040503050406030204" pitchFamily="18" charset="0"/>
                            </a:rPr>
                            <m:t>2</m:t>
                          </m:r>
                        </m:sub>
                      </m:sSub>
                      <m:d>
                        <m:dPr>
                          <m:ctrlPr>
                            <a:rPr lang="en-US" sz="2000" i="1">
                              <a:solidFill>
                                <a:schemeClr val="accent2"/>
                              </a:solidFill>
                              <a:latin typeface="Cambria Math" panose="02040503050406030204" pitchFamily="18" charset="0"/>
                              <a:ea typeface="Cambria Math" panose="02040503050406030204" pitchFamily="18" charset="0"/>
                            </a:rPr>
                          </m:ctrlPr>
                        </m:dPr>
                        <m:e>
                          <m:r>
                            <a:rPr lang="en-US" sz="2000" i="1">
                              <a:solidFill>
                                <a:schemeClr val="accent2"/>
                              </a:solidFill>
                              <a:latin typeface="Cambria Math" panose="02040503050406030204" pitchFamily="18" charset="0"/>
                              <a:ea typeface="Cambria Math" panose="02040503050406030204" pitchFamily="18" charset="0"/>
                            </a:rPr>
                            <m:t>𝑧</m:t>
                          </m:r>
                        </m:e>
                      </m:d>
                    </m:oMath>
                  </m:oMathPara>
                </a14:m>
                <a:endParaRPr lang="en-US" sz="2000" dirty="0">
                  <a:solidFill>
                    <a:schemeClr val="accent2"/>
                  </a:solidFill>
                  <a:ea typeface="Cambria Math" panose="02040503050406030204" pitchFamily="18" charset="0"/>
                </a:endParaRPr>
              </a:p>
              <a:p>
                <a:pPr lvl="0" algn="ctr"/>
                <a14:m>
                  <m:oMathPara xmlns:m="http://schemas.openxmlformats.org/officeDocument/2006/math">
                    <m:oMathParaPr>
                      <m:jc m:val="centerGroup"/>
                    </m:oMathParaPr>
                    <m:oMath xmlns:m="http://schemas.openxmlformats.org/officeDocument/2006/math">
                      <m:r>
                        <a:rPr lang="en-US" sz="2000" i="1">
                          <a:solidFill>
                            <a:schemeClr val="accent2"/>
                          </a:solidFill>
                          <a:latin typeface="Cambria Math" panose="02040503050406030204" pitchFamily="18" charset="0"/>
                          <a:ea typeface="Cambria Math" panose="02040503050406030204" pitchFamily="18" charset="0"/>
                        </a:rPr>
                        <m:t>𝜆</m:t>
                      </m:r>
                      <m:r>
                        <a:rPr lang="en-US" sz="2000" i="1">
                          <a:solidFill>
                            <a:schemeClr val="accent2"/>
                          </a:solidFill>
                          <a:latin typeface="Cambria Math" panose="02040503050406030204" pitchFamily="18" charset="0"/>
                          <a:ea typeface="Cambria Math" panose="02040503050406030204" pitchFamily="18" charset="0"/>
                        </a:rPr>
                        <m:t>+</m:t>
                      </m:r>
                      <m:sSub>
                        <m:sSubPr>
                          <m:ctrlPr>
                            <a:rPr lang="en-US" sz="2000" i="1">
                              <a:solidFill>
                                <a:schemeClr val="accent2"/>
                              </a:solidFill>
                              <a:latin typeface="Cambria Math" panose="02040503050406030204" pitchFamily="18" charset="0"/>
                              <a:ea typeface="Cambria Math" panose="02040503050406030204" pitchFamily="18" charset="0"/>
                            </a:rPr>
                          </m:ctrlPr>
                        </m:sSubPr>
                        <m:e>
                          <m:r>
                            <a:rPr lang="en-US" sz="2000" i="1">
                              <a:solidFill>
                                <a:schemeClr val="accent2"/>
                              </a:solidFill>
                              <a:latin typeface="Cambria Math" panose="02040503050406030204" pitchFamily="18" charset="0"/>
                              <a:ea typeface="Cambria Math" panose="02040503050406030204" pitchFamily="18" charset="0"/>
                            </a:rPr>
                            <m:t>𝜙</m:t>
                          </m:r>
                        </m:e>
                        <m:sub>
                          <m:r>
                            <a:rPr lang="en-US" sz="2000" i="1">
                              <a:solidFill>
                                <a:schemeClr val="accent2"/>
                              </a:solidFill>
                              <a:latin typeface="Cambria Math" panose="02040503050406030204" pitchFamily="18" charset="0"/>
                              <a:ea typeface="Cambria Math" panose="02040503050406030204" pitchFamily="18" charset="0"/>
                            </a:rPr>
                            <m:t>2</m:t>
                          </m:r>
                        </m:sub>
                      </m:sSub>
                      <m:d>
                        <m:dPr>
                          <m:ctrlPr>
                            <a:rPr lang="en-US" sz="2000" i="1">
                              <a:solidFill>
                                <a:schemeClr val="accent2"/>
                              </a:solidFill>
                              <a:latin typeface="Cambria Math" panose="02040503050406030204" pitchFamily="18" charset="0"/>
                              <a:ea typeface="Cambria Math" panose="02040503050406030204" pitchFamily="18" charset="0"/>
                            </a:rPr>
                          </m:ctrlPr>
                        </m:dPr>
                        <m:e>
                          <m:r>
                            <a:rPr lang="en-US" sz="2000" i="1">
                              <a:solidFill>
                                <a:schemeClr val="accent2"/>
                              </a:solidFill>
                              <a:latin typeface="Cambria Math" panose="02040503050406030204" pitchFamily="18" charset="0"/>
                              <a:ea typeface="Cambria Math" panose="02040503050406030204" pitchFamily="18" charset="0"/>
                            </a:rPr>
                            <m:t>𝑧</m:t>
                          </m:r>
                        </m:e>
                      </m:d>
                      <m:r>
                        <a:rPr lang="en-US" sz="2000" i="1">
                          <a:solidFill>
                            <a:schemeClr val="accent2"/>
                          </a:solidFill>
                          <a:latin typeface="Cambria Math" panose="02040503050406030204" pitchFamily="18" charset="0"/>
                          <a:ea typeface="Cambria Math" panose="02040503050406030204" pitchFamily="18" charset="0"/>
                        </a:rPr>
                        <m:t> </m:t>
                      </m:r>
                    </m:oMath>
                  </m:oMathPara>
                </a14:m>
                <a:endParaRPr lang="en-US" sz="2000" dirty="0">
                  <a:solidFill>
                    <a:schemeClr val="accent2"/>
                  </a:solidFill>
                </a:endParaRPr>
              </a:p>
            </p:txBody>
          </p:sp>
        </mc:Choice>
        <mc:Fallback xmlns="">
          <p:sp>
            <p:nvSpPr>
              <p:cNvPr id="21" name="Rectangle 20">
                <a:extLst>
                  <a:ext uri="{FF2B5EF4-FFF2-40B4-BE49-F238E27FC236}">
                    <a16:creationId xmlns:a16="http://schemas.microsoft.com/office/drawing/2014/main" id="{FA919560-2281-485D-B2B1-1375F7E7C972}"/>
                  </a:ext>
                </a:extLst>
              </p:cNvPr>
              <p:cNvSpPr>
                <a:spLocks noRot="1" noChangeAspect="1" noMove="1" noResize="1" noEditPoints="1" noAdjustHandles="1" noChangeArrowheads="1" noChangeShapeType="1" noTextEdit="1"/>
              </p:cNvSpPr>
              <p:nvPr/>
            </p:nvSpPr>
            <p:spPr>
              <a:xfrm>
                <a:off x="8491805" y="2020434"/>
                <a:ext cx="1409360" cy="707886"/>
              </a:xfrm>
              <a:prstGeom prst="rect">
                <a:avLst/>
              </a:prstGeom>
              <a:blipFill>
                <a:blip r:embed="rId11"/>
                <a:stretch>
                  <a:fillRect b="-10345"/>
                </a:stretch>
              </a:blipFill>
            </p:spPr>
            <p:txBody>
              <a:bodyPr/>
              <a:lstStyle/>
              <a:p>
                <a:r>
                  <a:rPr lang="en-US">
                    <a:noFill/>
                  </a:rPr>
                  <a:t> </a:t>
                </a:r>
              </a:p>
            </p:txBody>
          </p:sp>
        </mc:Fallback>
      </mc:AlternateContent>
      <p:sp>
        <p:nvSpPr>
          <p:cNvPr id="22" name="Right Brace 21">
            <a:extLst>
              <a:ext uri="{FF2B5EF4-FFF2-40B4-BE49-F238E27FC236}">
                <a16:creationId xmlns:a16="http://schemas.microsoft.com/office/drawing/2014/main" id="{5E575961-42D1-4054-B63A-BD7F1EEBA6F9}"/>
              </a:ext>
            </a:extLst>
          </p:cNvPr>
          <p:cNvSpPr/>
          <p:nvPr/>
        </p:nvSpPr>
        <p:spPr>
          <a:xfrm rot="5400000">
            <a:off x="4961582" y="1517254"/>
            <a:ext cx="218482" cy="1939865"/>
          </a:xfrm>
          <a:prstGeom prst="rightBrace">
            <a:avLst/>
          </a:prstGeom>
          <a:ln w="28575">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0444E230-A0EC-4AEB-AD6A-8E94E257D85B}"/>
                  </a:ext>
                </a:extLst>
              </p:cNvPr>
              <p:cNvSpPr txBox="1"/>
              <p:nvPr/>
            </p:nvSpPr>
            <p:spPr>
              <a:xfrm>
                <a:off x="4826333" y="2627406"/>
                <a:ext cx="48898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chemeClr val="accent2"/>
                              </a:solidFill>
                              <a:latin typeface="Cambria Math" panose="02040503050406030204" pitchFamily="18" charset="0"/>
                            </a:rPr>
                          </m:ctrlPr>
                        </m:sSubPr>
                        <m:e>
                          <m:r>
                            <a:rPr lang="en-US" b="0" i="1" smtClean="0">
                              <a:solidFill>
                                <a:schemeClr val="accent2"/>
                              </a:solidFill>
                              <a:latin typeface="Cambria Math" panose="02040503050406030204" pitchFamily="18" charset="0"/>
                            </a:rPr>
                            <m:t>𝑞</m:t>
                          </m:r>
                        </m:e>
                        <m:sub>
                          <m:r>
                            <a:rPr lang="en-US" b="0" i="1" smtClean="0">
                              <a:solidFill>
                                <a:schemeClr val="accent2"/>
                              </a:solidFill>
                              <a:latin typeface="Cambria Math" panose="02040503050406030204" pitchFamily="18" charset="0"/>
                            </a:rPr>
                            <m:t>1</m:t>
                          </m:r>
                        </m:sub>
                      </m:sSub>
                    </m:oMath>
                  </m:oMathPara>
                </a14:m>
                <a:endParaRPr lang="en-US" dirty="0">
                  <a:solidFill>
                    <a:schemeClr val="accent2"/>
                  </a:solidFill>
                </a:endParaRPr>
              </a:p>
            </p:txBody>
          </p:sp>
        </mc:Choice>
        <mc:Fallback xmlns="">
          <p:sp>
            <p:nvSpPr>
              <p:cNvPr id="23" name="TextBox 22">
                <a:extLst>
                  <a:ext uri="{FF2B5EF4-FFF2-40B4-BE49-F238E27FC236}">
                    <a16:creationId xmlns:a16="http://schemas.microsoft.com/office/drawing/2014/main" id="{0444E230-A0EC-4AEB-AD6A-8E94E257D85B}"/>
                  </a:ext>
                </a:extLst>
              </p:cNvPr>
              <p:cNvSpPr txBox="1">
                <a:spLocks noRot="1" noChangeAspect="1" noMove="1" noResize="1" noEditPoints="1" noAdjustHandles="1" noChangeArrowheads="1" noChangeShapeType="1" noTextEdit="1"/>
              </p:cNvSpPr>
              <p:nvPr/>
            </p:nvSpPr>
            <p:spPr>
              <a:xfrm>
                <a:off x="4826333" y="2627406"/>
                <a:ext cx="488980" cy="369332"/>
              </a:xfrm>
              <a:prstGeom prst="rect">
                <a:avLst/>
              </a:prstGeom>
              <a:blipFill>
                <a:blip r:embed="rId12"/>
                <a:stretch>
                  <a:fillRect b="-9836"/>
                </a:stretch>
              </a:blipFill>
            </p:spPr>
            <p:txBody>
              <a:bodyPr/>
              <a:lstStyle/>
              <a:p>
                <a:r>
                  <a:rPr lang="en-US">
                    <a:noFill/>
                  </a:rPr>
                  <a:t> </a:t>
                </a:r>
              </a:p>
            </p:txBody>
          </p:sp>
        </mc:Fallback>
      </mc:AlternateContent>
      <p:sp>
        <p:nvSpPr>
          <p:cNvPr id="24" name="Right Brace 23">
            <a:extLst>
              <a:ext uri="{FF2B5EF4-FFF2-40B4-BE49-F238E27FC236}">
                <a16:creationId xmlns:a16="http://schemas.microsoft.com/office/drawing/2014/main" id="{4752C390-D383-48B7-9323-DA37FB2B57D7}"/>
              </a:ext>
            </a:extLst>
          </p:cNvPr>
          <p:cNvSpPr/>
          <p:nvPr/>
        </p:nvSpPr>
        <p:spPr>
          <a:xfrm rot="5400000">
            <a:off x="7454264" y="1867256"/>
            <a:ext cx="178355" cy="1199735"/>
          </a:xfrm>
          <a:prstGeom prst="rightBrace">
            <a:avLst/>
          </a:prstGeom>
          <a:ln w="28575">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813BE8FF-55F9-40A5-A66E-3140C08732C7}"/>
                  </a:ext>
                </a:extLst>
              </p:cNvPr>
              <p:cNvSpPr txBox="1"/>
              <p:nvPr/>
            </p:nvSpPr>
            <p:spPr>
              <a:xfrm>
                <a:off x="7370088" y="2648006"/>
                <a:ext cx="302416"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chemeClr val="accent2"/>
                              </a:solidFill>
                              <a:latin typeface="Cambria Math" panose="02040503050406030204" pitchFamily="18" charset="0"/>
                            </a:rPr>
                          </m:ctrlPr>
                        </m:sSubPr>
                        <m:e>
                          <m:r>
                            <a:rPr lang="en-US" b="0" i="1" smtClean="0">
                              <a:solidFill>
                                <a:schemeClr val="accent2"/>
                              </a:solidFill>
                              <a:latin typeface="Cambria Math" panose="02040503050406030204" pitchFamily="18" charset="0"/>
                            </a:rPr>
                            <m:t>𝑞</m:t>
                          </m:r>
                        </m:e>
                        <m:sub>
                          <m:r>
                            <a:rPr lang="en-US" b="0" i="1" smtClean="0">
                              <a:solidFill>
                                <a:schemeClr val="accent2"/>
                              </a:solidFill>
                              <a:latin typeface="Cambria Math" panose="02040503050406030204" pitchFamily="18" charset="0"/>
                            </a:rPr>
                            <m:t>2</m:t>
                          </m:r>
                        </m:sub>
                      </m:sSub>
                    </m:oMath>
                  </m:oMathPara>
                </a14:m>
                <a:endParaRPr lang="en-US" dirty="0">
                  <a:solidFill>
                    <a:schemeClr val="accent2"/>
                  </a:solidFill>
                </a:endParaRPr>
              </a:p>
            </p:txBody>
          </p:sp>
        </mc:Choice>
        <mc:Fallback xmlns="">
          <p:sp>
            <p:nvSpPr>
              <p:cNvPr id="25" name="TextBox 24">
                <a:extLst>
                  <a:ext uri="{FF2B5EF4-FFF2-40B4-BE49-F238E27FC236}">
                    <a16:creationId xmlns:a16="http://schemas.microsoft.com/office/drawing/2014/main" id="{813BE8FF-55F9-40A5-A66E-3140C08732C7}"/>
                  </a:ext>
                </a:extLst>
              </p:cNvPr>
              <p:cNvSpPr txBox="1">
                <a:spLocks noRot="1" noChangeAspect="1" noMove="1" noResize="1" noEditPoints="1" noAdjustHandles="1" noChangeArrowheads="1" noChangeShapeType="1" noTextEdit="1"/>
              </p:cNvSpPr>
              <p:nvPr/>
            </p:nvSpPr>
            <p:spPr>
              <a:xfrm>
                <a:off x="7370088" y="2648006"/>
                <a:ext cx="302416" cy="369332"/>
              </a:xfrm>
              <a:prstGeom prst="rect">
                <a:avLst/>
              </a:prstGeom>
              <a:blipFill>
                <a:blip r:embed="rId13"/>
                <a:stretch>
                  <a:fillRect r="-20000" b="-983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040F0B89-2C3A-40D7-B5B7-3A92511DC1FE}"/>
                  </a:ext>
                </a:extLst>
              </p:cNvPr>
              <p:cNvSpPr txBox="1"/>
              <p:nvPr/>
            </p:nvSpPr>
            <p:spPr>
              <a:xfrm>
                <a:off x="8985960" y="3212035"/>
                <a:ext cx="3341925" cy="71019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d>
                        <m:dPr>
                          <m:ctrlPr>
                            <a:rPr lang="en-US" i="1" smtClean="0">
                              <a:solidFill>
                                <a:schemeClr val="tx1"/>
                              </a:solidFill>
                              <a:latin typeface="Cambria Math" panose="02040503050406030204" pitchFamily="18" charset="0"/>
                            </a:rPr>
                          </m:ctrlPr>
                        </m:dPr>
                        <m:e>
                          <m:sSub>
                            <m:sSubPr>
                              <m:ctrlPr>
                                <a:rPr lang="en-US" i="1">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rPr>
                                <m:t>𝑞</m:t>
                              </m:r>
                            </m:e>
                            <m:sub>
                              <m:r>
                                <a:rPr lang="en-US" i="1">
                                  <a:solidFill>
                                    <a:schemeClr val="tx1"/>
                                  </a:solidFill>
                                  <a:latin typeface="Cambria Math" panose="02040503050406030204" pitchFamily="18" charset="0"/>
                                </a:rPr>
                                <m:t>1</m:t>
                              </m:r>
                            </m:sub>
                          </m:sSub>
                          <m:r>
                            <a:rPr lang="en-US" i="1">
                              <a:solidFill>
                                <a:schemeClr val="tx1"/>
                              </a:solidFill>
                              <a:latin typeface="Cambria Math" panose="02040503050406030204" pitchFamily="18" charset="0"/>
                            </a:rPr>
                            <m:t>,</m:t>
                          </m:r>
                          <m:sSub>
                            <m:sSubPr>
                              <m:ctrlPr>
                                <a:rPr lang="en-US" i="1">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rPr>
                                <m:t>𝑞</m:t>
                              </m:r>
                            </m:e>
                            <m:sub>
                              <m:r>
                                <a:rPr lang="en-US" i="1">
                                  <a:solidFill>
                                    <a:schemeClr val="tx1"/>
                                  </a:solidFill>
                                  <a:latin typeface="Cambria Math" panose="02040503050406030204" pitchFamily="18" charset="0"/>
                                </a:rPr>
                                <m:t>2</m:t>
                              </m:r>
                            </m:sub>
                          </m:sSub>
                        </m:e>
                      </m:d>
                      <m:r>
                        <a:rPr lang="en-US" i="1">
                          <a:solidFill>
                            <a:schemeClr val="tx1"/>
                          </a:solidFill>
                          <a:latin typeface="Cambria Math" panose="02040503050406030204" pitchFamily="18" charset="0"/>
                        </a:rPr>
                        <m:t>=</m:t>
                      </m:r>
                      <m:d>
                        <m:dPr>
                          <m:begChr m:val="{"/>
                          <m:endChr m:val=""/>
                          <m:ctrlPr>
                            <a:rPr lang="en-US" i="1">
                              <a:solidFill>
                                <a:schemeClr val="tx1"/>
                              </a:solidFill>
                              <a:latin typeface="Cambria Math" panose="02040503050406030204" pitchFamily="18" charset="0"/>
                            </a:rPr>
                          </m:ctrlPr>
                        </m:dPr>
                        <m:e>
                          <m:eqArr>
                            <m:eqArrPr>
                              <m:ctrlPr>
                                <a:rPr lang="en-US" i="1">
                                  <a:solidFill>
                                    <a:schemeClr val="tx1"/>
                                  </a:solidFill>
                                  <a:latin typeface="Cambria Math" panose="02040503050406030204" pitchFamily="18" charset="0"/>
                                </a:rPr>
                              </m:ctrlPr>
                            </m:eqArrPr>
                            <m:e>
                              <m:d>
                                <m:dPr>
                                  <m:ctrlPr>
                                    <a:rPr lang="en-US" i="1">
                                      <a:solidFill>
                                        <a:schemeClr val="tx1"/>
                                      </a:solidFill>
                                      <a:latin typeface="Cambria Math" panose="02040503050406030204" pitchFamily="18" charset="0"/>
                                    </a:rPr>
                                  </m:ctrlPr>
                                </m:dPr>
                                <m:e>
                                  <m:r>
                                    <a:rPr lang="en-US" i="1">
                                      <a:solidFill>
                                        <a:schemeClr val="tx1"/>
                                      </a:solidFill>
                                      <a:latin typeface="Cambria Math" panose="02040503050406030204" pitchFamily="18" charset="0"/>
                                    </a:rPr>
                                    <m:t>0,</m:t>
                                  </m:r>
                                  <m:r>
                                    <a:rPr lang="en-US" i="1">
                                      <a:solidFill>
                                        <a:schemeClr val="tx1"/>
                                      </a:solidFill>
                                      <a:latin typeface="Cambria Math" panose="02040503050406030204" pitchFamily="18" charset="0"/>
                                    </a:rPr>
                                    <m:t>𝑧</m:t>
                                  </m:r>
                                </m:e>
                              </m:d>
                              <m:r>
                                <a:rPr lang="en-US" i="1">
                                  <a:solidFill>
                                    <a:schemeClr val="tx1"/>
                                  </a:solidFill>
                                  <a:latin typeface="Cambria Math" panose="02040503050406030204" pitchFamily="18" charset="0"/>
                                </a:rPr>
                                <m:t>    </m:t>
                              </m:r>
                              <m:r>
                                <a:rPr lang="en-US" i="1">
                                  <a:solidFill>
                                    <a:schemeClr val="tx1"/>
                                  </a:solidFill>
                                  <a:latin typeface="Cambria Math" panose="02040503050406030204" pitchFamily="18" charset="0"/>
                                </a:rPr>
                                <m:t>𝑖𝑓</m:t>
                              </m:r>
                              <m:r>
                                <a:rPr lang="en-US" i="1">
                                  <a:solidFill>
                                    <a:schemeClr val="tx1"/>
                                  </a:solidFill>
                                  <a:latin typeface="Cambria Math" panose="02040503050406030204" pitchFamily="18" charset="0"/>
                                </a:rPr>
                                <m:t> </m:t>
                              </m:r>
                              <m:r>
                                <a:rPr lang="en-US" i="1">
                                  <a:solidFill>
                                    <a:schemeClr val="tx1"/>
                                  </a:solidFill>
                                  <a:latin typeface="Cambria Math" panose="02040503050406030204" pitchFamily="18" charset="0"/>
                                </a:rPr>
                                <m:t>𝑧</m:t>
                              </m:r>
                              <m:r>
                                <a:rPr lang="en-US" i="1">
                                  <a:solidFill>
                                    <a:schemeClr val="tx1"/>
                                  </a:solidFill>
                                  <a:latin typeface="Cambria Math" panose="02040503050406030204" pitchFamily="18" charset="0"/>
                                </a:rPr>
                                <m:t>&gt;0</m:t>
                              </m:r>
                            </m:e>
                            <m:e>
                              <m:d>
                                <m:dPr>
                                  <m:ctrlPr>
                                    <a:rPr lang="en-US" i="1">
                                      <a:solidFill>
                                        <a:schemeClr val="tx1"/>
                                      </a:solidFill>
                                      <a:latin typeface="Cambria Math" panose="02040503050406030204" pitchFamily="18" charset="0"/>
                                    </a:rPr>
                                  </m:ctrlPr>
                                </m:dPr>
                                <m:e>
                                  <m:r>
                                    <a:rPr lang="en-US" i="1">
                                      <a:solidFill>
                                        <a:schemeClr val="tx1"/>
                                      </a:solidFill>
                                      <a:latin typeface="Cambria Math" panose="02040503050406030204" pitchFamily="18" charset="0"/>
                                    </a:rPr>
                                    <m:t>−</m:t>
                                  </m:r>
                                  <m:r>
                                    <a:rPr lang="en-US" i="1">
                                      <a:solidFill>
                                        <a:schemeClr val="tx1"/>
                                      </a:solidFill>
                                      <a:latin typeface="Cambria Math" panose="02040503050406030204" pitchFamily="18" charset="0"/>
                                    </a:rPr>
                                    <m:t>𝑧</m:t>
                                  </m:r>
                                  <m:r>
                                    <a:rPr lang="en-US" i="1">
                                      <a:solidFill>
                                        <a:schemeClr val="tx1"/>
                                      </a:solidFill>
                                      <a:latin typeface="Cambria Math" panose="02040503050406030204" pitchFamily="18" charset="0"/>
                                    </a:rPr>
                                    <m:t>,0</m:t>
                                  </m:r>
                                </m:e>
                              </m:d>
                              <m:r>
                                <a:rPr lang="en-US" i="1">
                                  <a:solidFill>
                                    <a:schemeClr val="tx1"/>
                                  </a:solidFill>
                                  <a:latin typeface="Cambria Math" panose="02040503050406030204" pitchFamily="18" charset="0"/>
                                </a:rPr>
                                <m:t>  </m:t>
                              </m:r>
                              <m:r>
                                <a:rPr lang="en-US" i="1">
                                  <a:solidFill>
                                    <a:schemeClr val="tx1"/>
                                  </a:solidFill>
                                  <a:latin typeface="Cambria Math" panose="02040503050406030204" pitchFamily="18" charset="0"/>
                                </a:rPr>
                                <m:t>𝑖𝑓</m:t>
                              </m:r>
                              <m:r>
                                <a:rPr lang="en-US" i="1">
                                  <a:solidFill>
                                    <a:schemeClr val="tx1"/>
                                  </a:solidFill>
                                  <a:latin typeface="Cambria Math" panose="02040503050406030204" pitchFamily="18" charset="0"/>
                                </a:rPr>
                                <m:t> </m:t>
                              </m:r>
                              <m:r>
                                <a:rPr lang="en-US" i="1">
                                  <a:solidFill>
                                    <a:schemeClr val="tx1"/>
                                  </a:solidFill>
                                  <a:latin typeface="Cambria Math" panose="02040503050406030204" pitchFamily="18" charset="0"/>
                                </a:rPr>
                                <m:t>𝑧</m:t>
                              </m:r>
                              <m:r>
                                <a:rPr lang="en-US" i="1">
                                  <a:solidFill>
                                    <a:schemeClr val="tx1"/>
                                  </a:solidFill>
                                  <a:latin typeface="Cambria Math" panose="02040503050406030204" pitchFamily="18" charset="0"/>
                                </a:rPr>
                                <m:t>&lt;0</m:t>
                              </m:r>
                            </m:e>
                          </m:eqArr>
                        </m:e>
                      </m:d>
                    </m:oMath>
                  </m:oMathPara>
                </a14:m>
                <a:endParaRPr lang="en-US" dirty="0">
                  <a:solidFill>
                    <a:schemeClr val="tx1"/>
                  </a:solidFill>
                </a:endParaRPr>
              </a:p>
            </p:txBody>
          </p:sp>
        </mc:Choice>
        <mc:Fallback xmlns="">
          <p:sp>
            <p:nvSpPr>
              <p:cNvPr id="29" name="TextBox 28">
                <a:extLst>
                  <a:ext uri="{FF2B5EF4-FFF2-40B4-BE49-F238E27FC236}">
                    <a16:creationId xmlns:a16="http://schemas.microsoft.com/office/drawing/2014/main" id="{040F0B89-2C3A-40D7-B5B7-3A92511DC1FE}"/>
                  </a:ext>
                </a:extLst>
              </p:cNvPr>
              <p:cNvSpPr txBox="1">
                <a:spLocks noRot="1" noChangeAspect="1" noMove="1" noResize="1" noEditPoints="1" noAdjustHandles="1" noChangeArrowheads="1" noChangeShapeType="1" noTextEdit="1"/>
              </p:cNvSpPr>
              <p:nvPr/>
            </p:nvSpPr>
            <p:spPr>
              <a:xfrm>
                <a:off x="8985960" y="3212035"/>
                <a:ext cx="3341925" cy="710194"/>
              </a:xfrm>
              <a:prstGeom prst="rect">
                <a:avLst/>
              </a:prstGeom>
              <a:blipFill>
                <a:blip r:embed="rId14"/>
                <a:stretch>
                  <a:fillRect/>
                </a:stretch>
              </a:blipFill>
            </p:spPr>
            <p:txBody>
              <a:bodyPr/>
              <a:lstStyle/>
              <a:p>
                <a:r>
                  <a:rPr lang="en-US">
                    <a:noFill/>
                  </a:rPr>
                  <a:t> </a:t>
                </a:r>
              </a:p>
            </p:txBody>
          </p:sp>
        </mc:Fallback>
      </mc:AlternateContent>
      <p:pic>
        <p:nvPicPr>
          <p:cNvPr id="30" name="Content Placeholder 4" descr="Line arrow: Straight">
            <a:extLst>
              <a:ext uri="{FF2B5EF4-FFF2-40B4-BE49-F238E27FC236}">
                <a16:creationId xmlns:a16="http://schemas.microsoft.com/office/drawing/2014/main" id="{251E9632-CF72-4974-9E38-BF8427F30BA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0800000">
            <a:off x="725391" y="1633534"/>
            <a:ext cx="633432" cy="642199"/>
          </a:xfrm>
          <a:prstGeom prst="rect">
            <a:avLst/>
          </a:prstGeom>
        </p:spPr>
      </p:pic>
      <mc:AlternateContent xmlns:mc="http://schemas.openxmlformats.org/markup-compatibility/2006" xmlns:a14="http://schemas.microsoft.com/office/drawing/2010/main">
        <mc:Choice Requires="a14">
          <p:sp>
            <p:nvSpPr>
              <p:cNvPr id="31" name="Rectangle 30">
                <a:extLst>
                  <a:ext uri="{FF2B5EF4-FFF2-40B4-BE49-F238E27FC236}">
                    <a16:creationId xmlns:a16="http://schemas.microsoft.com/office/drawing/2014/main" id="{D9D3110A-24AD-444D-89BD-64B18B457414}"/>
                  </a:ext>
                </a:extLst>
              </p:cNvPr>
              <p:cNvSpPr/>
              <p:nvPr/>
            </p:nvSpPr>
            <p:spPr>
              <a:xfrm>
                <a:off x="552901" y="2114924"/>
                <a:ext cx="1038938" cy="711477"/>
              </a:xfrm>
              <a:prstGeom prst="rect">
                <a:avLst/>
              </a:prstGeom>
            </p:spPr>
            <p:txBody>
              <a:bodyPr wrap="none">
                <a:spAutoFit/>
              </a:bodyPr>
              <a:lstStyle/>
              <a:p>
                <a:pPr lvl="0" algn="ctr"/>
                <a14:m>
                  <m:oMath xmlns:m="http://schemas.openxmlformats.org/officeDocument/2006/math">
                    <m:sSub>
                      <m:sSubPr>
                        <m:ctrlPr>
                          <a:rPr lang="en-US" sz="2000" i="1" smtClean="0">
                            <a:solidFill>
                              <a:schemeClr val="accent2"/>
                            </a:solidFill>
                            <a:latin typeface="Cambria Math" panose="02040503050406030204" pitchFamily="18" charset="0"/>
                            <a:ea typeface="Cambria Math" panose="02040503050406030204" pitchFamily="18" charset="0"/>
                          </a:rPr>
                        </m:ctrlPr>
                      </m:sSubPr>
                      <m:e>
                        <m:r>
                          <a:rPr lang="en-US" sz="2000" b="0" i="1" smtClean="0">
                            <a:solidFill>
                              <a:schemeClr val="accent2"/>
                            </a:solidFill>
                            <a:latin typeface="Cambria Math" panose="02040503050406030204" pitchFamily="18" charset="0"/>
                            <a:ea typeface="Cambria Math" panose="02040503050406030204" pitchFamily="18" charset="0"/>
                          </a:rPr>
                          <m:t>𝑎</m:t>
                        </m:r>
                      </m:e>
                      <m:sub>
                        <m:r>
                          <a:rPr lang="en-US" sz="2000" i="1">
                            <a:solidFill>
                              <a:schemeClr val="accent2"/>
                            </a:solidFill>
                            <a:latin typeface="Cambria Math" panose="02040503050406030204" pitchFamily="18" charset="0"/>
                            <a:ea typeface="Cambria Math" panose="02040503050406030204" pitchFamily="18" charset="0"/>
                          </a:rPr>
                          <m:t>1</m:t>
                        </m:r>
                      </m:sub>
                    </m:sSub>
                  </m:oMath>
                </a14:m>
                <a:r>
                  <a:rPr lang="en-US" sz="2000" b="0" dirty="0">
                    <a:solidFill>
                      <a:schemeClr val="accent2"/>
                    </a:solidFill>
                    <a:ea typeface="Cambria Math" panose="02040503050406030204" pitchFamily="18" charset="0"/>
                  </a:rPr>
                  <a:t> - </a:t>
                </a:r>
                <a:r>
                  <a:rPr lang="en-US" sz="2000" b="0" dirty="0" err="1">
                    <a:solidFill>
                      <a:schemeClr val="accent2"/>
                    </a:solidFill>
                    <a:ea typeface="Cambria Math" panose="02040503050406030204" pitchFamily="18" charset="0"/>
                  </a:rPr>
                  <a:t>iid</a:t>
                </a:r>
                <a:endParaRPr lang="en-US" sz="2000" b="0" dirty="0">
                  <a:solidFill>
                    <a:schemeClr val="accent2"/>
                  </a:solidFill>
                  <a:ea typeface="Cambria Math" panose="02040503050406030204" pitchFamily="18" charset="0"/>
                </a:endParaRPr>
              </a:p>
              <a:p>
                <a:pPr lvl="0" algn="ctr"/>
                <a14:m>
                  <m:oMathPara xmlns:m="http://schemas.openxmlformats.org/officeDocument/2006/math">
                    <m:oMathParaPr>
                      <m:jc m:val="centerGroup"/>
                    </m:oMathParaPr>
                    <m:oMath xmlns:m="http://schemas.openxmlformats.org/officeDocument/2006/math">
                      <m:r>
                        <a:rPr lang="en-US" sz="2000" i="1">
                          <a:solidFill>
                            <a:schemeClr val="accent2"/>
                          </a:solidFill>
                          <a:latin typeface="Cambria Math" panose="02040503050406030204" pitchFamily="18" charset="0"/>
                          <a:ea typeface="Cambria Math" panose="02040503050406030204" pitchFamily="18" charset="0"/>
                        </a:rPr>
                        <m:t>𝜆</m:t>
                      </m:r>
                    </m:oMath>
                  </m:oMathPara>
                </a14:m>
                <a:endParaRPr lang="en-US" sz="2000" dirty="0">
                  <a:solidFill>
                    <a:schemeClr val="accent2"/>
                  </a:solidFill>
                </a:endParaRPr>
              </a:p>
            </p:txBody>
          </p:sp>
        </mc:Choice>
        <mc:Fallback xmlns="">
          <p:sp>
            <p:nvSpPr>
              <p:cNvPr id="31" name="Rectangle 30">
                <a:extLst>
                  <a:ext uri="{FF2B5EF4-FFF2-40B4-BE49-F238E27FC236}">
                    <a16:creationId xmlns:a16="http://schemas.microsoft.com/office/drawing/2014/main" id="{D9D3110A-24AD-444D-89BD-64B18B457414}"/>
                  </a:ext>
                </a:extLst>
              </p:cNvPr>
              <p:cNvSpPr>
                <a:spLocks noRot="1" noChangeAspect="1" noMove="1" noResize="1" noEditPoints="1" noAdjustHandles="1" noChangeArrowheads="1" noChangeShapeType="1" noTextEdit="1"/>
              </p:cNvSpPr>
              <p:nvPr/>
            </p:nvSpPr>
            <p:spPr>
              <a:xfrm>
                <a:off x="552901" y="2114924"/>
                <a:ext cx="1038938" cy="711477"/>
              </a:xfrm>
              <a:prstGeom prst="rect">
                <a:avLst/>
              </a:prstGeom>
              <a:blipFill>
                <a:blip r:embed="rId15"/>
                <a:stretch>
                  <a:fillRect t="-5263" r="-6024"/>
                </a:stretch>
              </a:blipFill>
            </p:spPr>
            <p:txBody>
              <a:bodyPr/>
              <a:lstStyle/>
              <a:p>
                <a:r>
                  <a:rPr lang="en-US">
                    <a:noFill/>
                  </a:rPr>
                  <a:t> </a:t>
                </a:r>
              </a:p>
            </p:txBody>
          </p:sp>
        </mc:Fallback>
      </mc:AlternateContent>
      <p:pic>
        <p:nvPicPr>
          <p:cNvPr id="32" name="Content Placeholder 4" descr="Line arrow: Straight">
            <a:extLst>
              <a:ext uri="{FF2B5EF4-FFF2-40B4-BE49-F238E27FC236}">
                <a16:creationId xmlns:a16="http://schemas.microsoft.com/office/drawing/2014/main" id="{1CEC0B1C-A67D-474F-AB4D-BCD3BEEA704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852950" y="1556575"/>
            <a:ext cx="633432" cy="642199"/>
          </a:xfrm>
          <a:prstGeom prst="rect">
            <a:avLst/>
          </a:prstGeom>
        </p:spPr>
      </p:pic>
      <mc:AlternateContent xmlns:mc="http://schemas.openxmlformats.org/markup-compatibility/2006" xmlns:a14="http://schemas.microsoft.com/office/drawing/2010/main">
        <mc:Choice Requires="a14">
          <p:sp>
            <p:nvSpPr>
              <p:cNvPr id="33" name="Rectangle 32">
                <a:extLst>
                  <a:ext uri="{FF2B5EF4-FFF2-40B4-BE49-F238E27FC236}">
                    <a16:creationId xmlns:a16="http://schemas.microsoft.com/office/drawing/2014/main" id="{7AE0AE9D-85A7-43C1-A218-E787DE527DEE}"/>
                  </a:ext>
                </a:extLst>
              </p:cNvPr>
              <p:cNvSpPr/>
              <p:nvPr/>
            </p:nvSpPr>
            <p:spPr>
              <a:xfrm>
                <a:off x="10758606" y="2020434"/>
                <a:ext cx="1052659" cy="711990"/>
              </a:xfrm>
              <a:prstGeom prst="rect">
                <a:avLst/>
              </a:prstGeom>
            </p:spPr>
            <p:txBody>
              <a:bodyPr wrap="none">
                <a:spAutoFit/>
              </a:bodyPr>
              <a:lstStyle/>
              <a:p>
                <a:pPr lvl="0" algn="ctr"/>
                <a14:m>
                  <m:oMath xmlns:m="http://schemas.openxmlformats.org/officeDocument/2006/math">
                    <m:sSub>
                      <m:sSubPr>
                        <m:ctrlPr>
                          <a:rPr lang="en-US" sz="2000" i="1" smtClean="0">
                            <a:solidFill>
                              <a:schemeClr val="accent2"/>
                            </a:solidFill>
                            <a:latin typeface="Cambria Math" panose="02040503050406030204" pitchFamily="18" charset="0"/>
                            <a:ea typeface="Cambria Math" panose="02040503050406030204" pitchFamily="18" charset="0"/>
                          </a:rPr>
                        </m:ctrlPr>
                      </m:sSubPr>
                      <m:e>
                        <m:r>
                          <a:rPr lang="en-US" sz="2000" b="0" i="1" smtClean="0">
                            <a:solidFill>
                              <a:schemeClr val="accent2"/>
                            </a:solidFill>
                            <a:latin typeface="Cambria Math" panose="02040503050406030204" pitchFamily="18" charset="0"/>
                            <a:ea typeface="Cambria Math" panose="02040503050406030204" pitchFamily="18" charset="0"/>
                          </a:rPr>
                          <m:t>𝑎</m:t>
                        </m:r>
                      </m:e>
                      <m:sub>
                        <m:r>
                          <a:rPr lang="en-US" sz="2000" b="0" i="1" smtClean="0">
                            <a:solidFill>
                              <a:schemeClr val="accent2"/>
                            </a:solidFill>
                            <a:latin typeface="Cambria Math" panose="02040503050406030204" pitchFamily="18" charset="0"/>
                            <a:ea typeface="Cambria Math" panose="02040503050406030204" pitchFamily="18" charset="0"/>
                          </a:rPr>
                          <m:t>2</m:t>
                        </m:r>
                      </m:sub>
                    </m:sSub>
                  </m:oMath>
                </a14:m>
                <a:r>
                  <a:rPr lang="en-US" sz="2000" b="0" dirty="0">
                    <a:solidFill>
                      <a:schemeClr val="accent2"/>
                    </a:solidFill>
                    <a:ea typeface="Cambria Math" panose="02040503050406030204" pitchFamily="18" charset="0"/>
                  </a:rPr>
                  <a:t> - </a:t>
                </a:r>
                <a:r>
                  <a:rPr lang="en-US" sz="2000" b="0" dirty="0" err="1">
                    <a:solidFill>
                      <a:schemeClr val="accent2"/>
                    </a:solidFill>
                    <a:ea typeface="Cambria Math" panose="02040503050406030204" pitchFamily="18" charset="0"/>
                  </a:rPr>
                  <a:t>iid</a:t>
                </a:r>
                <a:endParaRPr lang="en-US" sz="2000" b="0" dirty="0">
                  <a:solidFill>
                    <a:schemeClr val="accent2"/>
                  </a:solidFill>
                  <a:ea typeface="Cambria Math" panose="02040503050406030204" pitchFamily="18" charset="0"/>
                </a:endParaRPr>
              </a:p>
              <a:p>
                <a:pPr lvl="0" algn="ctr"/>
                <a14:m>
                  <m:oMathPara xmlns:m="http://schemas.openxmlformats.org/officeDocument/2006/math">
                    <m:oMathParaPr>
                      <m:jc m:val="centerGroup"/>
                    </m:oMathParaPr>
                    <m:oMath xmlns:m="http://schemas.openxmlformats.org/officeDocument/2006/math">
                      <m:r>
                        <a:rPr lang="en-US" sz="2000" i="1">
                          <a:solidFill>
                            <a:schemeClr val="accent2"/>
                          </a:solidFill>
                          <a:latin typeface="Cambria Math" panose="02040503050406030204" pitchFamily="18" charset="0"/>
                          <a:ea typeface="Cambria Math" panose="02040503050406030204" pitchFamily="18" charset="0"/>
                        </a:rPr>
                        <m:t>𝜆</m:t>
                      </m:r>
                    </m:oMath>
                  </m:oMathPara>
                </a14:m>
                <a:endParaRPr lang="en-US" sz="2000" dirty="0">
                  <a:solidFill>
                    <a:schemeClr val="accent2"/>
                  </a:solidFill>
                </a:endParaRPr>
              </a:p>
            </p:txBody>
          </p:sp>
        </mc:Choice>
        <mc:Fallback xmlns="">
          <p:sp>
            <p:nvSpPr>
              <p:cNvPr id="33" name="Rectangle 32">
                <a:extLst>
                  <a:ext uri="{FF2B5EF4-FFF2-40B4-BE49-F238E27FC236}">
                    <a16:creationId xmlns:a16="http://schemas.microsoft.com/office/drawing/2014/main" id="{7AE0AE9D-85A7-43C1-A218-E787DE527DEE}"/>
                  </a:ext>
                </a:extLst>
              </p:cNvPr>
              <p:cNvSpPr>
                <a:spLocks noRot="1" noChangeAspect="1" noMove="1" noResize="1" noEditPoints="1" noAdjustHandles="1" noChangeArrowheads="1" noChangeShapeType="1" noTextEdit="1"/>
              </p:cNvSpPr>
              <p:nvPr/>
            </p:nvSpPr>
            <p:spPr>
              <a:xfrm>
                <a:off x="10758606" y="2020434"/>
                <a:ext cx="1052659" cy="711990"/>
              </a:xfrm>
              <a:prstGeom prst="rect">
                <a:avLst/>
              </a:prstGeom>
              <a:blipFill>
                <a:blip r:embed="rId16"/>
                <a:stretch>
                  <a:fillRect t="-3448" r="-4762"/>
                </a:stretch>
              </a:blipFill>
            </p:spPr>
            <p:txBody>
              <a:bodyPr/>
              <a:lstStyle/>
              <a:p>
                <a:r>
                  <a:rPr lang="en-US">
                    <a:noFill/>
                  </a:rPr>
                  <a:t> </a:t>
                </a:r>
              </a:p>
            </p:txBody>
          </p:sp>
        </mc:Fallback>
      </mc:AlternateContent>
      <p:grpSp>
        <p:nvGrpSpPr>
          <p:cNvPr id="37" name="Group 36">
            <a:extLst>
              <a:ext uri="{FF2B5EF4-FFF2-40B4-BE49-F238E27FC236}">
                <a16:creationId xmlns:a16="http://schemas.microsoft.com/office/drawing/2014/main" id="{7938ECD1-EAD6-48DC-87D4-13C1019E0044}"/>
              </a:ext>
            </a:extLst>
          </p:cNvPr>
          <p:cNvGrpSpPr/>
          <p:nvPr/>
        </p:nvGrpSpPr>
        <p:grpSpPr>
          <a:xfrm>
            <a:off x="1823011" y="1722400"/>
            <a:ext cx="829679" cy="681669"/>
            <a:chOff x="9664697" y="1497178"/>
            <a:chExt cx="1079914" cy="909418"/>
          </a:xfrm>
        </p:grpSpPr>
        <p:sp>
          <p:nvSpPr>
            <p:cNvPr id="38" name="Rectangle 37">
              <a:extLst>
                <a:ext uri="{FF2B5EF4-FFF2-40B4-BE49-F238E27FC236}">
                  <a16:creationId xmlns:a16="http://schemas.microsoft.com/office/drawing/2014/main" id="{6263B722-222A-4C5A-9585-715555DFF2C6}"/>
                </a:ext>
              </a:extLst>
            </p:cNvPr>
            <p:cNvSpPr/>
            <p:nvPr/>
          </p:nvSpPr>
          <p:spPr>
            <a:xfrm>
              <a:off x="9664697" y="1497178"/>
              <a:ext cx="1079914" cy="90941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9" name="Graphic 38" descr="Coins outline">
              <a:extLst>
                <a:ext uri="{FF2B5EF4-FFF2-40B4-BE49-F238E27FC236}">
                  <a16:creationId xmlns:a16="http://schemas.microsoft.com/office/drawing/2014/main" id="{D2787ACF-9296-460A-B695-33478E8153F0}"/>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9902047" y="1679854"/>
              <a:ext cx="589485" cy="589485"/>
            </a:xfrm>
            <a:prstGeom prst="rect">
              <a:avLst/>
            </a:prstGeom>
          </p:spPr>
        </p:pic>
      </p:grpSp>
      <p:grpSp>
        <p:nvGrpSpPr>
          <p:cNvPr id="40" name="Group 39">
            <a:extLst>
              <a:ext uri="{FF2B5EF4-FFF2-40B4-BE49-F238E27FC236}">
                <a16:creationId xmlns:a16="http://schemas.microsoft.com/office/drawing/2014/main" id="{098A4B2B-12E8-4045-AF82-C4C99401E2D3}"/>
              </a:ext>
            </a:extLst>
          </p:cNvPr>
          <p:cNvGrpSpPr/>
          <p:nvPr/>
        </p:nvGrpSpPr>
        <p:grpSpPr>
          <a:xfrm>
            <a:off x="9809198" y="1639790"/>
            <a:ext cx="829679" cy="681669"/>
            <a:chOff x="9664697" y="1497178"/>
            <a:chExt cx="1079914" cy="909418"/>
          </a:xfrm>
        </p:grpSpPr>
        <p:sp>
          <p:nvSpPr>
            <p:cNvPr id="41" name="Rectangle 40">
              <a:extLst>
                <a:ext uri="{FF2B5EF4-FFF2-40B4-BE49-F238E27FC236}">
                  <a16:creationId xmlns:a16="http://schemas.microsoft.com/office/drawing/2014/main" id="{B3165A8E-308B-4318-A065-FD27B9546AF6}"/>
                </a:ext>
              </a:extLst>
            </p:cNvPr>
            <p:cNvSpPr/>
            <p:nvPr/>
          </p:nvSpPr>
          <p:spPr>
            <a:xfrm>
              <a:off x="9664697" y="1497178"/>
              <a:ext cx="1079914" cy="90941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2" name="Graphic 41" descr="Coins outline">
              <a:extLst>
                <a:ext uri="{FF2B5EF4-FFF2-40B4-BE49-F238E27FC236}">
                  <a16:creationId xmlns:a16="http://schemas.microsoft.com/office/drawing/2014/main" id="{DB676E18-D2C6-41D2-B9E1-89B760EA3284}"/>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9902047" y="1679854"/>
              <a:ext cx="589485" cy="589485"/>
            </a:xfrm>
            <a:prstGeom prst="rect">
              <a:avLst/>
            </a:prstGeom>
          </p:spPr>
        </p:pic>
      </p:grpSp>
      <p:sp>
        <p:nvSpPr>
          <p:cNvPr id="43" name="Rectangle 42">
            <a:extLst>
              <a:ext uri="{FF2B5EF4-FFF2-40B4-BE49-F238E27FC236}">
                <a16:creationId xmlns:a16="http://schemas.microsoft.com/office/drawing/2014/main" id="{6D49F704-1AC0-4811-9591-39571EA1F704}"/>
              </a:ext>
            </a:extLst>
          </p:cNvPr>
          <p:cNvSpPr/>
          <p:nvPr/>
        </p:nvSpPr>
        <p:spPr>
          <a:xfrm>
            <a:off x="3800035" y="5968134"/>
            <a:ext cx="4714361" cy="731520"/>
          </a:xfrm>
          <a:prstGeom prst="rect">
            <a:avLst/>
          </a:prstGeom>
          <a:solidFill>
            <a:schemeClr val="accent6">
              <a:lumMod val="20000"/>
              <a:lumOff val="80000"/>
            </a:schemeClr>
          </a:solidFill>
          <a:ln w="19050">
            <a:solidFill>
              <a:schemeClr val="accent1"/>
            </a:solidFill>
          </a:ln>
        </p:spPr>
        <p:txBody>
          <a:bodyPr wrap="square" anchor="ctr" anchorCtr="0">
            <a:spAutoFit/>
          </a:bodyPr>
          <a:lstStyle/>
          <a:p>
            <a:pPr algn="ctr"/>
            <a:r>
              <a:rPr lang="en-US" sz="2400" dirty="0">
                <a:solidFill>
                  <a:schemeClr val="accent2">
                    <a:lumMod val="75000"/>
                  </a:schemeClr>
                </a:solidFill>
              </a:rPr>
              <a:t>What is Heavy-Traffic here?</a:t>
            </a:r>
          </a:p>
        </p:txBody>
      </p:sp>
      <p:sp>
        <p:nvSpPr>
          <p:cNvPr id="44" name="Slide Number Placeholder 43">
            <a:extLst>
              <a:ext uri="{FF2B5EF4-FFF2-40B4-BE49-F238E27FC236}">
                <a16:creationId xmlns:a16="http://schemas.microsoft.com/office/drawing/2014/main" id="{311FA0B7-2548-4285-9A61-F038B7D55A52}"/>
              </a:ext>
            </a:extLst>
          </p:cNvPr>
          <p:cNvSpPr>
            <a:spLocks noGrp="1"/>
          </p:cNvSpPr>
          <p:nvPr>
            <p:ph type="sldNum" sz="quarter" idx="12"/>
          </p:nvPr>
        </p:nvSpPr>
        <p:spPr/>
        <p:txBody>
          <a:bodyPr/>
          <a:lstStyle/>
          <a:p>
            <a:fld id="{3A98EE3D-8CD1-4C3F-BD1C-C98C9596463C}" type="slidenum">
              <a:rPr lang="en-US" smtClean="0"/>
              <a:t>5</a:t>
            </a:fld>
            <a:endParaRPr lang="en-US" dirty="0"/>
          </a:p>
        </p:txBody>
      </p:sp>
    </p:spTree>
    <p:extLst>
      <p:ext uri="{BB962C8B-B14F-4D97-AF65-F5344CB8AC3E}">
        <p14:creationId xmlns:p14="http://schemas.microsoft.com/office/powerpoint/2010/main" val="2847620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5"/>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4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p:bldP spid="29" grpId="0"/>
      <p:bldP spid="31" grpId="0"/>
      <p:bldP spid="33" grpId="0"/>
      <p:bldP spid="4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8" name="Straight Connector 57">
            <a:extLst>
              <a:ext uri="{FF2B5EF4-FFF2-40B4-BE49-F238E27FC236}">
                <a16:creationId xmlns:a16="http://schemas.microsoft.com/office/drawing/2014/main" id="{8D10AD96-FAC0-3E48-95FE-2785A1884BEE}"/>
              </a:ext>
            </a:extLst>
          </p:cNvPr>
          <p:cNvCxnSpPr/>
          <p:nvPr/>
        </p:nvCxnSpPr>
        <p:spPr>
          <a:xfrm>
            <a:off x="7086277" y="4454062"/>
            <a:ext cx="1661228"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26D49EA2-C38D-4DEC-8E69-607F7DFDB89B}"/>
                  </a:ext>
                </a:extLst>
              </p:cNvPr>
              <p:cNvSpPr>
                <a:spLocks noGrp="1"/>
              </p:cNvSpPr>
              <p:nvPr>
                <p:ph idx="1"/>
              </p:nvPr>
            </p:nvSpPr>
            <p:spPr>
              <a:xfrm>
                <a:off x="782664" y="3401769"/>
                <a:ext cx="10373016" cy="3513672"/>
              </a:xfrm>
            </p:spPr>
            <p:txBody>
              <a:bodyPr>
                <a:normAutofit fontScale="92500" lnSpcReduction="10000"/>
              </a:bodyPr>
              <a:lstStyle/>
              <a:p>
                <a:pPr>
                  <a:buFont typeface="Arial" panose="020B0604020202020204" pitchFamily="34" charset="0"/>
                  <a:buChar char="•"/>
                </a:pPr>
                <a:r>
                  <a:rPr lang="en-US" dirty="0"/>
                  <a:t>Let the additional control go to zero – push towards null-recurrence</a:t>
                </a:r>
              </a:p>
              <a:p>
                <a:pPr>
                  <a:buFont typeface="Arial" panose="020B0604020202020204" pitchFamily="34" charset="0"/>
                  <a:buChar char="•"/>
                </a:pPr>
                <a:r>
                  <a:rPr lang="en-US" dirty="0"/>
                  <a:t>Example: Simplest control – Threshold base control (two-price policy)</a:t>
                </a:r>
              </a:p>
              <a:p>
                <a:pPr>
                  <a:buFont typeface="Arial" panose="020B0604020202020204" pitchFamily="34" charset="0"/>
                  <a:buChar char="•"/>
                </a:pPr>
                <a:endParaRPr lang="en-US" dirty="0"/>
              </a:p>
              <a:p>
                <a:pPr>
                  <a:buFont typeface="Arial" panose="020B0604020202020204" pitchFamily="34" charset="0"/>
                  <a:buChar char="•"/>
                </a:pPr>
                <a:endParaRPr lang="en-US" dirty="0"/>
              </a:p>
              <a:p>
                <a:pPr>
                  <a:buFont typeface="Arial" panose="020B0604020202020204" pitchFamily="34" charset="0"/>
                  <a:buChar char="•"/>
                </a:pPr>
                <a:endParaRPr lang="en-US" dirty="0"/>
              </a:p>
              <a:p>
                <a:pPr>
                  <a:buFont typeface="Arial" panose="020B0604020202020204" pitchFamily="34" charset="0"/>
                  <a:buChar char="•"/>
                </a:pPr>
                <a:endParaRPr lang="en-US" dirty="0"/>
              </a:p>
              <a:p>
                <a:pPr>
                  <a:buFont typeface="Arial" panose="020B0604020202020204" pitchFamily="34" charset="0"/>
                  <a:buChar char="•"/>
                </a:pPr>
                <a:r>
                  <a:rPr lang="en-US" dirty="0"/>
                  <a:t>Two ways of doing it</a:t>
                </a:r>
              </a:p>
              <a:p>
                <a:pPr>
                  <a:buFont typeface="Arial" panose="020B0604020202020204" pitchFamily="34" charset="0"/>
                  <a:buChar char="•"/>
                </a:pPr>
                <a14:m>
                  <m:oMath xmlns:m="http://schemas.openxmlformats.org/officeDocument/2006/math">
                    <m:r>
                      <a:rPr lang="en-US" i="1">
                        <a:latin typeface="Cambria Math" panose="02040503050406030204" pitchFamily="18" charset="0"/>
                      </a:rPr>
                      <m:t>𝜖</m:t>
                    </m:r>
                    <m:r>
                      <a:rPr lang="en-US" i="1">
                        <a:latin typeface="Cambria Math" panose="02040503050406030204" pitchFamily="18" charset="0"/>
                      </a:rPr>
                      <m:t>→0</m:t>
                    </m:r>
                  </m:oMath>
                </a14:m>
                <a:r>
                  <a:rPr lang="en-US" dirty="0"/>
                  <a:t> or </a:t>
                </a:r>
                <a14:m>
                  <m:oMath xmlns:m="http://schemas.openxmlformats.org/officeDocument/2006/math">
                    <m:r>
                      <a:rPr lang="en-US" b="0" i="1" smtClean="0">
                        <a:latin typeface="Cambria Math" panose="02040503050406030204" pitchFamily="18" charset="0"/>
                      </a:rPr>
                      <m:t>𝜏</m:t>
                    </m:r>
                    <m:r>
                      <a:rPr lang="en-US" i="1">
                        <a:latin typeface="Cambria Math" panose="02040503050406030204" pitchFamily="18" charset="0"/>
                      </a:rPr>
                      <m:t>→</m:t>
                    </m:r>
                    <m:r>
                      <a:rPr lang="en-US" b="0" i="1" smtClean="0">
                        <a:latin typeface="Cambria Math" panose="02040503050406030204" pitchFamily="18" charset="0"/>
                      </a:rPr>
                      <m:t>∞</m:t>
                    </m:r>
                  </m:oMath>
                </a14:m>
                <a:r>
                  <a:rPr lang="en-US" dirty="0"/>
                  <a:t> or both</a:t>
                </a:r>
              </a:p>
            </p:txBody>
          </p:sp>
        </mc:Choice>
        <mc:Fallback xmlns="">
          <p:sp>
            <p:nvSpPr>
              <p:cNvPr id="2" name="Content Placeholder 1">
                <a:extLst>
                  <a:ext uri="{FF2B5EF4-FFF2-40B4-BE49-F238E27FC236}">
                    <a16:creationId xmlns:a16="http://schemas.microsoft.com/office/drawing/2014/main" id="{26D49EA2-C38D-4DEC-8E69-607F7DFDB89B}"/>
                  </a:ext>
                </a:extLst>
              </p:cNvPr>
              <p:cNvSpPr>
                <a:spLocks noGrp="1" noRot="1" noChangeAspect="1" noMove="1" noResize="1" noEditPoints="1" noAdjustHandles="1" noChangeArrowheads="1" noChangeShapeType="1" noTextEdit="1"/>
              </p:cNvSpPr>
              <p:nvPr>
                <p:ph idx="1"/>
              </p:nvPr>
            </p:nvSpPr>
            <p:spPr>
              <a:xfrm>
                <a:off x="782664" y="3401769"/>
                <a:ext cx="10373016" cy="3513672"/>
              </a:xfrm>
              <a:blipFill>
                <a:blip r:embed="rId3"/>
                <a:stretch>
                  <a:fillRect l="-1345" t="-1439" b="-360"/>
                </a:stretch>
              </a:blipFill>
            </p:spPr>
            <p:txBody>
              <a:bodyPr/>
              <a:lstStyle/>
              <a:p>
                <a:r>
                  <a:rPr lang="en-US">
                    <a:noFill/>
                  </a:rPr>
                  <a:t> </a:t>
                </a:r>
              </a:p>
            </p:txBody>
          </p:sp>
        </mc:Fallback>
      </mc:AlternateContent>
      <p:sp>
        <p:nvSpPr>
          <p:cNvPr id="3" name="Title 2">
            <a:extLst>
              <a:ext uri="{FF2B5EF4-FFF2-40B4-BE49-F238E27FC236}">
                <a16:creationId xmlns:a16="http://schemas.microsoft.com/office/drawing/2014/main" id="{F85AB973-3FE3-4915-9441-9ECCEABB2876}"/>
              </a:ext>
            </a:extLst>
          </p:cNvPr>
          <p:cNvSpPr>
            <a:spLocks noGrp="1"/>
          </p:cNvSpPr>
          <p:nvPr>
            <p:ph type="title"/>
          </p:nvPr>
        </p:nvSpPr>
        <p:spPr>
          <a:xfrm>
            <a:off x="782664" y="421817"/>
            <a:ext cx="10373016" cy="1369074"/>
          </a:xfrm>
        </p:spPr>
        <p:txBody>
          <a:bodyPr>
            <a:normAutofit/>
          </a:bodyPr>
          <a:lstStyle/>
          <a:p>
            <a:r>
              <a:rPr lang="en-US" sz="3600" dirty="0"/>
              <a:t>MATCHING QUEUE: HEAVY-TRAFFIC</a:t>
            </a:r>
          </a:p>
        </p:txBody>
      </p:sp>
      <p:pic>
        <p:nvPicPr>
          <p:cNvPr id="5" name="Content Placeholder 4" descr="Line arrow: Straight">
            <a:extLst>
              <a:ext uri="{FF2B5EF4-FFF2-40B4-BE49-F238E27FC236}">
                <a16:creationId xmlns:a16="http://schemas.microsoft.com/office/drawing/2014/main" id="{4D77B795-F767-4BE2-A1A0-43A8B6BC1A9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764501" y="1556575"/>
            <a:ext cx="633432" cy="642199"/>
          </a:xfrm>
          <a:prstGeom prst="rect">
            <a:avLst/>
          </a:prstGeom>
        </p:spPr>
      </p:pic>
      <p:pic>
        <p:nvPicPr>
          <p:cNvPr id="6" name="Graphic 5" descr="Man">
            <a:extLst>
              <a:ext uri="{FF2B5EF4-FFF2-40B4-BE49-F238E27FC236}">
                <a16:creationId xmlns:a16="http://schemas.microsoft.com/office/drawing/2014/main" id="{6B08ACC2-C753-4E1B-AB09-6C38AB46C9D8}"/>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844261" y="1616574"/>
            <a:ext cx="633432" cy="642199"/>
          </a:xfrm>
          <a:prstGeom prst="rect">
            <a:avLst/>
          </a:prstGeom>
        </p:spPr>
      </p:pic>
      <p:pic>
        <p:nvPicPr>
          <p:cNvPr id="7" name="Graphic 6" descr="Car">
            <a:extLst>
              <a:ext uri="{FF2B5EF4-FFF2-40B4-BE49-F238E27FC236}">
                <a16:creationId xmlns:a16="http://schemas.microsoft.com/office/drawing/2014/main" id="{DF9E6050-2167-4708-A2BF-EC1A83FEAD8D}"/>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407324" y="1605104"/>
            <a:ext cx="633432" cy="642199"/>
          </a:xfrm>
          <a:prstGeom prst="rect">
            <a:avLst/>
          </a:prstGeom>
        </p:spPr>
      </p:pic>
      <p:cxnSp>
        <p:nvCxnSpPr>
          <p:cNvPr id="8" name="Straight Connector 7">
            <a:extLst>
              <a:ext uri="{FF2B5EF4-FFF2-40B4-BE49-F238E27FC236}">
                <a16:creationId xmlns:a16="http://schemas.microsoft.com/office/drawing/2014/main" id="{B55E3505-00C3-4491-B10F-6F4B5E7DA0C6}"/>
              </a:ext>
            </a:extLst>
          </p:cNvPr>
          <p:cNvCxnSpPr>
            <a:cxnSpLocks/>
          </p:cNvCxnSpPr>
          <p:nvPr/>
        </p:nvCxnSpPr>
        <p:spPr>
          <a:xfrm>
            <a:off x="4314257" y="1583888"/>
            <a:ext cx="1752878"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603304F-C604-4481-85C1-D9D186338642}"/>
              </a:ext>
            </a:extLst>
          </p:cNvPr>
          <p:cNvCxnSpPr>
            <a:cxnSpLocks/>
          </p:cNvCxnSpPr>
          <p:nvPr/>
        </p:nvCxnSpPr>
        <p:spPr>
          <a:xfrm>
            <a:off x="6067135" y="1583888"/>
            <a:ext cx="0" cy="691786"/>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2F30FB2D-B5E5-4364-BECA-284D25F5FC2E}"/>
              </a:ext>
            </a:extLst>
          </p:cNvPr>
          <p:cNvCxnSpPr>
            <a:cxnSpLocks/>
          </p:cNvCxnSpPr>
          <p:nvPr/>
        </p:nvCxnSpPr>
        <p:spPr>
          <a:xfrm flipV="1">
            <a:off x="4314257" y="2275674"/>
            <a:ext cx="1752878" cy="1003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1" name="Graphic 10" descr="Car">
            <a:extLst>
              <a:ext uri="{FF2B5EF4-FFF2-40B4-BE49-F238E27FC236}">
                <a16:creationId xmlns:a16="http://schemas.microsoft.com/office/drawing/2014/main" id="{9B871434-448F-4D90-B36A-1D75F3A76DC3}"/>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4755847" y="1591004"/>
            <a:ext cx="633432" cy="642199"/>
          </a:xfrm>
          <a:prstGeom prst="rect">
            <a:avLst/>
          </a:prstGeom>
        </p:spPr>
      </p:pic>
      <p:pic>
        <p:nvPicPr>
          <p:cNvPr id="12" name="Graphic 11" descr="Car">
            <a:extLst>
              <a:ext uri="{FF2B5EF4-FFF2-40B4-BE49-F238E27FC236}">
                <a16:creationId xmlns:a16="http://schemas.microsoft.com/office/drawing/2014/main" id="{8F90523F-91E3-4019-BFC5-F66FEEEBEE99}"/>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4100891" y="1582554"/>
            <a:ext cx="633432" cy="642199"/>
          </a:xfrm>
          <a:prstGeom prst="rect">
            <a:avLst/>
          </a:prstGeom>
        </p:spPr>
      </p:pic>
      <p:cxnSp>
        <p:nvCxnSpPr>
          <p:cNvPr id="13" name="Straight Connector 12">
            <a:extLst>
              <a:ext uri="{FF2B5EF4-FFF2-40B4-BE49-F238E27FC236}">
                <a16:creationId xmlns:a16="http://schemas.microsoft.com/office/drawing/2014/main" id="{72BE2D08-79B8-4DB6-89E6-66A60CF0C5B6}"/>
              </a:ext>
            </a:extLst>
          </p:cNvPr>
          <p:cNvCxnSpPr>
            <a:cxnSpLocks/>
          </p:cNvCxnSpPr>
          <p:nvPr/>
        </p:nvCxnSpPr>
        <p:spPr>
          <a:xfrm>
            <a:off x="6943574" y="1588437"/>
            <a:ext cx="1752878"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3F84AB4-FCD7-48D9-8823-0518CEF60E4C}"/>
              </a:ext>
            </a:extLst>
          </p:cNvPr>
          <p:cNvCxnSpPr>
            <a:cxnSpLocks/>
          </p:cNvCxnSpPr>
          <p:nvPr/>
        </p:nvCxnSpPr>
        <p:spPr>
          <a:xfrm>
            <a:off x="6946171" y="1588437"/>
            <a:ext cx="0" cy="691786"/>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3FA86FEB-C663-4139-B334-E000C93428CB}"/>
              </a:ext>
            </a:extLst>
          </p:cNvPr>
          <p:cNvCxnSpPr>
            <a:cxnSpLocks/>
          </p:cNvCxnSpPr>
          <p:nvPr/>
        </p:nvCxnSpPr>
        <p:spPr>
          <a:xfrm flipV="1">
            <a:off x="6943574" y="2269339"/>
            <a:ext cx="1752878" cy="1003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6" name="Graphic 15" descr="Man">
            <a:extLst>
              <a:ext uri="{FF2B5EF4-FFF2-40B4-BE49-F238E27FC236}">
                <a16:creationId xmlns:a16="http://schemas.microsoft.com/office/drawing/2014/main" id="{E7D904DB-A4FF-45E7-BA05-95F3901649C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204580" y="1613554"/>
            <a:ext cx="633432" cy="642199"/>
          </a:xfrm>
          <a:prstGeom prst="rect">
            <a:avLst/>
          </a:prstGeom>
        </p:spPr>
      </p:pic>
      <p:pic>
        <p:nvPicPr>
          <p:cNvPr id="17" name="Graphic 16" descr="Man">
            <a:extLst>
              <a:ext uri="{FF2B5EF4-FFF2-40B4-BE49-F238E27FC236}">
                <a16:creationId xmlns:a16="http://schemas.microsoft.com/office/drawing/2014/main" id="{3E757DE5-DD8D-4AB3-8DBB-D37BA8931C19}"/>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579712" y="1616574"/>
            <a:ext cx="633432" cy="642199"/>
          </a:xfrm>
          <a:prstGeom prst="rect">
            <a:avLst/>
          </a:prstGeom>
        </p:spPr>
      </p:pic>
      <p:pic>
        <p:nvPicPr>
          <p:cNvPr id="18" name="Content Placeholder 4" descr="Line arrow: Straight">
            <a:extLst>
              <a:ext uri="{FF2B5EF4-FFF2-40B4-BE49-F238E27FC236}">
                <a16:creationId xmlns:a16="http://schemas.microsoft.com/office/drawing/2014/main" id="{3FD2617A-949C-4051-994A-30E473817458}"/>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10800000">
            <a:off x="3092209" y="1577358"/>
            <a:ext cx="633432" cy="642199"/>
          </a:xfrm>
          <a:prstGeom prst="rect">
            <a:avLst/>
          </a:prstGeom>
        </p:spPr>
      </p:pic>
      <p:sp>
        <p:nvSpPr>
          <p:cNvPr id="22" name="Right Brace 21">
            <a:extLst>
              <a:ext uri="{FF2B5EF4-FFF2-40B4-BE49-F238E27FC236}">
                <a16:creationId xmlns:a16="http://schemas.microsoft.com/office/drawing/2014/main" id="{5E575961-42D1-4054-B63A-BD7F1EEBA6F9}"/>
              </a:ext>
            </a:extLst>
          </p:cNvPr>
          <p:cNvSpPr/>
          <p:nvPr/>
        </p:nvSpPr>
        <p:spPr>
          <a:xfrm rot="5400000">
            <a:off x="4961582" y="1517254"/>
            <a:ext cx="218482" cy="1939865"/>
          </a:xfrm>
          <a:prstGeom prst="rightBrace">
            <a:avLst/>
          </a:prstGeom>
          <a:ln w="28575">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0444E230-A0EC-4AEB-AD6A-8E94E257D85B}"/>
                  </a:ext>
                </a:extLst>
              </p:cNvPr>
              <p:cNvSpPr txBox="1"/>
              <p:nvPr/>
            </p:nvSpPr>
            <p:spPr>
              <a:xfrm>
                <a:off x="4826333" y="2627406"/>
                <a:ext cx="48898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chemeClr val="accent2"/>
                              </a:solidFill>
                              <a:latin typeface="Cambria Math" panose="02040503050406030204" pitchFamily="18" charset="0"/>
                            </a:rPr>
                          </m:ctrlPr>
                        </m:sSubPr>
                        <m:e>
                          <m:r>
                            <a:rPr lang="en-US" b="0" i="1" smtClean="0">
                              <a:solidFill>
                                <a:schemeClr val="accent2"/>
                              </a:solidFill>
                              <a:latin typeface="Cambria Math" panose="02040503050406030204" pitchFamily="18" charset="0"/>
                            </a:rPr>
                            <m:t>𝑞</m:t>
                          </m:r>
                        </m:e>
                        <m:sub>
                          <m:r>
                            <a:rPr lang="en-US" b="0" i="1" smtClean="0">
                              <a:solidFill>
                                <a:schemeClr val="accent2"/>
                              </a:solidFill>
                              <a:latin typeface="Cambria Math" panose="02040503050406030204" pitchFamily="18" charset="0"/>
                            </a:rPr>
                            <m:t>1</m:t>
                          </m:r>
                        </m:sub>
                      </m:sSub>
                    </m:oMath>
                  </m:oMathPara>
                </a14:m>
                <a:endParaRPr lang="en-US" dirty="0">
                  <a:solidFill>
                    <a:schemeClr val="accent2"/>
                  </a:solidFill>
                </a:endParaRPr>
              </a:p>
            </p:txBody>
          </p:sp>
        </mc:Choice>
        <mc:Fallback xmlns="">
          <p:sp>
            <p:nvSpPr>
              <p:cNvPr id="23" name="TextBox 22">
                <a:extLst>
                  <a:ext uri="{FF2B5EF4-FFF2-40B4-BE49-F238E27FC236}">
                    <a16:creationId xmlns:a16="http://schemas.microsoft.com/office/drawing/2014/main" id="{0444E230-A0EC-4AEB-AD6A-8E94E257D85B}"/>
                  </a:ext>
                </a:extLst>
              </p:cNvPr>
              <p:cNvSpPr txBox="1">
                <a:spLocks noRot="1" noChangeAspect="1" noMove="1" noResize="1" noEditPoints="1" noAdjustHandles="1" noChangeArrowheads="1" noChangeShapeType="1" noTextEdit="1"/>
              </p:cNvSpPr>
              <p:nvPr/>
            </p:nvSpPr>
            <p:spPr>
              <a:xfrm>
                <a:off x="4826333" y="2627406"/>
                <a:ext cx="488980" cy="369332"/>
              </a:xfrm>
              <a:prstGeom prst="rect">
                <a:avLst/>
              </a:prstGeom>
              <a:blipFill>
                <a:blip r:embed="rId12"/>
                <a:stretch>
                  <a:fillRect b="-9836"/>
                </a:stretch>
              </a:blipFill>
            </p:spPr>
            <p:txBody>
              <a:bodyPr/>
              <a:lstStyle/>
              <a:p>
                <a:r>
                  <a:rPr lang="en-US">
                    <a:noFill/>
                  </a:rPr>
                  <a:t> </a:t>
                </a:r>
              </a:p>
            </p:txBody>
          </p:sp>
        </mc:Fallback>
      </mc:AlternateContent>
      <p:sp>
        <p:nvSpPr>
          <p:cNvPr id="24" name="Right Brace 23">
            <a:extLst>
              <a:ext uri="{FF2B5EF4-FFF2-40B4-BE49-F238E27FC236}">
                <a16:creationId xmlns:a16="http://schemas.microsoft.com/office/drawing/2014/main" id="{4752C390-D383-48B7-9323-DA37FB2B57D7}"/>
              </a:ext>
            </a:extLst>
          </p:cNvPr>
          <p:cNvSpPr/>
          <p:nvPr/>
        </p:nvSpPr>
        <p:spPr>
          <a:xfrm rot="5400000">
            <a:off x="7454264" y="1867256"/>
            <a:ext cx="178355" cy="1199735"/>
          </a:xfrm>
          <a:prstGeom prst="rightBrace">
            <a:avLst/>
          </a:prstGeom>
          <a:ln w="28575">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813BE8FF-55F9-40A5-A66E-3140C08732C7}"/>
                  </a:ext>
                </a:extLst>
              </p:cNvPr>
              <p:cNvSpPr txBox="1"/>
              <p:nvPr/>
            </p:nvSpPr>
            <p:spPr>
              <a:xfrm>
                <a:off x="7370088" y="2648006"/>
                <a:ext cx="302416"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chemeClr val="accent4"/>
                              </a:solidFill>
                              <a:latin typeface="Cambria Math" panose="02040503050406030204" pitchFamily="18" charset="0"/>
                            </a:rPr>
                          </m:ctrlPr>
                        </m:sSubPr>
                        <m:e>
                          <m:r>
                            <a:rPr lang="en-US" b="0" i="1" smtClean="0">
                              <a:solidFill>
                                <a:schemeClr val="accent4"/>
                              </a:solidFill>
                              <a:latin typeface="Cambria Math" panose="02040503050406030204" pitchFamily="18" charset="0"/>
                            </a:rPr>
                            <m:t>𝑞</m:t>
                          </m:r>
                        </m:e>
                        <m:sub>
                          <m:r>
                            <a:rPr lang="en-US" b="0" i="1" smtClean="0">
                              <a:solidFill>
                                <a:schemeClr val="accent4"/>
                              </a:solidFill>
                              <a:latin typeface="Cambria Math" panose="02040503050406030204" pitchFamily="18" charset="0"/>
                            </a:rPr>
                            <m:t>2</m:t>
                          </m:r>
                        </m:sub>
                      </m:sSub>
                    </m:oMath>
                  </m:oMathPara>
                </a14:m>
                <a:endParaRPr lang="en-US" dirty="0">
                  <a:solidFill>
                    <a:schemeClr val="accent4"/>
                  </a:solidFill>
                </a:endParaRPr>
              </a:p>
            </p:txBody>
          </p:sp>
        </mc:Choice>
        <mc:Fallback xmlns="">
          <p:sp>
            <p:nvSpPr>
              <p:cNvPr id="25" name="TextBox 24">
                <a:extLst>
                  <a:ext uri="{FF2B5EF4-FFF2-40B4-BE49-F238E27FC236}">
                    <a16:creationId xmlns:a16="http://schemas.microsoft.com/office/drawing/2014/main" id="{813BE8FF-55F9-40A5-A66E-3140C08732C7}"/>
                  </a:ext>
                </a:extLst>
              </p:cNvPr>
              <p:cNvSpPr txBox="1">
                <a:spLocks noRot="1" noChangeAspect="1" noMove="1" noResize="1" noEditPoints="1" noAdjustHandles="1" noChangeArrowheads="1" noChangeShapeType="1" noTextEdit="1"/>
              </p:cNvSpPr>
              <p:nvPr/>
            </p:nvSpPr>
            <p:spPr>
              <a:xfrm>
                <a:off x="7370088" y="2648006"/>
                <a:ext cx="302416" cy="369332"/>
              </a:xfrm>
              <a:prstGeom prst="rect">
                <a:avLst/>
              </a:prstGeom>
              <a:blipFill>
                <a:blip r:embed="rId13"/>
                <a:stretch>
                  <a:fillRect r="-16000" b="-10000"/>
                </a:stretch>
              </a:blipFill>
            </p:spPr>
            <p:txBody>
              <a:bodyPr/>
              <a:lstStyle/>
              <a:p>
                <a:r>
                  <a:rPr lang="en-US">
                    <a:noFill/>
                  </a:rPr>
                  <a:t> </a:t>
                </a:r>
              </a:p>
            </p:txBody>
          </p:sp>
        </mc:Fallback>
      </mc:AlternateContent>
      <p:pic>
        <p:nvPicPr>
          <p:cNvPr id="30" name="Content Placeholder 4" descr="Line arrow: Straight">
            <a:extLst>
              <a:ext uri="{FF2B5EF4-FFF2-40B4-BE49-F238E27FC236}">
                <a16:creationId xmlns:a16="http://schemas.microsoft.com/office/drawing/2014/main" id="{251E9632-CF72-4974-9E38-BF8427F30BA8}"/>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10800000">
            <a:off x="725391" y="1633534"/>
            <a:ext cx="633432" cy="642199"/>
          </a:xfrm>
          <a:prstGeom prst="rect">
            <a:avLst/>
          </a:prstGeom>
        </p:spPr>
      </p:pic>
      <mc:AlternateContent xmlns:mc="http://schemas.openxmlformats.org/markup-compatibility/2006" xmlns:a14="http://schemas.microsoft.com/office/drawing/2010/main">
        <mc:Choice Requires="a14">
          <p:sp>
            <p:nvSpPr>
              <p:cNvPr id="31" name="Rectangle 30">
                <a:extLst>
                  <a:ext uri="{FF2B5EF4-FFF2-40B4-BE49-F238E27FC236}">
                    <a16:creationId xmlns:a16="http://schemas.microsoft.com/office/drawing/2014/main" id="{D9D3110A-24AD-444D-89BD-64B18B457414}"/>
                  </a:ext>
                </a:extLst>
              </p:cNvPr>
              <p:cNvSpPr/>
              <p:nvPr/>
            </p:nvSpPr>
            <p:spPr>
              <a:xfrm>
                <a:off x="552901" y="2114924"/>
                <a:ext cx="1038939" cy="707886"/>
              </a:xfrm>
              <a:prstGeom prst="rect">
                <a:avLst/>
              </a:prstGeom>
            </p:spPr>
            <p:txBody>
              <a:bodyPr wrap="none">
                <a:spAutoFit/>
              </a:bodyPr>
              <a:lstStyle/>
              <a:p>
                <a:pPr lvl="0" algn="ctr"/>
                <a14:m>
                  <m:oMath xmlns:m="http://schemas.openxmlformats.org/officeDocument/2006/math">
                    <m:sSub>
                      <m:sSubPr>
                        <m:ctrlPr>
                          <a:rPr lang="en-US" sz="2000" i="1" smtClean="0">
                            <a:solidFill>
                              <a:schemeClr val="accent2"/>
                            </a:solidFill>
                            <a:latin typeface="Cambria Math" panose="02040503050406030204" pitchFamily="18" charset="0"/>
                            <a:ea typeface="Cambria Math" panose="02040503050406030204" pitchFamily="18" charset="0"/>
                          </a:rPr>
                        </m:ctrlPr>
                      </m:sSubPr>
                      <m:e>
                        <m:r>
                          <a:rPr lang="en-US" sz="2000" b="0" i="1" smtClean="0">
                            <a:solidFill>
                              <a:schemeClr val="accent2"/>
                            </a:solidFill>
                            <a:latin typeface="Cambria Math" panose="02040503050406030204" pitchFamily="18" charset="0"/>
                            <a:ea typeface="Cambria Math" panose="02040503050406030204" pitchFamily="18" charset="0"/>
                          </a:rPr>
                          <m:t>𝑎</m:t>
                        </m:r>
                      </m:e>
                      <m:sub>
                        <m:r>
                          <a:rPr lang="en-US" sz="2000" i="1">
                            <a:solidFill>
                              <a:schemeClr val="accent2"/>
                            </a:solidFill>
                            <a:latin typeface="Cambria Math" panose="02040503050406030204" pitchFamily="18" charset="0"/>
                            <a:ea typeface="Cambria Math" panose="02040503050406030204" pitchFamily="18" charset="0"/>
                          </a:rPr>
                          <m:t>1</m:t>
                        </m:r>
                      </m:sub>
                    </m:sSub>
                  </m:oMath>
                </a14:m>
                <a:r>
                  <a:rPr lang="en-US" sz="2000" b="0" dirty="0">
                    <a:solidFill>
                      <a:schemeClr val="accent2"/>
                    </a:solidFill>
                    <a:ea typeface="Cambria Math" panose="02040503050406030204" pitchFamily="18" charset="0"/>
                  </a:rPr>
                  <a:t> - </a:t>
                </a:r>
                <a:r>
                  <a:rPr lang="en-US" sz="2000" b="0" dirty="0" err="1">
                    <a:solidFill>
                      <a:schemeClr val="accent2"/>
                    </a:solidFill>
                    <a:ea typeface="Cambria Math" panose="02040503050406030204" pitchFamily="18" charset="0"/>
                  </a:rPr>
                  <a:t>iid</a:t>
                </a:r>
                <a:endParaRPr lang="en-US" sz="2000" b="0" dirty="0">
                  <a:solidFill>
                    <a:schemeClr val="accent2"/>
                  </a:solidFill>
                  <a:ea typeface="Cambria Math" panose="02040503050406030204" pitchFamily="18" charset="0"/>
                </a:endParaRPr>
              </a:p>
              <a:p>
                <a:pPr algn="ctr"/>
                <a14:m>
                  <m:oMathPara xmlns:m="http://schemas.openxmlformats.org/officeDocument/2006/math">
                    <m:oMathParaPr>
                      <m:jc m:val="centerGroup"/>
                    </m:oMathParaPr>
                    <m:oMath xmlns:m="http://schemas.openxmlformats.org/officeDocument/2006/math">
                      <m:r>
                        <a:rPr lang="en-US" sz="2000" i="1">
                          <a:solidFill>
                            <a:schemeClr val="accent2"/>
                          </a:solidFill>
                          <a:latin typeface="Cambria Math" panose="02040503050406030204" pitchFamily="18" charset="0"/>
                          <a:ea typeface="Cambria Math" panose="02040503050406030204" pitchFamily="18" charset="0"/>
                        </a:rPr>
                        <m:t>𝜆</m:t>
                      </m:r>
                    </m:oMath>
                  </m:oMathPara>
                </a14:m>
                <a:endParaRPr lang="en-US" sz="2000" dirty="0">
                  <a:solidFill>
                    <a:schemeClr val="accent2"/>
                  </a:solidFill>
                </a:endParaRPr>
              </a:p>
            </p:txBody>
          </p:sp>
        </mc:Choice>
        <mc:Fallback xmlns="">
          <p:sp>
            <p:nvSpPr>
              <p:cNvPr id="31" name="Rectangle 30">
                <a:extLst>
                  <a:ext uri="{FF2B5EF4-FFF2-40B4-BE49-F238E27FC236}">
                    <a16:creationId xmlns:a16="http://schemas.microsoft.com/office/drawing/2014/main" id="{D9D3110A-24AD-444D-89BD-64B18B457414}"/>
                  </a:ext>
                </a:extLst>
              </p:cNvPr>
              <p:cNvSpPr>
                <a:spLocks noRot="1" noChangeAspect="1" noMove="1" noResize="1" noEditPoints="1" noAdjustHandles="1" noChangeArrowheads="1" noChangeShapeType="1" noTextEdit="1"/>
              </p:cNvSpPr>
              <p:nvPr/>
            </p:nvSpPr>
            <p:spPr>
              <a:xfrm>
                <a:off x="552901" y="2114924"/>
                <a:ext cx="1038939" cy="707886"/>
              </a:xfrm>
              <a:prstGeom prst="rect">
                <a:avLst/>
              </a:prstGeom>
              <a:blipFill>
                <a:blip r:embed="rId14"/>
                <a:stretch>
                  <a:fillRect t="-5263" r="-6024"/>
                </a:stretch>
              </a:blipFill>
            </p:spPr>
            <p:txBody>
              <a:bodyPr/>
              <a:lstStyle/>
              <a:p>
                <a:r>
                  <a:rPr lang="en-US">
                    <a:noFill/>
                  </a:rPr>
                  <a:t> </a:t>
                </a:r>
              </a:p>
            </p:txBody>
          </p:sp>
        </mc:Fallback>
      </mc:AlternateContent>
      <p:pic>
        <p:nvPicPr>
          <p:cNvPr id="32" name="Content Placeholder 4" descr="Line arrow: Straight">
            <a:extLst>
              <a:ext uri="{FF2B5EF4-FFF2-40B4-BE49-F238E27FC236}">
                <a16:creationId xmlns:a16="http://schemas.microsoft.com/office/drawing/2014/main" id="{1CEC0B1C-A67D-474F-AB4D-BCD3BEEA704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852950" y="1556575"/>
            <a:ext cx="633432" cy="642199"/>
          </a:xfrm>
          <a:prstGeom prst="rect">
            <a:avLst/>
          </a:prstGeom>
        </p:spPr>
      </p:pic>
      <mc:AlternateContent xmlns:mc="http://schemas.openxmlformats.org/markup-compatibility/2006" xmlns:a14="http://schemas.microsoft.com/office/drawing/2010/main">
        <mc:Choice Requires="a14">
          <p:sp>
            <p:nvSpPr>
              <p:cNvPr id="33" name="Rectangle 32">
                <a:extLst>
                  <a:ext uri="{FF2B5EF4-FFF2-40B4-BE49-F238E27FC236}">
                    <a16:creationId xmlns:a16="http://schemas.microsoft.com/office/drawing/2014/main" id="{7AE0AE9D-85A7-43C1-A218-E787DE527DEE}"/>
                  </a:ext>
                </a:extLst>
              </p:cNvPr>
              <p:cNvSpPr/>
              <p:nvPr/>
            </p:nvSpPr>
            <p:spPr>
              <a:xfrm>
                <a:off x="10758606" y="2020434"/>
                <a:ext cx="1052659" cy="711990"/>
              </a:xfrm>
              <a:prstGeom prst="rect">
                <a:avLst/>
              </a:prstGeom>
            </p:spPr>
            <p:txBody>
              <a:bodyPr wrap="none">
                <a:spAutoFit/>
              </a:bodyPr>
              <a:lstStyle/>
              <a:p>
                <a:pPr lvl="0" algn="ctr"/>
                <a14:m>
                  <m:oMath xmlns:m="http://schemas.openxmlformats.org/officeDocument/2006/math">
                    <m:sSub>
                      <m:sSubPr>
                        <m:ctrlPr>
                          <a:rPr lang="en-US" sz="2000" i="1" smtClean="0">
                            <a:solidFill>
                              <a:schemeClr val="accent4"/>
                            </a:solidFill>
                            <a:latin typeface="Cambria Math" panose="02040503050406030204" pitchFamily="18" charset="0"/>
                            <a:ea typeface="Cambria Math" panose="02040503050406030204" pitchFamily="18" charset="0"/>
                          </a:rPr>
                        </m:ctrlPr>
                      </m:sSubPr>
                      <m:e>
                        <m:r>
                          <a:rPr lang="en-US" sz="2000" b="0" i="1" smtClean="0">
                            <a:solidFill>
                              <a:schemeClr val="accent4"/>
                            </a:solidFill>
                            <a:latin typeface="Cambria Math" panose="02040503050406030204" pitchFamily="18" charset="0"/>
                            <a:ea typeface="Cambria Math" panose="02040503050406030204" pitchFamily="18" charset="0"/>
                          </a:rPr>
                          <m:t>𝑎</m:t>
                        </m:r>
                      </m:e>
                      <m:sub>
                        <m:r>
                          <a:rPr lang="en-US" sz="2000" b="0" i="1" smtClean="0">
                            <a:solidFill>
                              <a:schemeClr val="accent4"/>
                            </a:solidFill>
                            <a:latin typeface="Cambria Math" panose="02040503050406030204" pitchFamily="18" charset="0"/>
                            <a:ea typeface="Cambria Math" panose="02040503050406030204" pitchFamily="18" charset="0"/>
                          </a:rPr>
                          <m:t>2</m:t>
                        </m:r>
                      </m:sub>
                    </m:sSub>
                  </m:oMath>
                </a14:m>
                <a:r>
                  <a:rPr lang="en-US" sz="2000" b="0" dirty="0">
                    <a:solidFill>
                      <a:schemeClr val="accent4"/>
                    </a:solidFill>
                    <a:ea typeface="Cambria Math" panose="02040503050406030204" pitchFamily="18" charset="0"/>
                  </a:rPr>
                  <a:t> - </a:t>
                </a:r>
                <a:r>
                  <a:rPr lang="en-US" sz="2000" b="0" dirty="0" err="1">
                    <a:solidFill>
                      <a:schemeClr val="accent4"/>
                    </a:solidFill>
                    <a:ea typeface="Cambria Math" panose="02040503050406030204" pitchFamily="18" charset="0"/>
                  </a:rPr>
                  <a:t>iid</a:t>
                </a:r>
                <a:endParaRPr lang="en-US" sz="2000" b="0" dirty="0">
                  <a:solidFill>
                    <a:schemeClr val="accent4"/>
                  </a:solidFill>
                  <a:ea typeface="Cambria Math" panose="02040503050406030204" pitchFamily="18" charset="0"/>
                </a:endParaRPr>
              </a:p>
              <a:p>
                <a:pPr lvl="0" algn="ctr"/>
                <a14:m>
                  <m:oMathPara xmlns:m="http://schemas.openxmlformats.org/officeDocument/2006/math">
                    <m:oMathParaPr>
                      <m:jc m:val="centerGroup"/>
                    </m:oMathParaPr>
                    <m:oMath xmlns:m="http://schemas.openxmlformats.org/officeDocument/2006/math">
                      <m:sSub>
                        <m:sSubPr>
                          <m:ctrlPr>
                            <a:rPr lang="en-US" sz="2000" b="0" i="1" smtClean="0">
                              <a:solidFill>
                                <a:schemeClr val="accent4"/>
                              </a:solidFill>
                              <a:latin typeface="Cambria Math" panose="02040503050406030204" pitchFamily="18" charset="0"/>
                              <a:ea typeface="Cambria Math" panose="02040503050406030204" pitchFamily="18" charset="0"/>
                            </a:rPr>
                          </m:ctrlPr>
                        </m:sSubPr>
                        <m:e>
                          <m:r>
                            <a:rPr lang="en-US" sz="2000" b="0" i="1" smtClean="0">
                              <a:solidFill>
                                <a:schemeClr val="accent4"/>
                              </a:solidFill>
                              <a:latin typeface="Cambria Math" panose="02040503050406030204" pitchFamily="18" charset="0"/>
                              <a:ea typeface="Cambria Math" panose="02040503050406030204" pitchFamily="18" charset="0"/>
                            </a:rPr>
                            <m:t>𝜆</m:t>
                          </m:r>
                        </m:e>
                        <m:sub/>
                      </m:sSub>
                    </m:oMath>
                  </m:oMathPara>
                </a14:m>
                <a:endParaRPr lang="en-US" sz="2000" dirty="0">
                  <a:solidFill>
                    <a:schemeClr val="accent4"/>
                  </a:solidFill>
                </a:endParaRPr>
              </a:p>
            </p:txBody>
          </p:sp>
        </mc:Choice>
        <mc:Fallback xmlns="">
          <p:sp>
            <p:nvSpPr>
              <p:cNvPr id="33" name="Rectangle 32">
                <a:extLst>
                  <a:ext uri="{FF2B5EF4-FFF2-40B4-BE49-F238E27FC236}">
                    <a16:creationId xmlns:a16="http://schemas.microsoft.com/office/drawing/2014/main" id="{7AE0AE9D-85A7-43C1-A218-E787DE527DEE}"/>
                  </a:ext>
                </a:extLst>
              </p:cNvPr>
              <p:cNvSpPr>
                <a:spLocks noRot="1" noChangeAspect="1" noMove="1" noResize="1" noEditPoints="1" noAdjustHandles="1" noChangeArrowheads="1" noChangeShapeType="1" noTextEdit="1"/>
              </p:cNvSpPr>
              <p:nvPr/>
            </p:nvSpPr>
            <p:spPr>
              <a:xfrm>
                <a:off x="10758606" y="2020434"/>
                <a:ext cx="1052659" cy="711990"/>
              </a:xfrm>
              <a:prstGeom prst="rect">
                <a:avLst/>
              </a:prstGeom>
              <a:blipFill>
                <a:blip r:embed="rId15"/>
                <a:stretch>
                  <a:fillRect t="-3448" r="-4762"/>
                </a:stretch>
              </a:blipFill>
            </p:spPr>
            <p:txBody>
              <a:bodyPr/>
              <a:lstStyle/>
              <a:p>
                <a:r>
                  <a:rPr lang="en-US">
                    <a:noFill/>
                  </a:rPr>
                  <a:t> </a:t>
                </a:r>
              </a:p>
            </p:txBody>
          </p:sp>
        </mc:Fallback>
      </mc:AlternateContent>
      <p:grpSp>
        <p:nvGrpSpPr>
          <p:cNvPr id="37" name="Group 36">
            <a:extLst>
              <a:ext uri="{FF2B5EF4-FFF2-40B4-BE49-F238E27FC236}">
                <a16:creationId xmlns:a16="http://schemas.microsoft.com/office/drawing/2014/main" id="{7938ECD1-EAD6-48DC-87D4-13C1019E0044}"/>
              </a:ext>
            </a:extLst>
          </p:cNvPr>
          <p:cNvGrpSpPr/>
          <p:nvPr/>
        </p:nvGrpSpPr>
        <p:grpSpPr>
          <a:xfrm>
            <a:off x="1823011" y="1722400"/>
            <a:ext cx="829679" cy="681669"/>
            <a:chOff x="9664697" y="1497178"/>
            <a:chExt cx="1079914" cy="909418"/>
          </a:xfrm>
        </p:grpSpPr>
        <p:sp>
          <p:nvSpPr>
            <p:cNvPr id="38" name="Rectangle 37">
              <a:extLst>
                <a:ext uri="{FF2B5EF4-FFF2-40B4-BE49-F238E27FC236}">
                  <a16:creationId xmlns:a16="http://schemas.microsoft.com/office/drawing/2014/main" id="{6263B722-222A-4C5A-9585-715555DFF2C6}"/>
                </a:ext>
              </a:extLst>
            </p:cNvPr>
            <p:cNvSpPr/>
            <p:nvPr/>
          </p:nvSpPr>
          <p:spPr>
            <a:xfrm>
              <a:off x="9664697" y="1497178"/>
              <a:ext cx="1079914" cy="90941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9" name="Graphic 38" descr="Coins outline">
              <a:extLst>
                <a:ext uri="{FF2B5EF4-FFF2-40B4-BE49-F238E27FC236}">
                  <a16:creationId xmlns:a16="http://schemas.microsoft.com/office/drawing/2014/main" id="{D2787ACF-9296-460A-B695-33478E8153F0}"/>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9902047" y="1679854"/>
              <a:ext cx="589485" cy="589485"/>
            </a:xfrm>
            <a:prstGeom prst="rect">
              <a:avLst/>
            </a:prstGeom>
          </p:spPr>
        </p:pic>
      </p:grpSp>
      <p:grpSp>
        <p:nvGrpSpPr>
          <p:cNvPr id="40" name="Group 39">
            <a:extLst>
              <a:ext uri="{FF2B5EF4-FFF2-40B4-BE49-F238E27FC236}">
                <a16:creationId xmlns:a16="http://schemas.microsoft.com/office/drawing/2014/main" id="{098A4B2B-12E8-4045-AF82-C4C99401E2D3}"/>
              </a:ext>
            </a:extLst>
          </p:cNvPr>
          <p:cNvGrpSpPr/>
          <p:nvPr/>
        </p:nvGrpSpPr>
        <p:grpSpPr>
          <a:xfrm>
            <a:off x="9809198" y="1639790"/>
            <a:ext cx="829679" cy="681669"/>
            <a:chOff x="9664697" y="1497178"/>
            <a:chExt cx="1079914" cy="909418"/>
          </a:xfrm>
        </p:grpSpPr>
        <p:sp>
          <p:nvSpPr>
            <p:cNvPr id="41" name="Rectangle 40">
              <a:extLst>
                <a:ext uri="{FF2B5EF4-FFF2-40B4-BE49-F238E27FC236}">
                  <a16:creationId xmlns:a16="http://schemas.microsoft.com/office/drawing/2014/main" id="{B3165A8E-308B-4318-A065-FD27B9546AF6}"/>
                </a:ext>
              </a:extLst>
            </p:cNvPr>
            <p:cNvSpPr/>
            <p:nvPr/>
          </p:nvSpPr>
          <p:spPr>
            <a:xfrm>
              <a:off x="9664697" y="1497178"/>
              <a:ext cx="1079914" cy="90941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2" name="Graphic 41" descr="Coins outline">
              <a:extLst>
                <a:ext uri="{FF2B5EF4-FFF2-40B4-BE49-F238E27FC236}">
                  <a16:creationId xmlns:a16="http://schemas.microsoft.com/office/drawing/2014/main" id="{DB676E18-D2C6-41D2-B9E1-89B760EA3284}"/>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9902047" y="1679854"/>
              <a:ext cx="589485" cy="589485"/>
            </a:xfrm>
            <a:prstGeom prst="rect">
              <a:avLst/>
            </a:prstGeom>
          </p:spPr>
        </p:pic>
      </p:grpSp>
      <mc:AlternateContent xmlns:mc="http://schemas.openxmlformats.org/markup-compatibility/2006" xmlns:a14="http://schemas.microsoft.com/office/drawing/2010/main">
        <mc:Choice Requires="a14">
          <p:sp>
            <p:nvSpPr>
              <p:cNvPr id="36" name="Rectangle 35">
                <a:extLst>
                  <a:ext uri="{FF2B5EF4-FFF2-40B4-BE49-F238E27FC236}">
                    <a16:creationId xmlns:a16="http://schemas.microsoft.com/office/drawing/2014/main" id="{78BDA1DD-0ADC-4119-9217-75F0B5B58734}"/>
                  </a:ext>
                </a:extLst>
              </p:cNvPr>
              <p:cNvSpPr/>
              <p:nvPr/>
            </p:nvSpPr>
            <p:spPr>
              <a:xfrm>
                <a:off x="2635345" y="2058218"/>
                <a:ext cx="1611530" cy="925061"/>
              </a:xfrm>
              <a:prstGeom prst="rect">
                <a:avLst/>
              </a:prstGeom>
            </p:spPr>
            <p:txBody>
              <a:bodyPr wrap="none">
                <a:spAutoFit/>
              </a:bodyPr>
              <a:lstStyle/>
              <a:p>
                <a:pPr lvl="0" algn="ctr"/>
                <a14:m>
                  <m:oMathPara xmlns:m="http://schemas.openxmlformats.org/officeDocument/2006/math">
                    <m:oMathParaPr>
                      <m:jc m:val="centerGroup"/>
                    </m:oMathParaPr>
                    <m:oMath xmlns:m="http://schemas.openxmlformats.org/officeDocument/2006/math">
                      <m:sSub>
                        <m:sSubPr>
                          <m:ctrlPr>
                            <a:rPr lang="en-US" sz="2000" i="1" smtClean="0">
                              <a:solidFill>
                                <a:schemeClr val="accent2"/>
                              </a:solidFill>
                              <a:latin typeface="Cambria Math" panose="02040503050406030204" pitchFamily="18" charset="0"/>
                              <a:ea typeface="Cambria Math" panose="02040503050406030204" pitchFamily="18" charset="0"/>
                            </a:rPr>
                          </m:ctrlPr>
                        </m:sSubPr>
                        <m:e>
                          <m:r>
                            <a:rPr lang="en-US" sz="2000" b="0" i="1" smtClean="0">
                              <a:solidFill>
                                <a:schemeClr val="accent2"/>
                              </a:solidFill>
                              <a:latin typeface="Cambria Math" panose="02040503050406030204" pitchFamily="18" charset="0"/>
                              <a:ea typeface="Cambria Math" panose="02040503050406030204" pitchFamily="18" charset="0"/>
                            </a:rPr>
                            <m:t>𝑎</m:t>
                          </m:r>
                        </m:e>
                        <m:sub>
                          <m:r>
                            <a:rPr lang="en-US" sz="2000" i="1">
                              <a:solidFill>
                                <a:schemeClr val="accent2"/>
                              </a:solidFill>
                              <a:latin typeface="Cambria Math" panose="02040503050406030204" pitchFamily="18" charset="0"/>
                              <a:ea typeface="Cambria Math" panose="02040503050406030204" pitchFamily="18" charset="0"/>
                            </a:rPr>
                            <m:t>1</m:t>
                          </m:r>
                        </m:sub>
                      </m:sSub>
                      <m:d>
                        <m:dPr>
                          <m:ctrlPr>
                            <a:rPr lang="en-US" sz="2000" b="0" i="1" smtClean="0">
                              <a:solidFill>
                                <a:schemeClr val="accent2"/>
                              </a:solidFill>
                              <a:latin typeface="Cambria Math" panose="02040503050406030204" pitchFamily="18" charset="0"/>
                              <a:ea typeface="Cambria Math" panose="02040503050406030204" pitchFamily="18" charset="0"/>
                            </a:rPr>
                          </m:ctrlPr>
                        </m:dPr>
                        <m:e>
                          <m:r>
                            <a:rPr lang="en-US" sz="2000" b="0" i="1" smtClean="0">
                              <a:solidFill>
                                <a:schemeClr val="accent2"/>
                              </a:solidFill>
                              <a:latin typeface="Cambria Math" panose="02040503050406030204" pitchFamily="18" charset="0"/>
                              <a:ea typeface="Cambria Math" panose="02040503050406030204" pitchFamily="18" charset="0"/>
                            </a:rPr>
                            <m:t>𝑧</m:t>
                          </m:r>
                        </m:e>
                      </m:d>
                    </m:oMath>
                  </m:oMathPara>
                </a14:m>
                <a:endParaRPr lang="en-US" sz="2000" b="0" dirty="0">
                  <a:solidFill>
                    <a:schemeClr val="accent2"/>
                  </a:solidFill>
                  <a:ea typeface="Cambria Math" panose="02040503050406030204" pitchFamily="18" charset="0"/>
                </a:endParaRPr>
              </a:p>
              <a:p>
                <a:pPr lvl="0" algn="ctr"/>
                <a14:m>
                  <m:oMathPara xmlns:m="http://schemas.openxmlformats.org/officeDocument/2006/math">
                    <m:oMathParaPr>
                      <m:jc m:val="centerGroup"/>
                    </m:oMathParaPr>
                    <m:oMath xmlns:m="http://schemas.openxmlformats.org/officeDocument/2006/math">
                      <m:r>
                        <a:rPr lang="en-US" sz="2000" i="1">
                          <a:solidFill>
                            <a:schemeClr val="accent2"/>
                          </a:solidFill>
                          <a:latin typeface="Cambria Math" panose="02040503050406030204" pitchFamily="18" charset="0"/>
                          <a:ea typeface="Cambria Math" panose="02040503050406030204" pitchFamily="18" charset="0"/>
                        </a:rPr>
                        <m:t>𝜆</m:t>
                      </m:r>
                      <m:r>
                        <a:rPr lang="en-US" sz="2000" i="1">
                          <a:solidFill>
                            <a:schemeClr val="accent2"/>
                          </a:solidFill>
                          <a:latin typeface="Cambria Math" panose="02040503050406030204" pitchFamily="18" charset="0"/>
                          <a:ea typeface="Cambria Math" panose="02040503050406030204" pitchFamily="18" charset="0"/>
                        </a:rPr>
                        <m:t>+</m:t>
                      </m:r>
                      <m:r>
                        <a:rPr lang="en-US" sz="2000" i="1">
                          <a:solidFill>
                            <a:schemeClr val="accent2"/>
                          </a:solidFill>
                          <a:latin typeface="Cambria Math" panose="02040503050406030204" pitchFamily="18" charset="0"/>
                          <a:ea typeface="Cambria Math" panose="02040503050406030204" pitchFamily="18" charset="0"/>
                        </a:rPr>
                        <m:t>𝜖</m:t>
                      </m:r>
                      <m:sSub>
                        <m:sSubPr>
                          <m:ctrlPr>
                            <a:rPr lang="en-US" sz="2000" b="0" i="1" smtClean="0">
                              <a:solidFill>
                                <a:schemeClr val="accent2"/>
                              </a:solidFill>
                              <a:latin typeface="Cambria Math" panose="02040503050406030204" pitchFamily="18" charset="0"/>
                              <a:ea typeface="Cambria Math" panose="02040503050406030204" pitchFamily="18" charset="0"/>
                            </a:rPr>
                          </m:ctrlPr>
                        </m:sSubPr>
                        <m:e>
                          <m:r>
                            <a:rPr lang="en-US" sz="2000" b="0" i="1" smtClean="0">
                              <a:solidFill>
                                <a:schemeClr val="accent2"/>
                              </a:solidFill>
                              <a:latin typeface="Cambria Math" panose="02040503050406030204" pitchFamily="18" charset="0"/>
                              <a:ea typeface="Cambria Math" panose="02040503050406030204" pitchFamily="18" charset="0"/>
                            </a:rPr>
                            <m:t>𝜙</m:t>
                          </m:r>
                        </m:e>
                        <m:sub>
                          <m:r>
                            <a:rPr lang="en-US" sz="2000" b="0" i="1" smtClean="0">
                              <a:solidFill>
                                <a:schemeClr val="accent2"/>
                              </a:solidFill>
                              <a:latin typeface="Cambria Math" panose="02040503050406030204" pitchFamily="18" charset="0"/>
                              <a:ea typeface="Cambria Math" panose="02040503050406030204" pitchFamily="18" charset="0"/>
                            </a:rPr>
                            <m:t>1</m:t>
                          </m:r>
                        </m:sub>
                      </m:sSub>
                      <m:d>
                        <m:dPr>
                          <m:ctrlPr>
                            <a:rPr lang="en-US" sz="2000" b="0" i="1" smtClean="0">
                              <a:solidFill>
                                <a:schemeClr val="accent2"/>
                              </a:solidFill>
                              <a:latin typeface="Cambria Math" panose="02040503050406030204" pitchFamily="18" charset="0"/>
                              <a:ea typeface="Cambria Math" panose="02040503050406030204" pitchFamily="18" charset="0"/>
                            </a:rPr>
                          </m:ctrlPr>
                        </m:dPr>
                        <m:e>
                          <m:f>
                            <m:fPr>
                              <m:ctrlPr>
                                <a:rPr lang="en-US" sz="2000" b="0" i="1" smtClean="0">
                                  <a:solidFill>
                                    <a:schemeClr val="accent2"/>
                                  </a:solidFill>
                                  <a:latin typeface="Cambria Math" panose="02040503050406030204" pitchFamily="18" charset="0"/>
                                  <a:ea typeface="Cambria Math" panose="02040503050406030204" pitchFamily="18" charset="0"/>
                                </a:rPr>
                              </m:ctrlPr>
                            </m:fPr>
                            <m:num>
                              <m:r>
                                <a:rPr lang="en-US" sz="2000" b="0" i="1" smtClean="0">
                                  <a:solidFill>
                                    <a:schemeClr val="accent2"/>
                                  </a:solidFill>
                                  <a:latin typeface="Cambria Math" panose="02040503050406030204" pitchFamily="18" charset="0"/>
                                  <a:ea typeface="Cambria Math" panose="02040503050406030204" pitchFamily="18" charset="0"/>
                                </a:rPr>
                                <m:t>𝑧</m:t>
                              </m:r>
                            </m:num>
                            <m:den>
                              <m:r>
                                <a:rPr lang="en-US" sz="2000" b="0" i="1" smtClean="0">
                                  <a:solidFill>
                                    <a:schemeClr val="accent2"/>
                                  </a:solidFill>
                                  <a:latin typeface="Cambria Math" panose="02040503050406030204" pitchFamily="18" charset="0"/>
                                  <a:ea typeface="Cambria Math" panose="02040503050406030204" pitchFamily="18" charset="0"/>
                                </a:rPr>
                                <m:t>𝜏</m:t>
                              </m:r>
                            </m:den>
                          </m:f>
                        </m:e>
                      </m:d>
                      <m:r>
                        <a:rPr lang="en-US" sz="2000" b="0" i="1" smtClean="0">
                          <a:solidFill>
                            <a:schemeClr val="accent2"/>
                          </a:solidFill>
                          <a:latin typeface="Cambria Math" panose="02040503050406030204" pitchFamily="18" charset="0"/>
                          <a:ea typeface="Cambria Math" panose="02040503050406030204" pitchFamily="18" charset="0"/>
                        </a:rPr>
                        <m:t> </m:t>
                      </m:r>
                    </m:oMath>
                  </m:oMathPara>
                </a14:m>
                <a:endParaRPr lang="en-US" sz="2000" dirty="0">
                  <a:solidFill>
                    <a:schemeClr val="accent2"/>
                  </a:solidFill>
                </a:endParaRPr>
              </a:p>
            </p:txBody>
          </p:sp>
        </mc:Choice>
        <mc:Fallback xmlns="">
          <p:sp>
            <p:nvSpPr>
              <p:cNvPr id="36" name="Rectangle 35">
                <a:extLst>
                  <a:ext uri="{FF2B5EF4-FFF2-40B4-BE49-F238E27FC236}">
                    <a16:creationId xmlns:a16="http://schemas.microsoft.com/office/drawing/2014/main" id="{78BDA1DD-0ADC-4119-9217-75F0B5B58734}"/>
                  </a:ext>
                </a:extLst>
              </p:cNvPr>
              <p:cNvSpPr>
                <a:spLocks noRot="1" noChangeAspect="1" noMove="1" noResize="1" noEditPoints="1" noAdjustHandles="1" noChangeArrowheads="1" noChangeShapeType="1" noTextEdit="1"/>
              </p:cNvSpPr>
              <p:nvPr/>
            </p:nvSpPr>
            <p:spPr>
              <a:xfrm>
                <a:off x="2635345" y="2058218"/>
                <a:ext cx="1611530" cy="925061"/>
              </a:xfrm>
              <a:prstGeom prst="rect">
                <a:avLst/>
              </a:prstGeom>
              <a:blipFill>
                <a:blip r:embed="rId18"/>
                <a:stretch>
                  <a:fillRect b="-1370"/>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59DA5F44-A964-477F-A0D2-1E2B4A3717C6}"/>
              </a:ext>
            </a:extLst>
          </p:cNvPr>
          <p:cNvSpPr>
            <a:spLocks noGrp="1"/>
          </p:cNvSpPr>
          <p:nvPr>
            <p:ph type="sldNum" sz="quarter" idx="12"/>
          </p:nvPr>
        </p:nvSpPr>
        <p:spPr/>
        <p:txBody>
          <a:bodyPr/>
          <a:lstStyle/>
          <a:p>
            <a:fld id="{3A98EE3D-8CD1-4C3F-BD1C-C98C9596463C}" type="slidenum">
              <a:rPr lang="en-US" smtClean="0"/>
              <a:t>6</a:t>
            </a:fld>
            <a:endParaRPr lang="en-US" dirty="0"/>
          </a:p>
        </p:txBody>
      </p:sp>
      <mc:AlternateContent xmlns:mc="http://schemas.openxmlformats.org/markup-compatibility/2006" xmlns:a14="http://schemas.microsoft.com/office/drawing/2010/main">
        <mc:Choice Requires="a14">
          <p:sp>
            <p:nvSpPr>
              <p:cNvPr id="44" name="Rectangle 43">
                <a:extLst>
                  <a:ext uri="{FF2B5EF4-FFF2-40B4-BE49-F238E27FC236}">
                    <a16:creationId xmlns:a16="http://schemas.microsoft.com/office/drawing/2014/main" id="{AD098023-118C-43C6-9C9C-82C72561FE34}"/>
                  </a:ext>
                </a:extLst>
              </p:cNvPr>
              <p:cNvSpPr/>
              <p:nvPr/>
            </p:nvSpPr>
            <p:spPr>
              <a:xfrm>
                <a:off x="8388346" y="2020434"/>
                <a:ext cx="1617494" cy="925061"/>
              </a:xfrm>
              <a:prstGeom prst="rect">
                <a:avLst/>
              </a:prstGeom>
            </p:spPr>
            <p:txBody>
              <a:bodyPr wrap="none">
                <a:spAutoFit/>
              </a:bodyPr>
              <a:lstStyle/>
              <a:p>
                <a:pPr lvl="0" algn="ctr"/>
                <a14:m>
                  <m:oMathPara xmlns:m="http://schemas.openxmlformats.org/officeDocument/2006/math">
                    <m:oMathParaPr>
                      <m:jc m:val="centerGroup"/>
                    </m:oMathParaPr>
                    <m:oMath xmlns:m="http://schemas.openxmlformats.org/officeDocument/2006/math">
                      <m:sSub>
                        <m:sSubPr>
                          <m:ctrlPr>
                            <a:rPr lang="en-US" sz="2000" i="1" smtClean="0">
                              <a:solidFill>
                                <a:schemeClr val="accent4"/>
                              </a:solidFill>
                              <a:latin typeface="Cambria Math" panose="02040503050406030204" pitchFamily="18" charset="0"/>
                              <a:ea typeface="Cambria Math" panose="02040503050406030204" pitchFamily="18" charset="0"/>
                            </a:rPr>
                          </m:ctrlPr>
                        </m:sSubPr>
                        <m:e>
                          <m:r>
                            <a:rPr lang="en-US" sz="2000" b="0" i="1" smtClean="0">
                              <a:solidFill>
                                <a:schemeClr val="accent4"/>
                              </a:solidFill>
                              <a:latin typeface="Cambria Math" panose="02040503050406030204" pitchFamily="18" charset="0"/>
                              <a:ea typeface="Cambria Math" panose="02040503050406030204" pitchFamily="18" charset="0"/>
                            </a:rPr>
                            <m:t>𝑎</m:t>
                          </m:r>
                        </m:e>
                        <m:sub>
                          <m:r>
                            <a:rPr lang="en-US" sz="2000" b="0" i="1" smtClean="0">
                              <a:solidFill>
                                <a:schemeClr val="accent4"/>
                              </a:solidFill>
                              <a:latin typeface="Cambria Math" panose="02040503050406030204" pitchFamily="18" charset="0"/>
                              <a:ea typeface="Cambria Math" panose="02040503050406030204" pitchFamily="18" charset="0"/>
                            </a:rPr>
                            <m:t>2</m:t>
                          </m:r>
                        </m:sub>
                      </m:sSub>
                      <m:d>
                        <m:dPr>
                          <m:ctrlPr>
                            <a:rPr lang="en-US" sz="2000" b="0" i="1" smtClean="0">
                              <a:solidFill>
                                <a:schemeClr val="accent4"/>
                              </a:solidFill>
                              <a:latin typeface="Cambria Math" panose="02040503050406030204" pitchFamily="18" charset="0"/>
                              <a:ea typeface="Cambria Math" panose="02040503050406030204" pitchFamily="18" charset="0"/>
                            </a:rPr>
                          </m:ctrlPr>
                        </m:dPr>
                        <m:e>
                          <m:r>
                            <a:rPr lang="en-US" sz="2000" b="0" i="1" smtClean="0">
                              <a:solidFill>
                                <a:schemeClr val="accent4"/>
                              </a:solidFill>
                              <a:latin typeface="Cambria Math" panose="02040503050406030204" pitchFamily="18" charset="0"/>
                              <a:ea typeface="Cambria Math" panose="02040503050406030204" pitchFamily="18" charset="0"/>
                            </a:rPr>
                            <m:t>𝑧</m:t>
                          </m:r>
                        </m:e>
                      </m:d>
                    </m:oMath>
                  </m:oMathPara>
                </a14:m>
                <a:endParaRPr lang="en-US" sz="2000" b="0" dirty="0">
                  <a:solidFill>
                    <a:schemeClr val="accent4"/>
                  </a:solidFill>
                  <a:ea typeface="Cambria Math" panose="02040503050406030204" pitchFamily="18" charset="0"/>
                </a:endParaRPr>
              </a:p>
              <a:p>
                <a:pPr lvl="0" algn="ctr"/>
                <a14:m>
                  <m:oMathPara xmlns:m="http://schemas.openxmlformats.org/officeDocument/2006/math">
                    <m:oMathParaPr>
                      <m:jc m:val="centerGroup"/>
                    </m:oMathParaPr>
                    <m:oMath xmlns:m="http://schemas.openxmlformats.org/officeDocument/2006/math">
                      <m:r>
                        <a:rPr lang="en-US" sz="2000" i="1">
                          <a:solidFill>
                            <a:schemeClr val="accent4"/>
                          </a:solidFill>
                          <a:latin typeface="Cambria Math" panose="02040503050406030204" pitchFamily="18" charset="0"/>
                          <a:ea typeface="Cambria Math" panose="02040503050406030204" pitchFamily="18" charset="0"/>
                        </a:rPr>
                        <m:t>𝜆</m:t>
                      </m:r>
                      <m:r>
                        <a:rPr lang="en-US" sz="2000" i="1">
                          <a:solidFill>
                            <a:schemeClr val="accent4"/>
                          </a:solidFill>
                          <a:latin typeface="Cambria Math" panose="02040503050406030204" pitchFamily="18" charset="0"/>
                          <a:ea typeface="Cambria Math" panose="02040503050406030204" pitchFamily="18" charset="0"/>
                        </a:rPr>
                        <m:t>+</m:t>
                      </m:r>
                      <m:r>
                        <a:rPr lang="en-US" sz="2000" i="1">
                          <a:solidFill>
                            <a:schemeClr val="accent4"/>
                          </a:solidFill>
                          <a:latin typeface="Cambria Math" panose="02040503050406030204" pitchFamily="18" charset="0"/>
                          <a:ea typeface="Cambria Math" panose="02040503050406030204" pitchFamily="18" charset="0"/>
                        </a:rPr>
                        <m:t>𝜖</m:t>
                      </m:r>
                      <m:sSub>
                        <m:sSubPr>
                          <m:ctrlPr>
                            <a:rPr lang="en-US" sz="2000" b="0" i="1" smtClean="0">
                              <a:solidFill>
                                <a:schemeClr val="accent4"/>
                              </a:solidFill>
                              <a:latin typeface="Cambria Math" panose="02040503050406030204" pitchFamily="18" charset="0"/>
                              <a:ea typeface="Cambria Math" panose="02040503050406030204" pitchFamily="18" charset="0"/>
                            </a:rPr>
                          </m:ctrlPr>
                        </m:sSubPr>
                        <m:e>
                          <m:r>
                            <a:rPr lang="en-US" sz="2000" b="0" i="1" smtClean="0">
                              <a:solidFill>
                                <a:schemeClr val="accent4"/>
                              </a:solidFill>
                              <a:latin typeface="Cambria Math" panose="02040503050406030204" pitchFamily="18" charset="0"/>
                              <a:ea typeface="Cambria Math" panose="02040503050406030204" pitchFamily="18" charset="0"/>
                            </a:rPr>
                            <m:t>𝜙</m:t>
                          </m:r>
                        </m:e>
                        <m:sub>
                          <m:r>
                            <a:rPr lang="en-US" sz="2000" b="0" i="1" smtClean="0">
                              <a:solidFill>
                                <a:schemeClr val="accent4"/>
                              </a:solidFill>
                              <a:latin typeface="Cambria Math" panose="02040503050406030204" pitchFamily="18" charset="0"/>
                              <a:ea typeface="Cambria Math" panose="02040503050406030204" pitchFamily="18" charset="0"/>
                            </a:rPr>
                            <m:t>2</m:t>
                          </m:r>
                        </m:sub>
                      </m:sSub>
                      <m:d>
                        <m:dPr>
                          <m:ctrlPr>
                            <a:rPr lang="en-US" sz="2000" b="0" i="1" smtClean="0">
                              <a:solidFill>
                                <a:schemeClr val="accent4"/>
                              </a:solidFill>
                              <a:latin typeface="Cambria Math" panose="02040503050406030204" pitchFamily="18" charset="0"/>
                              <a:ea typeface="Cambria Math" panose="02040503050406030204" pitchFamily="18" charset="0"/>
                            </a:rPr>
                          </m:ctrlPr>
                        </m:dPr>
                        <m:e>
                          <m:f>
                            <m:fPr>
                              <m:ctrlPr>
                                <a:rPr lang="en-US" sz="2000" b="0" i="1" smtClean="0">
                                  <a:solidFill>
                                    <a:schemeClr val="accent4"/>
                                  </a:solidFill>
                                  <a:latin typeface="Cambria Math" panose="02040503050406030204" pitchFamily="18" charset="0"/>
                                  <a:ea typeface="Cambria Math" panose="02040503050406030204" pitchFamily="18" charset="0"/>
                                </a:rPr>
                              </m:ctrlPr>
                            </m:fPr>
                            <m:num>
                              <m:r>
                                <a:rPr lang="en-US" sz="2000" b="0" i="1" smtClean="0">
                                  <a:solidFill>
                                    <a:schemeClr val="accent4"/>
                                  </a:solidFill>
                                  <a:latin typeface="Cambria Math" panose="02040503050406030204" pitchFamily="18" charset="0"/>
                                  <a:ea typeface="Cambria Math" panose="02040503050406030204" pitchFamily="18" charset="0"/>
                                </a:rPr>
                                <m:t>𝑧</m:t>
                              </m:r>
                            </m:num>
                            <m:den>
                              <m:r>
                                <a:rPr lang="en-US" sz="2000" b="0" i="1" smtClean="0">
                                  <a:solidFill>
                                    <a:schemeClr val="accent4"/>
                                  </a:solidFill>
                                  <a:latin typeface="Cambria Math" panose="02040503050406030204" pitchFamily="18" charset="0"/>
                                  <a:ea typeface="Cambria Math" panose="02040503050406030204" pitchFamily="18" charset="0"/>
                                </a:rPr>
                                <m:t>𝜏</m:t>
                              </m:r>
                            </m:den>
                          </m:f>
                        </m:e>
                      </m:d>
                      <m:r>
                        <a:rPr lang="en-US" sz="2000" b="0" i="1" smtClean="0">
                          <a:solidFill>
                            <a:schemeClr val="accent4"/>
                          </a:solidFill>
                          <a:latin typeface="Cambria Math" panose="02040503050406030204" pitchFamily="18" charset="0"/>
                          <a:ea typeface="Cambria Math" panose="02040503050406030204" pitchFamily="18" charset="0"/>
                        </a:rPr>
                        <m:t> </m:t>
                      </m:r>
                    </m:oMath>
                  </m:oMathPara>
                </a14:m>
                <a:endParaRPr lang="en-US" sz="2000" dirty="0">
                  <a:solidFill>
                    <a:schemeClr val="accent4"/>
                  </a:solidFill>
                </a:endParaRPr>
              </a:p>
            </p:txBody>
          </p:sp>
        </mc:Choice>
        <mc:Fallback xmlns="">
          <p:sp>
            <p:nvSpPr>
              <p:cNvPr id="44" name="Rectangle 43">
                <a:extLst>
                  <a:ext uri="{FF2B5EF4-FFF2-40B4-BE49-F238E27FC236}">
                    <a16:creationId xmlns:a16="http://schemas.microsoft.com/office/drawing/2014/main" id="{AD098023-118C-43C6-9C9C-82C72561FE34}"/>
                  </a:ext>
                </a:extLst>
              </p:cNvPr>
              <p:cNvSpPr>
                <a:spLocks noRot="1" noChangeAspect="1" noMove="1" noResize="1" noEditPoints="1" noAdjustHandles="1" noChangeArrowheads="1" noChangeShapeType="1" noTextEdit="1"/>
              </p:cNvSpPr>
              <p:nvPr/>
            </p:nvSpPr>
            <p:spPr>
              <a:xfrm>
                <a:off x="8388346" y="2020434"/>
                <a:ext cx="1617494" cy="925061"/>
              </a:xfrm>
              <a:prstGeom prst="rect">
                <a:avLst/>
              </a:prstGeom>
              <a:blipFill>
                <a:blip r:embed="rId19"/>
                <a:stretch>
                  <a:fillRect b="-135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7" name="Rectangle 46">
                <a:extLst>
                  <a:ext uri="{FF2B5EF4-FFF2-40B4-BE49-F238E27FC236}">
                    <a16:creationId xmlns:a16="http://schemas.microsoft.com/office/drawing/2014/main" id="{3BF7E2A4-6B70-4E0E-A5A5-50BDCE4A9134}"/>
                  </a:ext>
                </a:extLst>
              </p:cNvPr>
              <p:cNvSpPr/>
              <p:nvPr/>
            </p:nvSpPr>
            <p:spPr>
              <a:xfrm>
                <a:off x="2737490" y="2058748"/>
                <a:ext cx="1403398" cy="707886"/>
              </a:xfrm>
              <a:prstGeom prst="rect">
                <a:avLst/>
              </a:prstGeom>
            </p:spPr>
            <p:txBody>
              <a:bodyPr wrap="none">
                <a:spAutoFit/>
              </a:bodyPr>
              <a:lstStyle/>
              <a:p>
                <a:pPr lvl="0" algn="ctr"/>
                <a14:m>
                  <m:oMathPara xmlns:m="http://schemas.openxmlformats.org/officeDocument/2006/math">
                    <m:oMathParaPr>
                      <m:jc m:val="centerGroup"/>
                    </m:oMathParaPr>
                    <m:oMath xmlns:m="http://schemas.openxmlformats.org/officeDocument/2006/math">
                      <m:sSub>
                        <m:sSubPr>
                          <m:ctrlPr>
                            <a:rPr lang="en-US" sz="2000" i="1">
                              <a:solidFill>
                                <a:schemeClr val="accent2"/>
                              </a:solidFill>
                              <a:latin typeface="Cambria Math" panose="02040503050406030204" pitchFamily="18" charset="0"/>
                              <a:ea typeface="Cambria Math" panose="02040503050406030204" pitchFamily="18" charset="0"/>
                            </a:rPr>
                          </m:ctrlPr>
                        </m:sSubPr>
                        <m:e>
                          <m:r>
                            <a:rPr lang="en-US" sz="2000" i="1">
                              <a:solidFill>
                                <a:schemeClr val="accent2"/>
                              </a:solidFill>
                              <a:latin typeface="Cambria Math" panose="02040503050406030204" pitchFamily="18" charset="0"/>
                              <a:ea typeface="Cambria Math" panose="02040503050406030204" pitchFamily="18" charset="0"/>
                            </a:rPr>
                            <m:t>𝑎</m:t>
                          </m:r>
                        </m:e>
                        <m:sub>
                          <m:r>
                            <a:rPr lang="en-US" sz="2000" i="1">
                              <a:solidFill>
                                <a:schemeClr val="accent2"/>
                              </a:solidFill>
                              <a:latin typeface="Cambria Math" panose="02040503050406030204" pitchFamily="18" charset="0"/>
                              <a:ea typeface="Cambria Math" panose="02040503050406030204" pitchFamily="18" charset="0"/>
                            </a:rPr>
                            <m:t>1</m:t>
                          </m:r>
                        </m:sub>
                      </m:sSub>
                      <m:d>
                        <m:dPr>
                          <m:ctrlPr>
                            <a:rPr lang="en-US" sz="2000" i="1">
                              <a:solidFill>
                                <a:schemeClr val="accent2"/>
                              </a:solidFill>
                              <a:latin typeface="Cambria Math" panose="02040503050406030204" pitchFamily="18" charset="0"/>
                              <a:ea typeface="Cambria Math" panose="02040503050406030204" pitchFamily="18" charset="0"/>
                            </a:rPr>
                          </m:ctrlPr>
                        </m:dPr>
                        <m:e>
                          <m:r>
                            <a:rPr lang="en-US" sz="2000" i="1">
                              <a:solidFill>
                                <a:schemeClr val="accent2"/>
                              </a:solidFill>
                              <a:latin typeface="Cambria Math" panose="02040503050406030204" pitchFamily="18" charset="0"/>
                              <a:ea typeface="Cambria Math" panose="02040503050406030204" pitchFamily="18" charset="0"/>
                            </a:rPr>
                            <m:t>𝑧</m:t>
                          </m:r>
                        </m:e>
                      </m:d>
                    </m:oMath>
                  </m:oMathPara>
                </a14:m>
                <a:endParaRPr lang="en-US" sz="2000" dirty="0">
                  <a:solidFill>
                    <a:schemeClr val="accent2"/>
                  </a:solidFill>
                  <a:ea typeface="Cambria Math" panose="02040503050406030204" pitchFamily="18" charset="0"/>
                </a:endParaRPr>
              </a:p>
              <a:p>
                <a:pPr lvl="0" algn="ctr"/>
                <a14:m>
                  <m:oMathPara xmlns:m="http://schemas.openxmlformats.org/officeDocument/2006/math">
                    <m:oMathParaPr>
                      <m:jc m:val="centerGroup"/>
                    </m:oMathParaPr>
                    <m:oMath xmlns:m="http://schemas.openxmlformats.org/officeDocument/2006/math">
                      <m:r>
                        <a:rPr lang="en-US" sz="2000" i="1">
                          <a:solidFill>
                            <a:schemeClr val="accent2"/>
                          </a:solidFill>
                          <a:latin typeface="Cambria Math" panose="02040503050406030204" pitchFamily="18" charset="0"/>
                          <a:ea typeface="Cambria Math" panose="02040503050406030204" pitchFamily="18" charset="0"/>
                        </a:rPr>
                        <m:t>𝜆</m:t>
                      </m:r>
                      <m:r>
                        <a:rPr lang="en-US" sz="2000" i="1">
                          <a:solidFill>
                            <a:schemeClr val="accent2"/>
                          </a:solidFill>
                          <a:latin typeface="Cambria Math" panose="02040503050406030204" pitchFamily="18" charset="0"/>
                          <a:ea typeface="Cambria Math" panose="02040503050406030204" pitchFamily="18" charset="0"/>
                        </a:rPr>
                        <m:t>+</m:t>
                      </m:r>
                      <m:sSub>
                        <m:sSubPr>
                          <m:ctrlPr>
                            <a:rPr lang="en-US" sz="2000" i="1">
                              <a:solidFill>
                                <a:schemeClr val="accent2"/>
                              </a:solidFill>
                              <a:latin typeface="Cambria Math" panose="02040503050406030204" pitchFamily="18" charset="0"/>
                              <a:ea typeface="Cambria Math" panose="02040503050406030204" pitchFamily="18" charset="0"/>
                            </a:rPr>
                          </m:ctrlPr>
                        </m:sSubPr>
                        <m:e>
                          <m:r>
                            <a:rPr lang="en-US" sz="2000" i="1">
                              <a:solidFill>
                                <a:schemeClr val="accent2"/>
                              </a:solidFill>
                              <a:latin typeface="Cambria Math" panose="02040503050406030204" pitchFamily="18" charset="0"/>
                              <a:ea typeface="Cambria Math" panose="02040503050406030204" pitchFamily="18" charset="0"/>
                            </a:rPr>
                            <m:t>𝜙</m:t>
                          </m:r>
                        </m:e>
                        <m:sub>
                          <m:r>
                            <a:rPr lang="en-US" sz="2000" i="1">
                              <a:solidFill>
                                <a:schemeClr val="accent2"/>
                              </a:solidFill>
                              <a:latin typeface="Cambria Math" panose="02040503050406030204" pitchFamily="18" charset="0"/>
                              <a:ea typeface="Cambria Math" panose="02040503050406030204" pitchFamily="18" charset="0"/>
                            </a:rPr>
                            <m:t>1</m:t>
                          </m:r>
                        </m:sub>
                      </m:sSub>
                      <m:d>
                        <m:dPr>
                          <m:ctrlPr>
                            <a:rPr lang="en-US" sz="2000" i="1">
                              <a:solidFill>
                                <a:schemeClr val="accent2"/>
                              </a:solidFill>
                              <a:latin typeface="Cambria Math" panose="02040503050406030204" pitchFamily="18" charset="0"/>
                              <a:ea typeface="Cambria Math" panose="02040503050406030204" pitchFamily="18" charset="0"/>
                            </a:rPr>
                          </m:ctrlPr>
                        </m:dPr>
                        <m:e>
                          <m:r>
                            <a:rPr lang="en-US" sz="2000" i="1">
                              <a:solidFill>
                                <a:schemeClr val="accent2"/>
                              </a:solidFill>
                              <a:latin typeface="Cambria Math" panose="02040503050406030204" pitchFamily="18" charset="0"/>
                              <a:ea typeface="Cambria Math" panose="02040503050406030204" pitchFamily="18" charset="0"/>
                            </a:rPr>
                            <m:t>𝑧</m:t>
                          </m:r>
                        </m:e>
                      </m:d>
                      <m:r>
                        <a:rPr lang="en-US" sz="2000" i="1">
                          <a:solidFill>
                            <a:schemeClr val="accent2"/>
                          </a:solidFill>
                          <a:latin typeface="Cambria Math" panose="02040503050406030204" pitchFamily="18" charset="0"/>
                          <a:ea typeface="Cambria Math" panose="02040503050406030204" pitchFamily="18" charset="0"/>
                        </a:rPr>
                        <m:t> </m:t>
                      </m:r>
                    </m:oMath>
                  </m:oMathPara>
                </a14:m>
                <a:endParaRPr lang="en-US" sz="2000" dirty="0">
                  <a:solidFill>
                    <a:schemeClr val="accent2"/>
                  </a:solidFill>
                </a:endParaRPr>
              </a:p>
            </p:txBody>
          </p:sp>
        </mc:Choice>
        <mc:Fallback xmlns="">
          <p:sp>
            <p:nvSpPr>
              <p:cNvPr id="47" name="Rectangle 46">
                <a:extLst>
                  <a:ext uri="{FF2B5EF4-FFF2-40B4-BE49-F238E27FC236}">
                    <a16:creationId xmlns:a16="http://schemas.microsoft.com/office/drawing/2014/main" id="{3BF7E2A4-6B70-4E0E-A5A5-50BDCE4A9134}"/>
                  </a:ext>
                </a:extLst>
              </p:cNvPr>
              <p:cNvSpPr>
                <a:spLocks noRot="1" noChangeAspect="1" noMove="1" noResize="1" noEditPoints="1" noAdjustHandles="1" noChangeArrowheads="1" noChangeShapeType="1" noTextEdit="1"/>
              </p:cNvSpPr>
              <p:nvPr/>
            </p:nvSpPr>
            <p:spPr>
              <a:xfrm>
                <a:off x="2737490" y="2058748"/>
                <a:ext cx="1403398" cy="707886"/>
              </a:xfrm>
              <a:prstGeom prst="rect">
                <a:avLst/>
              </a:prstGeom>
              <a:blipFill>
                <a:blip r:embed="rId20"/>
                <a:stretch>
                  <a:fillRect b="-125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8" name="Rectangle 47">
                <a:extLst>
                  <a:ext uri="{FF2B5EF4-FFF2-40B4-BE49-F238E27FC236}">
                    <a16:creationId xmlns:a16="http://schemas.microsoft.com/office/drawing/2014/main" id="{613464F3-60C1-4697-869A-4D3724549F63}"/>
                  </a:ext>
                </a:extLst>
              </p:cNvPr>
              <p:cNvSpPr/>
              <p:nvPr/>
            </p:nvSpPr>
            <p:spPr>
              <a:xfrm>
                <a:off x="8491805" y="2020434"/>
                <a:ext cx="1409360" cy="707886"/>
              </a:xfrm>
              <a:prstGeom prst="rect">
                <a:avLst/>
              </a:prstGeom>
            </p:spPr>
            <p:txBody>
              <a:bodyPr wrap="none">
                <a:spAutoFit/>
              </a:bodyPr>
              <a:lstStyle/>
              <a:p>
                <a:pPr lvl="0" algn="ctr"/>
                <a14:m>
                  <m:oMathPara xmlns:m="http://schemas.openxmlformats.org/officeDocument/2006/math">
                    <m:oMathParaPr>
                      <m:jc m:val="centerGroup"/>
                    </m:oMathParaPr>
                    <m:oMath xmlns:m="http://schemas.openxmlformats.org/officeDocument/2006/math">
                      <m:sSub>
                        <m:sSubPr>
                          <m:ctrlPr>
                            <a:rPr lang="en-US" sz="2000" i="1" smtClean="0">
                              <a:solidFill>
                                <a:schemeClr val="accent4"/>
                              </a:solidFill>
                              <a:latin typeface="Cambria Math" panose="02040503050406030204" pitchFamily="18" charset="0"/>
                              <a:ea typeface="Cambria Math" panose="02040503050406030204" pitchFamily="18" charset="0"/>
                            </a:rPr>
                          </m:ctrlPr>
                        </m:sSubPr>
                        <m:e>
                          <m:r>
                            <a:rPr lang="en-US" sz="2000" i="1">
                              <a:solidFill>
                                <a:schemeClr val="accent4"/>
                              </a:solidFill>
                              <a:latin typeface="Cambria Math" panose="02040503050406030204" pitchFamily="18" charset="0"/>
                              <a:ea typeface="Cambria Math" panose="02040503050406030204" pitchFamily="18" charset="0"/>
                            </a:rPr>
                            <m:t>𝑎</m:t>
                          </m:r>
                        </m:e>
                        <m:sub>
                          <m:r>
                            <a:rPr lang="en-US" sz="2000" i="1">
                              <a:solidFill>
                                <a:schemeClr val="accent4"/>
                              </a:solidFill>
                              <a:latin typeface="Cambria Math" panose="02040503050406030204" pitchFamily="18" charset="0"/>
                              <a:ea typeface="Cambria Math" panose="02040503050406030204" pitchFamily="18" charset="0"/>
                            </a:rPr>
                            <m:t>2</m:t>
                          </m:r>
                        </m:sub>
                      </m:sSub>
                      <m:d>
                        <m:dPr>
                          <m:ctrlPr>
                            <a:rPr lang="en-US" sz="2000" i="1">
                              <a:solidFill>
                                <a:schemeClr val="accent4"/>
                              </a:solidFill>
                              <a:latin typeface="Cambria Math" panose="02040503050406030204" pitchFamily="18" charset="0"/>
                              <a:ea typeface="Cambria Math" panose="02040503050406030204" pitchFamily="18" charset="0"/>
                            </a:rPr>
                          </m:ctrlPr>
                        </m:dPr>
                        <m:e>
                          <m:r>
                            <a:rPr lang="en-US" sz="2000" i="1">
                              <a:solidFill>
                                <a:schemeClr val="accent4"/>
                              </a:solidFill>
                              <a:latin typeface="Cambria Math" panose="02040503050406030204" pitchFamily="18" charset="0"/>
                              <a:ea typeface="Cambria Math" panose="02040503050406030204" pitchFamily="18" charset="0"/>
                            </a:rPr>
                            <m:t>𝑧</m:t>
                          </m:r>
                        </m:e>
                      </m:d>
                    </m:oMath>
                  </m:oMathPara>
                </a14:m>
                <a:endParaRPr lang="en-US" sz="2000" dirty="0">
                  <a:solidFill>
                    <a:schemeClr val="accent4"/>
                  </a:solidFill>
                  <a:ea typeface="Cambria Math" panose="02040503050406030204" pitchFamily="18" charset="0"/>
                </a:endParaRPr>
              </a:p>
              <a:p>
                <a:pPr lvl="0" algn="ctr"/>
                <a14:m>
                  <m:oMathPara xmlns:m="http://schemas.openxmlformats.org/officeDocument/2006/math">
                    <m:oMathParaPr>
                      <m:jc m:val="centerGroup"/>
                    </m:oMathParaPr>
                    <m:oMath xmlns:m="http://schemas.openxmlformats.org/officeDocument/2006/math">
                      <m:r>
                        <a:rPr lang="en-US" sz="2000" i="1">
                          <a:solidFill>
                            <a:schemeClr val="accent4"/>
                          </a:solidFill>
                          <a:latin typeface="Cambria Math" panose="02040503050406030204" pitchFamily="18" charset="0"/>
                          <a:ea typeface="Cambria Math" panose="02040503050406030204" pitchFamily="18" charset="0"/>
                        </a:rPr>
                        <m:t>𝜆</m:t>
                      </m:r>
                      <m:r>
                        <a:rPr lang="en-US" sz="2000" i="1">
                          <a:solidFill>
                            <a:schemeClr val="accent4"/>
                          </a:solidFill>
                          <a:latin typeface="Cambria Math" panose="02040503050406030204" pitchFamily="18" charset="0"/>
                          <a:ea typeface="Cambria Math" panose="02040503050406030204" pitchFamily="18" charset="0"/>
                        </a:rPr>
                        <m:t>+</m:t>
                      </m:r>
                      <m:sSub>
                        <m:sSubPr>
                          <m:ctrlPr>
                            <a:rPr lang="en-US" sz="2000" i="1">
                              <a:solidFill>
                                <a:schemeClr val="accent4"/>
                              </a:solidFill>
                              <a:latin typeface="Cambria Math" panose="02040503050406030204" pitchFamily="18" charset="0"/>
                              <a:ea typeface="Cambria Math" panose="02040503050406030204" pitchFamily="18" charset="0"/>
                            </a:rPr>
                          </m:ctrlPr>
                        </m:sSubPr>
                        <m:e>
                          <m:r>
                            <a:rPr lang="en-US" sz="2000" i="1">
                              <a:solidFill>
                                <a:schemeClr val="accent4"/>
                              </a:solidFill>
                              <a:latin typeface="Cambria Math" panose="02040503050406030204" pitchFamily="18" charset="0"/>
                              <a:ea typeface="Cambria Math" panose="02040503050406030204" pitchFamily="18" charset="0"/>
                            </a:rPr>
                            <m:t>𝜙</m:t>
                          </m:r>
                        </m:e>
                        <m:sub>
                          <m:r>
                            <a:rPr lang="en-US" sz="2000" i="1">
                              <a:solidFill>
                                <a:schemeClr val="accent4"/>
                              </a:solidFill>
                              <a:latin typeface="Cambria Math" panose="02040503050406030204" pitchFamily="18" charset="0"/>
                              <a:ea typeface="Cambria Math" panose="02040503050406030204" pitchFamily="18" charset="0"/>
                            </a:rPr>
                            <m:t>2</m:t>
                          </m:r>
                        </m:sub>
                      </m:sSub>
                      <m:d>
                        <m:dPr>
                          <m:ctrlPr>
                            <a:rPr lang="en-US" sz="2000" i="1">
                              <a:solidFill>
                                <a:schemeClr val="accent4"/>
                              </a:solidFill>
                              <a:latin typeface="Cambria Math" panose="02040503050406030204" pitchFamily="18" charset="0"/>
                              <a:ea typeface="Cambria Math" panose="02040503050406030204" pitchFamily="18" charset="0"/>
                            </a:rPr>
                          </m:ctrlPr>
                        </m:dPr>
                        <m:e>
                          <m:r>
                            <a:rPr lang="en-US" sz="2000" i="1">
                              <a:solidFill>
                                <a:schemeClr val="accent4"/>
                              </a:solidFill>
                              <a:latin typeface="Cambria Math" panose="02040503050406030204" pitchFamily="18" charset="0"/>
                              <a:ea typeface="Cambria Math" panose="02040503050406030204" pitchFamily="18" charset="0"/>
                            </a:rPr>
                            <m:t>𝑧</m:t>
                          </m:r>
                        </m:e>
                      </m:d>
                      <m:r>
                        <a:rPr lang="en-US" sz="2000" i="1">
                          <a:solidFill>
                            <a:schemeClr val="accent4"/>
                          </a:solidFill>
                          <a:latin typeface="Cambria Math" panose="02040503050406030204" pitchFamily="18" charset="0"/>
                          <a:ea typeface="Cambria Math" panose="02040503050406030204" pitchFamily="18" charset="0"/>
                        </a:rPr>
                        <m:t> </m:t>
                      </m:r>
                    </m:oMath>
                  </m:oMathPara>
                </a14:m>
                <a:endParaRPr lang="en-US" sz="2000" dirty="0">
                  <a:solidFill>
                    <a:schemeClr val="accent4"/>
                  </a:solidFill>
                </a:endParaRPr>
              </a:p>
            </p:txBody>
          </p:sp>
        </mc:Choice>
        <mc:Fallback xmlns="">
          <p:sp>
            <p:nvSpPr>
              <p:cNvPr id="48" name="Rectangle 47">
                <a:extLst>
                  <a:ext uri="{FF2B5EF4-FFF2-40B4-BE49-F238E27FC236}">
                    <a16:creationId xmlns:a16="http://schemas.microsoft.com/office/drawing/2014/main" id="{613464F3-60C1-4697-869A-4D3724549F63}"/>
                  </a:ext>
                </a:extLst>
              </p:cNvPr>
              <p:cNvSpPr>
                <a:spLocks noRot="1" noChangeAspect="1" noMove="1" noResize="1" noEditPoints="1" noAdjustHandles="1" noChangeArrowheads="1" noChangeShapeType="1" noTextEdit="1"/>
              </p:cNvSpPr>
              <p:nvPr/>
            </p:nvSpPr>
            <p:spPr>
              <a:xfrm>
                <a:off x="8491805" y="2020434"/>
                <a:ext cx="1409360" cy="707886"/>
              </a:xfrm>
              <a:prstGeom prst="rect">
                <a:avLst/>
              </a:prstGeom>
              <a:blipFill>
                <a:blip r:embed="rId21"/>
                <a:stretch>
                  <a:fillRect b="-1034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C58F5E96-219E-1B47-BE32-A671DB1BD65C}"/>
                  </a:ext>
                </a:extLst>
              </p:cNvPr>
              <p:cNvSpPr txBox="1"/>
              <p:nvPr/>
            </p:nvSpPr>
            <p:spPr>
              <a:xfrm>
                <a:off x="7637755" y="5169891"/>
                <a:ext cx="1701710" cy="646331"/>
              </a:xfrm>
              <a:prstGeom prst="rect">
                <a:avLst/>
              </a:prstGeom>
              <a:noFill/>
            </p:spPr>
            <p:txBody>
              <a:bodyPr wrap="square" rtlCol="0">
                <a:spAutoFit/>
              </a:bodyPr>
              <a:lstStyle/>
              <a:p>
                <a:r>
                  <a:rPr lang="en-US" dirty="0"/>
                  <a:t>Imbalance </a:t>
                </a:r>
                <a14:m>
                  <m:oMath xmlns:m="http://schemas.openxmlformats.org/officeDocument/2006/math">
                    <m:d>
                      <m:dPr>
                        <m:ctrlPr>
                          <a:rPr lang="en-US" b="0" i="1" smtClean="0">
                            <a:latin typeface="Cambria Math" panose="02040503050406030204" pitchFamily="18" charset="0"/>
                          </a:rPr>
                        </m:ctrlPr>
                      </m:dPr>
                      <m:e>
                        <m:r>
                          <a:rPr lang="en-US" b="0" i="1" smtClean="0">
                            <a:latin typeface="Cambria Math" panose="02040503050406030204" pitchFamily="18" charset="0"/>
                          </a:rPr>
                          <m:t>𝑧</m:t>
                        </m:r>
                      </m:e>
                    </m:d>
                  </m:oMath>
                </a14:m>
                <a:endParaRPr lang="en-US" dirty="0"/>
              </a:p>
            </p:txBody>
          </p:sp>
        </mc:Choice>
        <mc:Fallback xmlns="">
          <p:sp>
            <p:nvSpPr>
              <p:cNvPr id="21" name="TextBox 20">
                <a:extLst>
                  <a:ext uri="{FF2B5EF4-FFF2-40B4-BE49-F238E27FC236}">
                    <a16:creationId xmlns:a16="http://schemas.microsoft.com/office/drawing/2014/main" id="{C58F5E96-219E-1B47-BE32-A671DB1BD65C}"/>
                  </a:ext>
                </a:extLst>
              </p:cNvPr>
              <p:cNvSpPr txBox="1">
                <a:spLocks noRot="1" noChangeAspect="1" noMove="1" noResize="1" noEditPoints="1" noAdjustHandles="1" noChangeArrowheads="1" noChangeShapeType="1" noTextEdit="1"/>
              </p:cNvSpPr>
              <p:nvPr/>
            </p:nvSpPr>
            <p:spPr>
              <a:xfrm>
                <a:off x="7637755" y="5169891"/>
                <a:ext cx="1701710" cy="646331"/>
              </a:xfrm>
              <a:prstGeom prst="rect">
                <a:avLst/>
              </a:prstGeom>
              <a:blipFill>
                <a:blip r:embed="rId22"/>
                <a:stretch>
                  <a:fillRect l="-2963" t="-392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A3D6C4A2-9114-944B-A337-AC4B0EC141A8}"/>
                  </a:ext>
                </a:extLst>
              </p:cNvPr>
              <p:cNvSpPr txBox="1"/>
              <p:nvPr/>
            </p:nvSpPr>
            <p:spPr>
              <a:xfrm>
                <a:off x="4871923" y="4423158"/>
                <a:ext cx="200255"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0</m:t>
                      </m:r>
                    </m:oMath>
                  </m:oMathPara>
                </a14:m>
                <a:endParaRPr lang="en-US" dirty="0"/>
              </a:p>
            </p:txBody>
          </p:sp>
        </mc:Choice>
        <mc:Fallback xmlns="">
          <p:sp>
            <p:nvSpPr>
              <p:cNvPr id="28" name="TextBox 27">
                <a:extLst>
                  <a:ext uri="{FF2B5EF4-FFF2-40B4-BE49-F238E27FC236}">
                    <a16:creationId xmlns:a16="http://schemas.microsoft.com/office/drawing/2014/main" id="{A3D6C4A2-9114-944B-A337-AC4B0EC141A8}"/>
                  </a:ext>
                </a:extLst>
              </p:cNvPr>
              <p:cNvSpPr txBox="1">
                <a:spLocks noRot="1" noChangeAspect="1" noMove="1" noResize="1" noEditPoints="1" noAdjustHandles="1" noChangeArrowheads="1" noChangeShapeType="1" noTextEdit="1"/>
              </p:cNvSpPr>
              <p:nvPr/>
            </p:nvSpPr>
            <p:spPr>
              <a:xfrm>
                <a:off x="4871923" y="4423158"/>
                <a:ext cx="200255" cy="276999"/>
              </a:xfrm>
              <a:prstGeom prst="rect">
                <a:avLst/>
              </a:prstGeom>
              <a:blipFill>
                <a:blip r:embed="rId23"/>
                <a:stretch>
                  <a:fillRect l="-17647" r="-17647" b="-8696"/>
                </a:stretch>
              </a:blipFill>
            </p:spPr>
            <p:txBody>
              <a:bodyPr/>
              <a:lstStyle/>
              <a:p>
                <a:r>
                  <a:rPr lang="en-US">
                    <a:noFill/>
                  </a:rPr>
                  <a:t> </a:t>
                </a:r>
              </a:p>
            </p:txBody>
          </p:sp>
        </mc:Fallback>
      </mc:AlternateContent>
      <p:cxnSp>
        <p:nvCxnSpPr>
          <p:cNvPr id="49" name="Straight Connector 48">
            <a:extLst>
              <a:ext uri="{FF2B5EF4-FFF2-40B4-BE49-F238E27FC236}">
                <a16:creationId xmlns:a16="http://schemas.microsoft.com/office/drawing/2014/main" id="{70A7A878-E116-8F4D-B5D0-58C5EE4DC026}"/>
              </a:ext>
            </a:extLst>
          </p:cNvPr>
          <p:cNvCxnSpPr>
            <a:cxnSpLocks/>
          </p:cNvCxnSpPr>
          <p:nvPr/>
        </p:nvCxnSpPr>
        <p:spPr>
          <a:xfrm>
            <a:off x="7099302" y="4449067"/>
            <a:ext cx="0" cy="247136"/>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C671D9D5-A47A-2C4A-B08E-0E2EB9946FA0}"/>
              </a:ext>
            </a:extLst>
          </p:cNvPr>
          <p:cNvCxnSpPr>
            <a:cxnSpLocks/>
          </p:cNvCxnSpPr>
          <p:nvPr/>
        </p:nvCxnSpPr>
        <p:spPr>
          <a:xfrm>
            <a:off x="7095513" y="4701198"/>
            <a:ext cx="1661228"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B53C18BC-F44D-EA48-8567-B6B772B7D4B7}"/>
              </a:ext>
            </a:extLst>
          </p:cNvPr>
          <p:cNvCxnSpPr>
            <a:cxnSpLocks/>
          </p:cNvCxnSpPr>
          <p:nvPr/>
        </p:nvCxnSpPr>
        <p:spPr>
          <a:xfrm>
            <a:off x="1796922" y="4458009"/>
            <a:ext cx="0" cy="247136"/>
          </a:xfrm>
          <a:prstGeom prst="line">
            <a:avLst/>
          </a:prstGeom>
          <a:ln w="38100">
            <a:prstDash val="sysDash"/>
          </a:ln>
        </p:spPr>
        <p:style>
          <a:lnRef idx="1">
            <a:schemeClr val="accent2"/>
          </a:lnRef>
          <a:fillRef idx="0">
            <a:schemeClr val="accent2"/>
          </a:fillRef>
          <a:effectRef idx="0">
            <a:schemeClr val="accent2"/>
          </a:effectRef>
          <a:fontRef idx="minor">
            <a:schemeClr val="tx1"/>
          </a:fontRef>
        </p:style>
      </p:cxnSp>
      <p:cxnSp>
        <p:nvCxnSpPr>
          <p:cNvPr id="62" name="Straight Connector 61">
            <a:extLst>
              <a:ext uri="{FF2B5EF4-FFF2-40B4-BE49-F238E27FC236}">
                <a16:creationId xmlns:a16="http://schemas.microsoft.com/office/drawing/2014/main" id="{C9BDE11C-0AE7-9842-8A35-381222BAE5B1}"/>
              </a:ext>
            </a:extLst>
          </p:cNvPr>
          <p:cNvCxnSpPr>
            <a:cxnSpLocks/>
          </p:cNvCxnSpPr>
          <p:nvPr/>
        </p:nvCxnSpPr>
        <p:spPr>
          <a:xfrm>
            <a:off x="161782" y="4701198"/>
            <a:ext cx="1634977" cy="0"/>
          </a:xfrm>
          <a:prstGeom prst="line">
            <a:avLst/>
          </a:prstGeom>
          <a:ln w="38100">
            <a:prstDash val="sysDash"/>
          </a:ln>
        </p:spPr>
        <p:style>
          <a:lnRef idx="1">
            <a:schemeClr val="accent2"/>
          </a:lnRef>
          <a:fillRef idx="0">
            <a:schemeClr val="accent2"/>
          </a:fillRef>
          <a:effectRef idx="0">
            <a:schemeClr val="accent2"/>
          </a:effectRef>
          <a:fontRef idx="minor">
            <a:schemeClr val="tx1"/>
          </a:fontRef>
        </p:style>
      </p:cxnSp>
      <p:cxnSp>
        <p:nvCxnSpPr>
          <p:cNvPr id="20" name="Straight Arrow Connector 19">
            <a:extLst>
              <a:ext uri="{FF2B5EF4-FFF2-40B4-BE49-F238E27FC236}">
                <a16:creationId xmlns:a16="http://schemas.microsoft.com/office/drawing/2014/main" id="{F8010665-D675-5E45-8A7A-2626A64BC679}"/>
              </a:ext>
            </a:extLst>
          </p:cNvPr>
          <p:cNvCxnSpPr/>
          <p:nvPr/>
        </p:nvCxnSpPr>
        <p:spPr>
          <a:xfrm>
            <a:off x="137009" y="5208667"/>
            <a:ext cx="8627492"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35" name="Straight Arrow Connector 34">
            <a:extLst>
              <a:ext uri="{FF2B5EF4-FFF2-40B4-BE49-F238E27FC236}">
                <a16:creationId xmlns:a16="http://schemas.microsoft.com/office/drawing/2014/main" id="{CDF22998-3DD4-404A-AFBB-0AB596B12C42}"/>
              </a:ext>
            </a:extLst>
          </p:cNvPr>
          <p:cNvCxnSpPr>
            <a:cxnSpLocks/>
          </p:cNvCxnSpPr>
          <p:nvPr/>
        </p:nvCxnSpPr>
        <p:spPr>
          <a:xfrm flipV="1">
            <a:off x="4652188" y="4251360"/>
            <a:ext cx="5927" cy="95730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5" name="Straight Connector 44">
            <a:extLst>
              <a:ext uri="{FF2B5EF4-FFF2-40B4-BE49-F238E27FC236}">
                <a16:creationId xmlns:a16="http://schemas.microsoft.com/office/drawing/2014/main" id="{EBFD1D7B-708E-344F-9510-C709A52F76DA}"/>
              </a:ext>
            </a:extLst>
          </p:cNvPr>
          <p:cNvCxnSpPr/>
          <p:nvPr/>
        </p:nvCxnSpPr>
        <p:spPr>
          <a:xfrm>
            <a:off x="137009" y="4449067"/>
            <a:ext cx="6966264"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D254A8B5-1753-2B44-B85C-03151BB2EF49}"/>
              </a:ext>
            </a:extLst>
          </p:cNvPr>
          <p:cNvCxnSpPr>
            <a:cxnSpLocks/>
          </p:cNvCxnSpPr>
          <p:nvPr/>
        </p:nvCxnSpPr>
        <p:spPr>
          <a:xfrm flipH="1">
            <a:off x="7095513" y="4696203"/>
            <a:ext cx="7760" cy="512464"/>
          </a:xfrm>
          <a:prstGeom prst="line">
            <a:avLst/>
          </a:prstGeom>
          <a:ln w="6350">
            <a:prstDash val="dash"/>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55" name="TextBox 54">
                <a:extLst>
                  <a:ext uri="{FF2B5EF4-FFF2-40B4-BE49-F238E27FC236}">
                    <a16:creationId xmlns:a16="http://schemas.microsoft.com/office/drawing/2014/main" id="{A677BFEA-76DB-3A47-9523-312BFE6D093A}"/>
                  </a:ext>
                </a:extLst>
              </p:cNvPr>
              <p:cNvSpPr txBox="1"/>
              <p:nvPr/>
            </p:nvSpPr>
            <p:spPr>
              <a:xfrm>
                <a:off x="7095513" y="5187899"/>
                <a:ext cx="183563"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𝜏</m:t>
                      </m:r>
                    </m:oMath>
                  </m:oMathPara>
                </a14:m>
                <a:endParaRPr lang="en-US" dirty="0"/>
              </a:p>
            </p:txBody>
          </p:sp>
        </mc:Choice>
        <mc:Fallback xmlns="">
          <p:sp>
            <p:nvSpPr>
              <p:cNvPr id="55" name="TextBox 54">
                <a:extLst>
                  <a:ext uri="{FF2B5EF4-FFF2-40B4-BE49-F238E27FC236}">
                    <a16:creationId xmlns:a16="http://schemas.microsoft.com/office/drawing/2014/main" id="{A677BFEA-76DB-3A47-9523-312BFE6D093A}"/>
                  </a:ext>
                </a:extLst>
              </p:cNvPr>
              <p:cNvSpPr txBox="1">
                <a:spLocks noRot="1" noChangeAspect="1" noMove="1" noResize="1" noEditPoints="1" noAdjustHandles="1" noChangeArrowheads="1" noChangeShapeType="1" noTextEdit="1"/>
              </p:cNvSpPr>
              <p:nvPr/>
            </p:nvSpPr>
            <p:spPr>
              <a:xfrm>
                <a:off x="7095513" y="5187899"/>
                <a:ext cx="183563" cy="276999"/>
              </a:xfrm>
              <a:prstGeom prst="rect">
                <a:avLst/>
              </a:prstGeom>
              <a:blipFill>
                <a:blip r:embed="rId24"/>
                <a:stretch>
                  <a:fillRect l="-6250" r="-625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6" name="Rectangle 55">
                <a:extLst>
                  <a:ext uri="{FF2B5EF4-FFF2-40B4-BE49-F238E27FC236}">
                    <a16:creationId xmlns:a16="http://schemas.microsoft.com/office/drawing/2014/main" id="{90982A41-2BD9-E340-84E8-F34AEE69DE13}"/>
                  </a:ext>
                </a:extLst>
              </p:cNvPr>
              <p:cNvSpPr/>
              <p:nvPr/>
            </p:nvSpPr>
            <p:spPr>
              <a:xfrm>
                <a:off x="7509753" y="4387969"/>
                <a:ext cx="528551"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m:t>
                      </m:r>
                      <m:r>
                        <a:rPr lang="en-US" i="1">
                          <a:latin typeface="Cambria Math" panose="02040503050406030204" pitchFamily="18" charset="0"/>
                        </a:rPr>
                        <m:t>𝜖</m:t>
                      </m:r>
                    </m:oMath>
                  </m:oMathPara>
                </a14:m>
                <a:endParaRPr lang="en-US" dirty="0"/>
              </a:p>
            </p:txBody>
          </p:sp>
        </mc:Choice>
        <mc:Fallback xmlns="">
          <p:sp>
            <p:nvSpPr>
              <p:cNvPr id="56" name="Rectangle 55">
                <a:extLst>
                  <a:ext uri="{FF2B5EF4-FFF2-40B4-BE49-F238E27FC236}">
                    <a16:creationId xmlns:a16="http://schemas.microsoft.com/office/drawing/2014/main" id="{90982A41-2BD9-E340-84E8-F34AEE69DE13}"/>
                  </a:ext>
                </a:extLst>
              </p:cNvPr>
              <p:cNvSpPr>
                <a:spLocks noRot="1" noChangeAspect="1" noMove="1" noResize="1" noEditPoints="1" noAdjustHandles="1" noChangeArrowheads="1" noChangeShapeType="1" noTextEdit="1"/>
              </p:cNvSpPr>
              <p:nvPr/>
            </p:nvSpPr>
            <p:spPr>
              <a:xfrm>
                <a:off x="7509753" y="4387969"/>
                <a:ext cx="528551" cy="369332"/>
              </a:xfrm>
              <a:prstGeom prst="rect">
                <a:avLst/>
              </a:prstGeom>
              <a:blipFill>
                <a:blip r:embed="rId25"/>
                <a:stretch>
                  <a:fillRect/>
                </a:stretch>
              </a:blipFill>
            </p:spPr>
            <p:txBody>
              <a:bodyPr/>
              <a:lstStyle/>
              <a:p>
                <a:r>
                  <a:rPr lang="en-US">
                    <a:noFill/>
                  </a:rPr>
                  <a:t> </a:t>
                </a:r>
              </a:p>
            </p:txBody>
          </p:sp>
        </mc:Fallback>
      </mc:AlternateContent>
      <p:cxnSp>
        <p:nvCxnSpPr>
          <p:cNvPr id="60" name="Straight Connector 59">
            <a:extLst>
              <a:ext uri="{FF2B5EF4-FFF2-40B4-BE49-F238E27FC236}">
                <a16:creationId xmlns:a16="http://schemas.microsoft.com/office/drawing/2014/main" id="{7C066959-75A4-2E4B-836A-BEC335F58A19}"/>
              </a:ext>
            </a:extLst>
          </p:cNvPr>
          <p:cNvCxnSpPr/>
          <p:nvPr/>
        </p:nvCxnSpPr>
        <p:spPr>
          <a:xfrm flipH="1">
            <a:off x="1796668" y="4454062"/>
            <a:ext cx="6966264" cy="0"/>
          </a:xfrm>
          <a:prstGeom prst="line">
            <a:avLst/>
          </a:prstGeom>
          <a:ln w="38100">
            <a:prstDash val="sysDash"/>
          </a:ln>
        </p:spPr>
        <p:style>
          <a:lnRef idx="1">
            <a:schemeClr val="accent2"/>
          </a:lnRef>
          <a:fillRef idx="0">
            <a:schemeClr val="accent2"/>
          </a:fillRef>
          <a:effectRef idx="0">
            <a:schemeClr val="accent2"/>
          </a:effectRef>
          <a:fontRef idx="minor">
            <a:schemeClr val="tx1"/>
          </a:fontRef>
        </p:style>
      </p:cxnSp>
      <p:cxnSp>
        <p:nvCxnSpPr>
          <p:cNvPr id="64" name="Straight Connector 63">
            <a:extLst>
              <a:ext uri="{FF2B5EF4-FFF2-40B4-BE49-F238E27FC236}">
                <a16:creationId xmlns:a16="http://schemas.microsoft.com/office/drawing/2014/main" id="{B5F18F19-857E-AC4A-97F7-C9C7CA148035}"/>
              </a:ext>
            </a:extLst>
          </p:cNvPr>
          <p:cNvCxnSpPr>
            <a:cxnSpLocks/>
          </p:cNvCxnSpPr>
          <p:nvPr/>
        </p:nvCxnSpPr>
        <p:spPr>
          <a:xfrm flipH="1">
            <a:off x="1792789" y="4704929"/>
            <a:ext cx="7760" cy="512464"/>
          </a:xfrm>
          <a:prstGeom prst="line">
            <a:avLst/>
          </a:prstGeom>
          <a:ln w="6350">
            <a:prstDash val="dash"/>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65" name="TextBox 64">
                <a:extLst>
                  <a:ext uri="{FF2B5EF4-FFF2-40B4-BE49-F238E27FC236}">
                    <a16:creationId xmlns:a16="http://schemas.microsoft.com/office/drawing/2014/main" id="{F5E8CF82-9CA9-C743-8E53-12EA9579DEA6}"/>
                  </a:ext>
                </a:extLst>
              </p:cNvPr>
              <p:cNvSpPr txBox="1"/>
              <p:nvPr/>
            </p:nvSpPr>
            <p:spPr>
              <a:xfrm>
                <a:off x="1729362" y="5182362"/>
                <a:ext cx="348658"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m:t>
                      </m:r>
                      <m:r>
                        <a:rPr lang="en-US" b="0" i="1" smtClean="0">
                          <a:latin typeface="Cambria Math" panose="02040503050406030204" pitchFamily="18" charset="0"/>
                        </a:rPr>
                        <m:t>𝜏</m:t>
                      </m:r>
                    </m:oMath>
                  </m:oMathPara>
                </a14:m>
                <a:endParaRPr lang="en-US" dirty="0"/>
              </a:p>
            </p:txBody>
          </p:sp>
        </mc:Choice>
        <mc:Fallback xmlns="">
          <p:sp>
            <p:nvSpPr>
              <p:cNvPr id="65" name="TextBox 64">
                <a:extLst>
                  <a:ext uri="{FF2B5EF4-FFF2-40B4-BE49-F238E27FC236}">
                    <a16:creationId xmlns:a16="http://schemas.microsoft.com/office/drawing/2014/main" id="{F5E8CF82-9CA9-C743-8E53-12EA9579DEA6}"/>
                  </a:ext>
                </a:extLst>
              </p:cNvPr>
              <p:cNvSpPr txBox="1">
                <a:spLocks noRot="1" noChangeAspect="1" noMove="1" noResize="1" noEditPoints="1" noAdjustHandles="1" noChangeArrowheads="1" noChangeShapeType="1" noTextEdit="1"/>
              </p:cNvSpPr>
              <p:nvPr/>
            </p:nvSpPr>
            <p:spPr>
              <a:xfrm>
                <a:off x="1729362" y="5182362"/>
                <a:ext cx="348658" cy="276999"/>
              </a:xfrm>
              <a:prstGeom prst="rect">
                <a:avLst/>
              </a:prstGeom>
              <a:blipFill>
                <a:blip r:embed="rId26"/>
                <a:stretch>
                  <a:fillRect l="-3571" r="-357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6" name="Rectangle 65">
                <a:extLst>
                  <a:ext uri="{FF2B5EF4-FFF2-40B4-BE49-F238E27FC236}">
                    <a16:creationId xmlns:a16="http://schemas.microsoft.com/office/drawing/2014/main" id="{AB93E0B2-3988-C143-B32B-ACB1C053B292}"/>
                  </a:ext>
                </a:extLst>
              </p:cNvPr>
              <p:cNvSpPr/>
              <p:nvPr/>
            </p:nvSpPr>
            <p:spPr>
              <a:xfrm>
                <a:off x="1034108" y="4376991"/>
                <a:ext cx="528551"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m:t>
                      </m:r>
                      <m:r>
                        <a:rPr lang="en-US" i="1">
                          <a:latin typeface="Cambria Math" panose="02040503050406030204" pitchFamily="18" charset="0"/>
                        </a:rPr>
                        <m:t>𝜖</m:t>
                      </m:r>
                    </m:oMath>
                  </m:oMathPara>
                </a14:m>
                <a:endParaRPr lang="en-US" dirty="0"/>
              </a:p>
            </p:txBody>
          </p:sp>
        </mc:Choice>
        <mc:Fallback xmlns="">
          <p:sp>
            <p:nvSpPr>
              <p:cNvPr id="66" name="Rectangle 65">
                <a:extLst>
                  <a:ext uri="{FF2B5EF4-FFF2-40B4-BE49-F238E27FC236}">
                    <a16:creationId xmlns:a16="http://schemas.microsoft.com/office/drawing/2014/main" id="{AB93E0B2-3988-C143-B32B-ACB1C053B292}"/>
                  </a:ext>
                </a:extLst>
              </p:cNvPr>
              <p:cNvSpPr>
                <a:spLocks noRot="1" noChangeAspect="1" noMove="1" noResize="1" noEditPoints="1" noAdjustHandles="1" noChangeArrowheads="1" noChangeShapeType="1" noTextEdit="1"/>
              </p:cNvSpPr>
              <p:nvPr/>
            </p:nvSpPr>
            <p:spPr>
              <a:xfrm>
                <a:off x="1034108" y="4376991"/>
                <a:ext cx="528551" cy="369332"/>
              </a:xfrm>
              <a:prstGeom prst="rect">
                <a:avLst/>
              </a:prstGeom>
              <a:blipFill>
                <a:blip r:embed="rId27"/>
                <a:stretch>
                  <a:fillRect/>
                </a:stretch>
              </a:blipFill>
            </p:spPr>
            <p:txBody>
              <a:bodyPr/>
              <a:lstStyle/>
              <a:p>
                <a:r>
                  <a:rPr lang="en-US">
                    <a:noFill/>
                  </a:rPr>
                  <a:t> </a:t>
                </a:r>
              </a:p>
            </p:txBody>
          </p:sp>
        </mc:Fallback>
      </mc:AlternateContent>
      <p:cxnSp>
        <p:nvCxnSpPr>
          <p:cNvPr id="67" name="Straight Connector 66">
            <a:extLst>
              <a:ext uri="{FF2B5EF4-FFF2-40B4-BE49-F238E27FC236}">
                <a16:creationId xmlns:a16="http://schemas.microsoft.com/office/drawing/2014/main" id="{19D67F17-AEE7-EC4C-AF72-788D8553B82C}"/>
              </a:ext>
            </a:extLst>
          </p:cNvPr>
          <p:cNvCxnSpPr/>
          <p:nvPr/>
        </p:nvCxnSpPr>
        <p:spPr>
          <a:xfrm>
            <a:off x="7103273" y="4446689"/>
            <a:ext cx="0" cy="247136"/>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EDA4E630-85DC-6D49-9A28-E6146B18FB26}"/>
              </a:ext>
            </a:extLst>
          </p:cNvPr>
          <p:cNvCxnSpPr/>
          <p:nvPr/>
        </p:nvCxnSpPr>
        <p:spPr>
          <a:xfrm>
            <a:off x="7086277" y="4701198"/>
            <a:ext cx="1661228"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56658C82-DF68-2B4D-972A-6D0A563FCF23}"/>
              </a:ext>
            </a:extLst>
          </p:cNvPr>
          <p:cNvCxnSpPr/>
          <p:nvPr/>
        </p:nvCxnSpPr>
        <p:spPr>
          <a:xfrm flipH="1">
            <a:off x="1793861" y="4458009"/>
            <a:ext cx="0" cy="247136"/>
          </a:xfrm>
          <a:prstGeom prst="line">
            <a:avLst/>
          </a:prstGeom>
          <a:ln w="38100">
            <a:prstDash val="sysDash"/>
          </a:ln>
        </p:spPr>
        <p:style>
          <a:lnRef idx="1">
            <a:schemeClr val="accent2"/>
          </a:lnRef>
          <a:fillRef idx="0">
            <a:schemeClr val="accent2"/>
          </a:fillRef>
          <a:effectRef idx="0">
            <a:schemeClr val="accent2"/>
          </a:effectRef>
          <a:fontRef idx="minor">
            <a:schemeClr val="tx1"/>
          </a:fontRef>
        </p:style>
      </p:cxnSp>
      <p:cxnSp>
        <p:nvCxnSpPr>
          <p:cNvPr id="70" name="Straight Connector 69">
            <a:extLst>
              <a:ext uri="{FF2B5EF4-FFF2-40B4-BE49-F238E27FC236}">
                <a16:creationId xmlns:a16="http://schemas.microsoft.com/office/drawing/2014/main" id="{A874CC5C-24F0-E147-8B8F-E77723182011}"/>
              </a:ext>
            </a:extLst>
          </p:cNvPr>
          <p:cNvCxnSpPr/>
          <p:nvPr/>
        </p:nvCxnSpPr>
        <p:spPr>
          <a:xfrm flipH="1">
            <a:off x="143310" y="4701774"/>
            <a:ext cx="1661228" cy="0"/>
          </a:xfrm>
          <a:prstGeom prst="line">
            <a:avLst/>
          </a:prstGeom>
          <a:ln w="38100">
            <a:prstDash val="sysDash"/>
          </a:ln>
        </p:spPr>
        <p:style>
          <a:lnRef idx="1">
            <a:schemeClr val="accent2"/>
          </a:lnRef>
          <a:fillRef idx="0">
            <a:schemeClr val="accent2"/>
          </a:fillRef>
          <a:effectRef idx="0">
            <a:schemeClr val="accent2"/>
          </a:effectRef>
          <a:fontRef idx="minor">
            <a:schemeClr val="tx1"/>
          </a:fontRef>
        </p:style>
      </p:cxnSp>
      <p:cxnSp>
        <p:nvCxnSpPr>
          <p:cNvPr id="59" name="Straight Connector 58">
            <a:extLst>
              <a:ext uri="{FF2B5EF4-FFF2-40B4-BE49-F238E27FC236}">
                <a16:creationId xmlns:a16="http://schemas.microsoft.com/office/drawing/2014/main" id="{2490F125-B4B2-FA4E-A640-5CE49CAB5776}"/>
              </a:ext>
            </a:extLst>
          </p:cNvPr>
          <p:cNvCxnSpPr/>
          <p:nvPr/>
        </p:nvCxnSpPr>
        <p:spPr>
          <a:xfrm flipH="1">
            <a:off x="131561" y="4457308"/>
            <a:ext cx="1661228" cy="0"/>
          </a:xfrm>
          <a:prstGeom prst="line">
            <a:avLst/>
          </a:prstGeom>
          <a:ln w="38100">
            <a:prstDash val="sysDash"/>
          </a:ln>
        </p:spPr>
        <p:style>
          <a:lnRef idx="1">
            <a:schemeClr val="accent2"/>
          </a:lnRef>
          <a:fillRef idx="0">
            <a:schemeClr val="accent2"/>
          </a:fillRef>
          <a:effectRef idx="0">
            <a:schemeClr val="accent2"/>
          </a:effectRef>
          <a:fontRef idx="minor">
            <a:schemeClr val="tx1"/>
          </a:fontRef>
        </p:style>
      </p:cxnSp>
      <p:sp>
        <p:nvSpPr>
          <p:cNvPr id="19" name="Rectangle 18">
            <a:extLst>
              <a:ext uri="{FF2B5EF4-FFF2-40B4-BE49-F238E27FC236}">
                <a16:creationId xmlns:a16="http://schemas.microsoft.com/office/drawing/2014/main" id="{433C7E30-9A9D-451D-B69B-296454A0D515}"/>
              </a:ext>
            </a:extLst>
          </p:cNvPr>
          <p:cNvSpPr/>
          <p:nvPr/>
        </p:nvSpPr>
        <p:spPr>
          <a:xfrm>
            <a:off x="99510" y="4246990"/>
            <a:ext cx="9709688" cy="16302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63" name="TextBox 62">
                <a:extLst>
                  <a:ext uri="{FF2B5EF4-FFF2-40B4-BE49-F238E27FC236}">
                    <a16:creationId xmlns:a16="http://schemas.microsoft.com/office/drawing/2014/main" id="{F1B735DB-A2D6-4380-8E41-7F544F92DB35}"/>
                  </a:ext>
                </a:extLst>
              </p:cNvPr>
              <p:cNvSpPr txBox="1"/>
              <p:nvPr/>
            </p:nvSpPr>
            <p:spPr>
              <a:xfrm>
                <a:off x="9855294" y="4211840"/>
                <a:ext cx="2174924" cy="96334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800" i="1" smtClean="0">
                              <a:solidFill>
                                <a:schemeClr val="accent4"/>
                              </a:solidFill>
                              <a:latin typeface="Cambria Math" panose="02040503050406030204" pitchFamily="18" charset="0"/>
                              <a:ea typeface="Cambria Math" panose="02040503050406030204" pitchFamily="18" charset="0"/>
                            </a:rPr>
                          </m:ctrlPr>
                        </m:sSubPr>
                        <m:e>
                          <m:r>
                            <a:rPr lang="en-US" sz="1800" i="1">
                              <a:solidFill>
                                <a:schemeClr val="accent4"/>
                              </a:solidFill>
                              <a:latin typeface="Cambria Math" panose="02040503050406030204" pitchFamily="18" charset="0"/>
                              <a:ea typeface="Cambria Math" panose="02040503050406030204" pitchFamily="18" charset="0"/>
                            </a:rPr>
                            <m:t>𝜙</m:t>
                          </m:r>
                        </m:e>
                        <m:sub>
                          <m:r>
                            <a:rPr lang="en-US" sz="1800" i="1">
                              <a:solidFill>
                                <a:schemeClr val="accent4"/>
                              </a:solidFill>
                              <a:latin typeface="Cambria Math" panose="02040503050406030204" pitchFamily="18" charset="0"/>
                              <a:ea typeface="Cambria Math" panose="02040503050406030204" pitchFamily="18" charset="0"/>
                            </a:rPr>
                            <m:t>2</m:t>
                          </m:r>
                        </m:sub>
                      </m:sSub>
                      <m:d>
                        <m:dPr>
                          <m:ctrlPr>
                            <a:rPr lang="en-US" sz="1800" i="1">
                              <a:solidFill>
                                <a:schemeClr val="accent4"/>
                              </a:solidFill>
                              <a:latin typeface="Cambria Math" panose="02040503050406030204" pitchFamily="18" charset="0"/>
                              <a:ea typeface="Cambria Math" panose="02040503050406030204" pitchFamily="18" charset="0"/>
                            </a:rPr>
                          </m:ctrlPr>
                        </m:dPr>
                        <m:e>
                          <m:r>
                            <a:rPr lang="en-US" sz="1800" i="1">
                              <a:solidFill>
                                <a:schemeClr val="accent4"/>
                              </a:solidFill>
                              <a:latin typeface="Cambria Math" panose="02040503050406030204" pitchFamily="18" charset="0"/>
                              <a:ea typeface="Cambria Math" panose="02040503050406030204" pitchFamily="18" charset="0"/>
                            </a:rPr>
                            <m:t>𝑧</m:t>
                          </m:r>
                        </m:e>
                      </m:d>
                      <m:r>
                        <a:rPr lang="en-US" sz="1800" b="0" i="1" smtClean="0">
                          <a:solidFill>
                            <a:schemeClr val="accent4"/>
                          </a:solidFill>
                          <a:latin typeface="Cambria Math" panose="02040503050406030204" pitchFamily="18" charset="0"/>
                          <a:ea typeface="Cambria Math" panose="02040503050406030204" pitchFamily="18" charset="0"/>
                        </a:rPr>
                        <m:t>=−</m:t>
                      </m:r>
                      <m:sSub>
                        <m:sSubPr>
                          <m:ctrlPr>
                            <a:rPr lang="en-US" i="1">
                              <a:solidFill>
                                <a:schemeClr val="accent4"/>
                              </a:solidFill>
                              <a:latin typeface="Cambria Math" panose="02040503050406030204" pitchFamily="18" charset="0"/>
                              <a:ea typeface="Cambria Math" panose="02040503050406030204" pitchFamily="18" charset="0"/>
                            </a:rPr>
                          </m:ctrlPr>
                        </m:sSubPr>
                        <m:e>
                          <m:r>
                            <a:rPr lang="en-US" b="0" i="1" smtClean="0">
                              <a:solidFill>
                                <a:schemeClr val="accent4"/>
                              </a:solidFill>
                              <a:latin typeface="Cambria Math" panose="02040503050406030204" pitchFamily="18" charset="0"/>
                              <a:ea typeface="Cambria Math" panose="02040503050406030204" pitchFamily="18" charset="0"/>
                            </a:rPr>
                            <m:t>𝜖</m:t>
                          </m:r>
                          <m:r>
                            <a:rPr lang="en-US" i="1">
                              <a:solidFill>
                                <a:schemeClr val="accent4"/>
                              </a:solidFill>
                              <a:latin typeface="Cambria Math" panose="02040503050406030204" pitchFamily="18" charset="0"/>
                              <a:ea typeface="Cambria Math" panose="02040503050406030204" pitchFamily="18" charset="0"/>
                            </a:rPr>
                            <m:t>1</m:t>
                          </m:r>
                        </m:e>
                        <m:sub>
                          <m:d>
                            <m:dPr>
                              <m:begChr m:val="{"/>
                              <m:endChr m:val="}"/>
                              <m:ctrlPr>
                                <a:rPr lang="en-US" i="1">
                                  <a:solidFill>
                                    <a:schemeClr val="accent4"/>
                                  </a:solidFill>
                                  <a:latin typeface="Cambria Math" panose="02040503050406030204" pitchFamily="18" charset="0"/>
                                  <a:ea typeface="Cambria Math" panose="02040503050406030204" pitchFamily="18" charset="0"/>
                                </a:rPr>
                              </m:ctrlPr>
                            </m:dPr>
                            <m:e>
                              <m:r>
                                <a:rPr lang="en-US" i="1">
                                  <a:solidFill>
                                    <a:schemeClr val="accent4"/>
                                  </a:solidFill>
                                  <a:latin typeface="Cambria Math" panose="02040503050406030204" pitchFamily="18" charset="0"/>
                                  <a:ea typeface="Cambria Math" panose="02040503050406030204" pitchFamily="18" charset="0"/>
                                </a:rPr>
                                <m:t>𝑧</m:t>
                              </m:r>
                              <m:r>
                                <a:rPr lang="en-US" i="1">
                                  <a:solidFill>
                                    <a:schemeClr val="accent4"/>
                                  </a:solidFill>
                                  <a:latin typeface="Cambria Math" panose="02040503050406030204" pitchFamily="18" charset="0"/>
                                  <a:ea typeface="Cambria Math" panose="02040503050406030204" pitchFamily="18" charset="0"/>
                                </a:rPr>
                                <m:t>&gt;</m:t>
                              </m:r>
                              <m:r>
                                <a:rPr lang="en-US" i="1">
                                  <a:solidFill>
                                    <a:schemeClr val="accent4"/>
                                  </a:solidFill>
                                  <a:latin typeface="Cambria Math" panose="02040503050406030204" pitchFamily="18" charset="0"/>
                                  <a:ea typeface="Cambria Math" panose="02040503050406030204" pitchFamily="18" charset="0"/>
                                </a:rPr>
                                <m:t>𝜏</m:t>
                              </m:r>
                            </m:e>
                          </m:d>
                        </m:sub>
                      </m:sSub>
                    </m:oMath>
                  </m:oMathPara>
                </a14:m>
                <a:endParaRPr lang="en-US" dirty="0"/>
              </a:p>
              <a:p>
                <a:pPr/>
                <a14:m>
                  <m:oMathPara xmlns:m="http://schemas.openxmlformats.org/officeDocument/2006/math">
                    <m:oMathParaPr>
                      <m:jc m:val="centerGroup"/>
                    </m:oMathParaPr>
                    <m:oMath xmlns:m="http://schemas.openxmlformats.org/officeDocument/2006/math">
                      <m:sSub>
                        <m:sSubPr>
                          <m:ctrlPr>
                            <a:rPr lang="en-US" sz="1800" i="1" smtClean="0">
                              <a:solidFill>
                                <a:schemeClr val="accent2"/>
                              </a:solidFill>
                              <a:latin typeface="Cambria Math" panose="02040503050406030204" pitchFamily="18" charset="0"/>
                              <a:ea typeface="Cambria Math" panose="02040503050406030204" pitchFamily="18" charset="0"/>
                            </a:rPr>
                          </m:ctrlPr>
                        </m:sSubPr>
                        <m:e>
                          <m:r>
                            <a:rPr lang="en-US" sz="1800" i="1">
                              <a:solidFill>
                                <a:schemeClr val="accent2"/>
                              </a:solidFill>
                              <a:latin typeface="Cambria Math" panose="02040503050406030204" pitchFamily="18" charset="0"/>
                              <a:ea typeface="Cambria Math" panose="02040503050406030204" pitchFamily="18" charset="0"/>
                            </a:rPr>
                            <m:t>𝜙</m:t>
                          </m:r>
                        </m:e>
                        <m:sub>
                          <m:r>
                            <a:rPr lang="en-US" sz="1800" i="1">
                              <a:solidFill>
                                <a:schemeClr val="accent2"/>
                              </a:solidFill>
                              <a:latin typeface="Cambria Math" panose="02040503050406030204" pitchFamily="18" charset="0"/>
                              <a:ea typeface="Cambria Math" panose="02040503050406030204" pitchFamily="18" charset="0"/>
                            </a:rPr>
                            <m:t>1</m:t>
                          </m:r>
                        </m:sub>
                      </m:sSub>
                      <m:d>
                        <m:dPr>
                          <m:ctrlPr>
                            <a:rPr lang="en-US" sz="1800" i="1">
                              <a:solidFill>
                                <a:schemeClr val="accent2"/>
                              </a:solidFill>
                              <a:latin typeface="Cambria Math" panose="02040503050406030204" pitchFamily="18" charset="0"/>
                              <a:ea typeface="Cambria Math" panose="02040503050406030204" pitchFamily="18" charset="0"/>
                            </a:rPr>
                          </m:ctrlPr>
                        </m:dPr>
                        <m:e>
                          <m:r>
                            <a:rPr lang="en-US" sz="1800" i="1">
                              <a:solidFill>
                                <a:schemeClr val="accent2"/>
                              </a:solidFill>
                              <a:latin typeface="Cambria Math" panose="02040503050406030204" pitchFamily="18" charset="0"/>
                              <a:ea typeface="Cambria Math" panose="02040503050406030204" pitchFamily="18" charset="0"/>
                            </a:rPr>
                            <m:t>𝑧</m:t>
                          </m:r>
                        </m:e>
                      </m:d>
                      <m:r>
                        <a:rPr lang="en-US" sz="1800" b="0" i="1" smtClean="0">
                          <a:solidFill>
                            <a:schemeClr val="accent2"/>
                          </a:solidFill>
                          <a:latin typeface="Cambria Math" panose="02040503050406030204" pitchFamily="18" charset="0"/>
                          <a:ea typeface="Cambria Math" panose="02040503050406030204" pitchFamily="18" charset="0"/>
                        </a:rPr>
                        <m:t>=−</m:t>
                      </m:r>
                      <m:sSub>
                        <m:sSubPr>
                          <m:ctrlPr>
                            <a:rPr lang="en-US" sz="1800" b="0" i="1" smtClean="0">
                              <a:solidFill>
                                <a:schemeClr val="accent2"/>
                              </a:solidFill>
                              <a:latin typeface="Cambria Math" panose="02040503050406030204" pitchFamily="18" charset="0"/>
                              <a:ea typeface="Cambria Math" panose="02040503050406030204" pitchFamily="18" charset="0"/>
                            </a:rPr>
                          </m:ctrlPr>
                        </m:sSubPr>
                        <m:e>
                          <m:r>
                            <a:rPr lang="en-US" sz="1800" b="0" i="1" smtClean="0">
                              <a:solidFill>
                                <a:schemeClr val="accent2"/>
                              </a:solidFill>
                              <a:latin typeface="Cambria Math" panose="02040503050406030204" pitchFamily="18" charset="0"/>
                              <a:ea typeface="Cambria Math" panose="02040503050406030204" pitchFamily="18" charset="0"/>
                            </a:rPr>
                            <m:t>𝜖</m:t>
                          </m:r>
                          <m:r>
                            <a:rPr lang="en-US" sz="1800" b="0" i="1" smtClean="0">
                              <a:solidFill>
                                <a:schemeClr val="accent2"/>
                              </a:solidFill>
                              <a:latin typeface="Cambria Math" panose="02040503050406030204" pitchFamily="18" charset="0"/>
                              <a:ea typeface="Cambria Math" panose="02040503050406030204" pitchFamily="18" charset="0"/>
                            </a:rPr>
                            <m:t>1</m:t>
                          </m:r>
                        </m:e>
                        <m:sub>
                          <m:d>
                            <m:dPr>
                              <m:begChr m:val="{"/>
                              <m:endChr m:val="}"/>
                              <m:ctrlPr>
                                <a:rPr lang="en-US" sz="1800" b="0" i="1" smtClean="0">
                                  <a:solidFill>
                                    <a:schemeClr val="accent2"/>
                                  </a:solidFill>
                                  <a:latin typeface="Cambria Math" panose="02040503050406030204" pitchFamily="18" charset="0"/>
                                  <a:ea typeface="Cambria Math" panose="02040503050406030204" pitchFamily="18" charset="0"/>
                                </a:rPr>
                              </m:ctrlPr>
                            </m:dPr>
                            <m:e>
                              <m:r>
                                <a:rPr lang="en-US" sz="1800" b="0" i="1" smtClean="0">
                                  <a:solidFill>
                                    <a:schemeClr val="accent2"/>
                                  </a:solidFill>
                                  <a:latin typeface="Cambria Math" panose="02040503050406030204" pitchFamily="18" charset="0"/>
                                  <a:ea typeface="Cambria Math" panose="02040503050406030204" pitchFamily="18" charset="0"/>
                                </a:rPr>
                                <m:t>𝑧</m:t>
                              </m:r>
                              <m:r>
                                <a:rPr lang="en-US" sz="1800" b="0" i="1" smtClean="0">
                                  <a:solidFill>
                                    <a:schemeClr val="accent2"/>
                                  </a:solidFill>
                                  <a:latin typeface="Cambria Math" panose="02040503050406030204" pitchFamily="18" charset="0"/>
                                  <a:ea typeface="Cambria Math" panose="02040503050406030204" pitchFamily="18" charset="0"/>
                                </a:rPr>
                                <m:t>&lt;−</m:t>
                              </m:r>
                              <m:r>
                                <a:rPr lang="en-US" sz="1800" b="0" i="1" smtClean="0">
                                  <a:solidFill>
                                    <a:schemeClr val="accent2"/>
                                  </a:solidFill>
                                  <a:latin typeface="Cambria Math" panose="02040503050406030204" pitchFamily="18" charset="0"/>
                                  <a:ea typeface="Cambria Math" panose="02040503050406030204" pitchFamily="18" charset="0"/>
                                </a:rPr>
                                <m:t>𝜏</m:t>
                              </m:r>
                            </m:e>
                          </m:d>
                        </m:sub>
                      </m:sSub>
                    </m:oMath>
                  </m:oMathPara>
                </a14:m>
                <a:endParaRPr lang="en-US" dirty="0"/>
              </a:p>
              <a:p>
                <a:endParaRPr lang="en-US" dirty="0"/>
              </a:p>
            </p:txBody>
          </p:sp>
        </mc:Choice>
        <mc:Fallback xmlns="">
          <p:sp>
            <p:nvSpPr>
              <p:cNvPr id="63" name="TextBox 62">
                <a:extLst>
                  <a:ext uri="{FF2B5EF4-FFF2-40B4-BE49-F238E27FC236}">
                    <a16:creationId xmlns:a16="http://schemas.microsoft.com/office/drawing/2014/main" id="{F1B735DB-A2D6-4380-8E41-7F544F92DB35}"/>
                  </a:ext>
                </a:extLst>
              </p:cNvPr>
              <p:cNvSpPr txBox="1">
                <a:spLocks noRot="1" noChangeAspect="1" noMove="1" noResize="1" noEditPoints="1" noAdjustHandles="1" noChangeArrowheads="1" noChangeShapeType="1" noTextEdit="1"/>
              </p:cNvSpPr>
              <p:nvPr/>
            </p:nvSpPr>
            <p:spPr>
              <a:xfrm>
                <a:off x="9855294" y="4211840"/>
                <a:ext cx="2174924" cy="963341"/>
              </a:xfrm>
              <a:prstGeom prst="rect">
                <a:avLst/>
              </a:prstGeom>
              <a:blipFill>
                <a:blip r:embed="rId28"/>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4002592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0" presetClass="path" presetSubtype="0" accel="50000" decel="50000" fill="hold" nodeType="clickEffect">
                                  <p:stCondLst>
                                    <p:cond delay="0"/>
                                  </p:stCondLst>
                                  <p:childTnLst>
                                    <p:animMotion origin="layout" path="M -1.875E-6 -2.22222E-6 L -1.875E-6 -0.03611 " pathEditMode="relative" rAng="0" ptsTypes="AA">
                                      <p:cBhvr>
                                        <p:cTn id="26" dur="2000" fill="hold"/>
                                        <p:tgtEl>
                                          <p:spTgt spid="51"/>
                                        </p:tgtEl>
                                        <p:attrNameLst>
                                          <p:attrName>ppt_x</p:attrName>
                                          <p:attrName>ppt_y</p:attrName>
                                        </p:attrNameLst>
                                      </p:cBhvr>
                                      <p:rCtr x="0" y="-1806"/>
                                    </p:animMotion>
                                  </p:childTnLst>
                                </p:cTn>
                              </p:par>
                              <p:par>
                                <p:cTn id="27" presetID="22" presetClass="exit" presetSubtype="4" fill="hold" nodeType="withEffect">
                                  <p:stCondLst>
                                    <p:cond delay="0"/>
                                  </p:stCondLst>
                                  <p:childTnLst>
                                    <p:animEffect transition="out" filter="wipe(down)">
                                      <p:cBhvr>
                                        <p:cTn id="28" dur="2000"/>
                                        <p:tgtEl>
                                          <p:spTgt spid="49"/>
                                        </p:tgtEl>
                                      </p:cBhvr>
                                    </p:animEffect>
                                    <p:set>
                                      <p:cBhvr>
                                        <p:cTn id="29" dur="1" fill="hold">
                                          <p:stCondLst>
                                            <p:cond delay="1999"/>
                                          </p:stCondLst>
                                        </p:cTn>
                                        <p:tgtEl>
                                          <p:spTgt spid="49"/>
                                        </p:tgtEl>
                                        <p:attrNameLst>
                                          <p:attrName>style.visibility</p:attrName>
                                        </p:attrNameLst>
                                      </p:cBhvr>
                                      <p:to>
                                        <p:strVal val="hidden"/>
                                      </p:to>
                                    </p:set>
                                  </p:childTnLst>
                                </p:cTn>
                              </p:par>
                              <p:par>
                                <p:cTn id="30" presetID="0" presetClass="path" presetSubtype="0" accel="50000" decel="50000" fill="hold" nodeType="withEffect">
                                  <p:stCondLst>
                                    <p:cond delay="0"/>
                                  </p:stCondLst>
                                  <p:childTnLst>
                                    <p:animMotion origin="layout" path="M 1.45833E-6 3.33333E-6 L 1.45833E-6 -0.03727 " pathEditMode="relative" rAng="0" ptsTypes="AA">
                                      <p:cBhvr>
                                        <p:cTn id="31" dur="2000" fill="hold"/>
                                        <p:tgtEl>
                                          <p:spTgt spid="62"/>
                                        </p:tgtEl>
                                        <p:attrNameLst>
                                          <p:attrName>ppt_x</p:attrName>
                                          <p:attrName>ppt_y</p:attrName>
                                        </p:attrNameLst>
                                      </p:cBhvr>
                                      <p:rCtr x="0" y="-1875"/>
                                    </p:animMotion>
                                  </p:childTnLst>
                                </p:cTn>
                              </p:par>
                              <p:par>
                                <p:cTn id="32" presetID="22" presetClass="exit" presetSubtype="4" fill="hold" nodeType="withEffect">
                                  <p:stCondLst>
                                    <p:cond delay="0"/>
                                  </p:stCondLst>
                                  <p:childTnLst>
                                    <p:animEffect transition="out" filter="wipe(down)">
                                      <p:cBhvr>
                                        <p:cTn id="33" dur="2000"/>
                                        <p:tgtEl>
                                          <p:spTgt spid="61"/>
                                        </p:tgtEl>
                                      </p:cBhvr>
                                    </p:animEffect>
                                    <p:set>
                                      <p:cBhvr>
                                        <p:cTn id="34" dur="1" fill="hold">
                                          <p:stCondLst>
                                            <p:cond delay="1999"/>
                                          </p:stCondLst>
                                        </p:cTn>
                                        <p:tgtEl>
                                          <p:spTgt spid="61"/>
                                        </p:tgtEl>
                                        <p:attrNameLst>
                                          <p:attrName>style.visibility</p:attrName>
                                        </p:attrNameLst>
                                      </p:cBhvr>
                                      <p:to>
                                        <p:strVal val="hidden"/>
                                      </p:to>
                                    </p:set>
                                  </p:childTnLst>
                                </p:cTn>
                              </p:par>
                            </p:childTnLst>
                          </p:cTn>
                        </p:par>
                        <p:par>
                          <p:cTn id="35" fill="hold">
                            <p:stCondLst>
                              <p:cond delay="2000"/>
                            </p:stCondLst>
                            <p:childTnLst>
                              <p:par>
                                <p:cTn id="36" presetID="10" presetClass="exit" presetSubtype="0" fill="hold" nodeType="afterEffect">
                                  <p:stCondLst>
                                    <p:cond delay="0"/>
                                  </p:stCondLst>
                                  <p:childTnLst>
                                    <p:animEffect transition="out" filter="fade">
                                      <p:cBhvr>
                                        <p:cTn id="37" dur="500"/>
                                        <p:tgtEl>
                                          <p:spTgt spid="51"/>
                                        </p:tgtEl>
                                      </p:cBhvr>
                                    </p:animEffect>
                                    <p:set>
                                      <p:cBhvr>
                                        <p:cTn id="38" dur="1" fill="hold">
                                          <p:stCondLst>
                                            <p:cond delay="499"/>
                                          </p:stCondLst>
                                        </p:cTn>
                                        <p:tgtEl>
                                          <p:spTgt spid="51"/>
                                        </p:tgtEl>
                                        <p:attrNameLst>
                                          <p:attrName>style.visibility</p:attrName>
                                        </p:attrNameLst>
                                      </p:cBhvr>
                                      <p:to>
                                        <p:strVal val="hidden"/>
                                      </p:to>
                                    </p:set>
                                  </p:childTnLst>
                                </p:cTn>
                              </p:par>
                              <p:par>
                                <p:cTn id="39" presetID="10" presetClass="exit" presetSubtype="0" fill="hold" nodeType="withEffect">
                                  <p:stCondLst>
                                    <p:cond delay="0"/>
                                  </p:stCondLst>
                                  <p:childTnLst>
                                    <p:animEffect transition="out" filter="fade">
                                      <p:cBhvr>
                                        <p:cTn id="40" dur="500"/>
                                        <p:tgtEl>
                                          <p:spTgt spid="62"/>
                                        </p:tgtEl>
                                      </p:cBhvr>
                                    </p:animEffect>
                                    <p:set>
                                      <p:cBhvr>
                                        <p:cTn id="41" dur="1" fill="hold">
                                          <p:stCondLst>
                                            <p:cond delay="499"/>
                                          </p:stCondLst>
                                        </p:cTn>
                                        <p:tgtEl>
                                          <p:spTgt spid="62"/>
                                        </p:tgtEl>
                                        <p:attrNameLst>
                                          <p:attrName>style.visibility</p:attrName>
                                        </p:attrNameLst>
                                      </p:cBhvr>
                                      <p:to>
                                        <p:strVal val="hidden"/>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nodeType="clickEffect">
                                  <p:stCondLst>
                                    <p:cond delay="0"/>
                                  </p:stCondLst>
                                  <p:childTnLst>
                                    <p:set>
                                      <p:cBhvr>
                                        <p:cTn id="45" dur="1" fill="hold">
                                          <p:stCondLst>
                                            <p:cond delay="0"/>
                                          </p:stCondLst>
                                        </p:cTn>
                                        <p:tgtEl>
                                          <p:spTgt spid="68"/>
                                        </p:tgtEl>
                                        <p:attrNameLst>
                                          <p:attrName>style.visibility</p:attrName>
                                        </p:attrNameLst>
                                      </p:cBhvr>
                                      <p:to>
                                        <p:strVal val="visible"/>
                                      </p:to>
                                    </p:set>
                                  </p:childTnLst>
                                </p:cTn>
                              </p:par>
                              <p:par>
                                <p:cTn id="46" presetID="1" presetClass="entr" presetSubtype="0" fill="hold" nodeType="withEffect">
                                  <p:stCondLst>
                                    <p:cond delay="0"/>
                                  </p:stCondLst>
                                  <p:childTnLst>
                                    <p:set>
                                      <p:cBhvr>
                                        <p:cTn id="47" dur="1" fill="hold">
                                          <p:stCondLst>
                                            <p:cond delay="0"/>
                                          </p:stCondLst>
                                        </p:cTn>
                                        <p:tgtEl>
                                          <p:spTgt spid="67"/>
                                        </p:tgtEl>
                                        <p:attrNameLst>
                                          <p:attrName>style.visibility</p:attrName>
                                        </p:attrNameLst>
                                      </p:cBhvr>
                                      <p:to>
                                        <p:strVal val="visible"/>
                                      </p:to>
                                    </p:set>
                                  </p:childTnLst>
                                </p:cTn>
                              </p:par>
                              <p:par>
                                <p:cTn id="48" presetID="1" presetClass="entr" presetSubtype="0" fill="hold" nodeType="withEffect">
                                  <p:stCondLst>
                                    <p:cond delay="0"/>
                                  </p:stCondLst>
                                  <p:childTnLst>
                                    <p:set>
                                      <p:cBhvr>
                                        <p:cTn id="49" dur="1" fill="hold">
                                          <p:stCondLst>
                                            <p:cond delay="0"/>
                                          </p:stCondLst>
                                        </p:cTn>
                                        <p:tgtEl>
                                          <p:spTgt spid="69"/>
                                        </p:tgtEl>
                                        <p:attrNameLst>
                                          <p:attrName>style.visibility</p:attrName>
                                        </p:attrNameLst>
                                      </p:cBhvr>
                                      <p:to>
                                        <p:strVal val="visible"/>
                                      </p:to>
                                    </p:set>
                                  </p:childTnLst>
                                </p:cTn>
                              </p:par>
                              <p:par>
                                <p:cTn id="50" presetID="1" presetClass="entr" presetSubtype="0" fill="hold" nodeType="withEffect">
                                  <p:stCondLst>
                                    <p:cond delay="0"/>
                                  </p:stCondLst>
                                  <p:childTnLst>
                                    <p:set>
                                      <p:cBhvr>
                                        <p:cTn id="51" dur="1" fill="hold">
                                          <p:stCondLst>
                                            <p:cond delay="0"/>
                                          </p:stCondLst>
                                        </p:cTn>
                                        <p:tgtEl>
                                          <p:spTgt spid="70"/>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0" presetClass="path" presetSubtype="0" accel="50000" decel="50000" fill="hold" nodeType="clickEffect">
                                  <p:stCondLst>
                                    <p:cond delay="0"/>
                                  </p:stCondLst>
                                  <p:childTnLst>
                                    <p:animMotion origin="layout" path="M -0.00013 -0.00417 L -0.13386 -0.00417 " pathEditMode="relative" ptsTypes="AA">
                                      <p:cBhvr>
                                        <p:cTn id="55" dur="2000" fill="hold"/>
                                        <p:tgtEl>
                                          <p:spTgt spid="69"/>
                                        </p:tgtEl>
                                        <p:attrNameLst>
                                          <p:attrName>ppt_x</p:attrName>
                                          <p:attrName>ppt_y</p:attrName>
                                        </p:attrNameLst>
                                      </p:cBhvr>
                                    </p:animMotion>
                                  </p:childTnLst>
                                </p:cTn>
                              </p:par>
                              <p:par>
                                <p:cTn id="56" presetID="0" presetClass="path" presetSubtype="0" accel="50000" decel="50000" fill="hold" nodeType="withEffect">
                                  <p:stCondLst>
                                    <p:cond delay="0"/>
                                  </p:stCondLst>
                                  <p:childTnLst>
                                    <p:animMotion origin="layout" path="M -2.29167E-6 -0.00255 L 0.13477 -0.00255 " pathEditMode="relative" ptsTypes="AA">
                                      <p:cBhvr>
                                        <p:cTn id="57" dur="2000" fill="hold"/>
                                        <p:tgtEl>
                                          <p:spTgt spid="67"/>
                                        </p:tgtEl>
                                        <p:attrNameLst>
                                          <p:attrName>ppt_x</p:attrName>
                                          <p:attrName>ppt_y</p:attrName>
                                        </p:attrNameLst>
                                      </p:cBhvr>
                                    </p:animMotion>
                                  </p:childTnLst>
                                </p:cTn>
                              </p:par>
                              <p:par>
                                <p:cTn id="58" presetID="22" presetClass="exit" presetSubtype="8" fill="hold" nodeType="withEffect">
                                  <p:stCondLst>
                                    <p:cond delay="0"/>
                                  </p:stCondLst>
                                  <p:childTnLst>
                                    <p:animEffect transition="out" filter="wipe(left)">
                                      <p:cBhvr>
                                        <p:cTn id="59" dur="2100"/>
                                        <p:tgtEl>
                                          <p:spTgt spid="68"/>
                                        </p:tgtEl>
                                      </p:cBhvr>
                                    </p:animEffect>
                                    <p:set>
                                      <p:cBhvr>
                                        <p:cTn id="60" dur="1" fill="hold">
                                          <p:stCondLst>
                                            <p:cond delay="2099"/>
                                          </p:stCondLst>
                                        </p:cTn>
                                        <p:tgtEl>
                                          <p:spTgt spid="68"/>
                                        </p:tgtEl>
                                        <p:attrNameLst>
                                          <p:attrName>style.visibility</p:attrName>
                                        </p:attrNameLst>
                                      </p:cBhvr>
                                      <p:to>
                                        <p:strVal val="hidden"/>
                                      </p:to>
                                    </p:set>
                                  </p:childTnLst>
                                </p:cTn>
                              </p:par>
                              <p:par>
                                <p:cTn id="61" presetID="22" presetClass="exit" presetSubtype="2" fill="hold" nodeType="withEffect">
                                  <p:stCondLst>
                                    <p:cond delay="0"/>
                                  </p:stCondLst>
                                  <p:childTnLst>
                                    <p:animEffect transition="out" filter="wipe(right)">
                                      <p:cBhvr>
                                        <p:cTn id="62" dur="2100"/>
                                        <p:tgtEl>
                                          <p:spTgt spid="70"/>
                                        </p:tgtEl>
                                      </p:cBhvr>
                                    </p:animEffect>
                                    <p:set>
                                      <p:cBhvr>
                                        <p:cTn id="63" dur="1" fill="hold">
                                          <p:stCondLst>
                                            <p:cond delay="2099"/>
                                          </p:stCondLst>
                                        </p:cTn>
                                        <p:tgtEl>
                                          <p:spTgt spid="70"/>
                                        </p:tgtEl>
                                        <p:attrNameLst>
                                          <p:attrName>style.visibility</p:attrName>
                                        </p:attrNameLst>
                                      </p:cBhvr>
                                      <p:to>
                                        <p:strVal val="hidden"/>
                                      </p:to>
                                    </p:set>
                                  </p:childTnLst>
                                </p:cTn>
                              </p:par>
                              <p:par>
                                <p:cTn id="64" presetID="22" presetClass="entr" presetSubtype="8" fill="hold" nodeType="withEffect">
                                  <p:stCondLst>
                                    <p:cond delay="0"/>
                                  </p:stCondLst>
                                  <p:childTnLst>
                                    <p:set>
                                      <p:cBhvr>
                                        <p:cTn id="65" dur="1" fill="hold">
                                          <p:stCondLst>
                                            <p:cond delay="0"/>
                                          </p:stCondLst>
                                        </p:cTn>
                                        <p:tgtEl>
                                          <p:spTgt spid="58"/>
                                        </p:tgtEl>
                                        <p:attrNameLst>
                                          <p:attrName>style.visibility</p:attrName>
                                        </p:attrNameLst>
                                      </p:cBhvr>
                                      <p:to>
                                        <p:strVal val="visible"/>
                                      </p:to>
                                    </p:set>
                                    <p:animEffect transition="in" filter="wipe(left)">
                                      <p:cBhvr>
                                        <p:cTn id="66" dur="2000"/>
                                        <p:tgtEl>
                                          <p:spTgt spid="58"/>
                                        </p:tgtEl>
                                      </p:cBhvr>
                                    </p:animEffect>
                                  </p:childTnLst>
                                </p:cTn>
                              </p:par>
                              <p:par>
                                <p:cTn id="67" presetID="22" presetClass="entr" presetSubtype="2" fill="hold" nodeType="withEffect">
                                  <p:stCondLst>
                                    <p:cond delay="0"/>
                                  </p:stCondLst>
                                  <p:childTnLst>
                                    <p:set>
                                      <p:cBhvr>
                                        <p:cTn id="68" dur="1" fill="hold">
                                          <p:stCondLst>
                                            <p:cond delay="0"/>
                                          </p:stCondLst>
                                        </p:cTn>
                                        <p:tgtEl>
                                          <p:spTgt spid="59"/>
                                        </p:tgtEl>
                                        <p:attrNameLst>
                                          <p:attrName>style.visibility</p:attrName>
                                        </p:attrNameLst>
                                      </p:cBhvr>
                                      <p:to>
                                        <p:strVal val="visible"/>
                                      </p:to>
                                    </p:set>
                                    <p:animEffect transition="in" filter="wipe(right)">
                                      <p:cBhvr>
                                        <p:cTn id="69" dur="2000"/>
                                        <p:tgtEl>
                                          <p:spTgt spid="59"/>
                                        </p:tgtEl>
                                      </p:cBhvr>
                                    </p:animEffect>
                                  </p:childTnLst>
                                </p:cTn>
                              </p:par>
                            </p:childTnLst>
                          </p:cTn>
                        </p:par>
                      </p:childTnLst>
                    </p:cTn>
                  </p:par>
                  <p:par>
                    <p:cTn id="70" fill="hold">
                      <p:stCondLst>
                        <p:cond delay="indefinite"/>
                      </p:stCondLst>
                      <p:childTnLst>
                        <p:par>
                          <p:cTn id="71" fill="hold">
                            <p:stCondLst>
                              <p:cond delay="0"/>
                            </p:stCondLst>
                            <p:childTnLst>
                              <p:par>
                                <p:cTn id="72" presetID="1" presetClass="entr" presetSubtype="0" fill="hold" nodeType="clickEffect">
                                  <p:stCondLst>
                                    <p:cond delay="0"/>
                                  </p:stCondLst>
                                  <p:childTnLst>
                                    <p:set>
                                      <p:cBhvr>
                                        <p:cTn id="73"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74" fill="hold">
                      <p:stCondLst>
                        <p:cond delay="indefinite"/>
                      </p:stCondLst>
                      <p:childTnLst>
                        <p:par>
                          <p:cTn id="75" fill="hold">
                            <p:stCondLst>
                              <p:cond delay="0"/>
                            </p:stCondLst>
                            <p:childTnLst>
                              <p:par>
                                <p:cTn id="76" presetID="1" presetClass="entr" presetSubtype="0" fill="hold" grpId="0" nodeType="clickEffect">
                                  <p:stCondLst>
                                    <p:cond delay="0"/>
                                  </p:stCondLst>
                                  <p:childTnLst>
                                    <p:set>
                                      <p:cBhvr>
                                        <p:cTn id="77" dur="1" fill="hold">
                                          <p:stCondLst>
                                            <p:cond delay="0"/>
                                          </p:stCondLst>
                                        </p:cTn>
                                        <p:tgtEl>
                                          <p:spTgt spid="36"/>
                                        </p:tgtEl>
                                        <p:attrNameLst>
                                          <p:attrName>style.visibility</p:attrName>
                                        </p:attrNameLst>
                                      </p:cBhvr>
                                      <p:to>
                                        <p:strVal val="visible"/>
                                      </p:to>
                                    </p:set>
                                  </p:childTnLst>
                                </p:cTn>
                              </p:par>
                              <p:par>
                                <p:cTn id="78" presetID="1" presetClass="exit" presetSubtype="0" fill="hold" grpId="0" nodeType="withEffect">
                                  <p:stCondLst>
                                    <p:cond delay="0"/>
                                  </p:stCondLst>
                                  <p:childTnLst>
                                    <p:set>
                                      <p:cBhvr>
                                        <p:cTn id="79" dur="1" fill="hold">
                                          <p:stCondLst>
                                            <p:cond delay="0"/>
                                          </p:stCondLst>
                                        </p:cTn>
                                        <p:tgtEl>
                                          <p:spTgt spid="47"/>
                                        </p:tgtEl>
                                        <p:attrNameLst>
                                          <p:attrName>style.visibility</p:attrName>
                                        </p:attrNameLst>
                                      </p:cBhvr>
                                      <p:to>
                                        <p:strVal val="hidden"/>
                                      </p:to>
                                    </p:set>
                                  </p:childTnLst>
                                </p:cTn>
                              </p:par>
                            </p:childTnLst>
                          </p:cTn>
                        </p:par>
                      </p:childTnLst>
                    </p:cTn>
                  </p:par>
                  <p:par>
                    <p:cTn id="80" fill="hold">
                      <p:stCondLst>
                        <p:cond delay="indefinite"/>
                      </p:stCondLst>
                      <p:childTnLst>
                        <p:par>
                          <p:cTn id="81" fill="hold">
                            <p:stCondLst>
                              <p:cond delay="0"/>
                            </p:stCondLst>
                            <p:childTnLst>
                              <p:par>
                                <p:cTn id="82" presetID="1" presetClass="entr" presetSubtype="0" fill="hold" grpId="0" nodeType="clickEffect">
                                  <p:stCondLst>
                                    <p:cond delay="0"/>
                                  </p:stCondLst>
                                  <p:childTnLst>
                                    <p:set>
                                      <p:cBhvr>
                                        <p:cTn id="83" dur="1" fill="hold">
                                          <p:stCondLst>
                                            <p:cond delay="0"/>
                                          </p:stCondLst>
                                        </p:cTn>
                                        <p:tgtEl>
                                          <p:spTgt spid="44"/>
                                        </p:tgtEl>
                                        <p:attrNameLst>
                                          <p:attrName>style.visibility</p:attrName>
                                        </p:attrNameLst>
                                      </p:cBhvr>
                                      <p:to>
                                        <p:strVal val="visible"/>
                                      </p:to>
                                    </p:set>
                                  </p:childTnLst>
                                </p:cTn>
                              </p:par>
                              <p:par>
                                <p:cTn id="84" presetID="1" presetClass="exit" presetSubtype="0" fill="hold" grpId="0" nodeType="withEffect">
                                  <p:stCondLst>
                                    <p:cond delay="0"/>
                                  </p:stCondLst>
                                  <p:childTnLst>
                                    <p:set>
                                      <p:cBhvr>
                                        <p:cTn id="85" dur="1" fill="hold">
                                          <p:stCondLst>
                                            <p:cond delay="0"/>
                                          </p:stCondLst>
                                        </p:cTn>
                                        <p:tgtEl>
                                          <p:spTgt spid="4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44" grpId="0"/>
      <p:bldP spid="47" grpId="0"/>
      <p:bldP spid="48" grpId="0"/>
      <p:bldP spid="19" grpId="0" animBg="1"/>
      <p:bldP spid="6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85AB973-3FE3-4915-9441-9ECCEABB2876}"/>
              </a:ext>
            </a:extLst>
          </p:cNvPr>
          <p:cNvSpPr>
            <a:spLocks noGrp="1"/>
          </p:cNvSpPr>
          <p:nvPr>
            <p:ph type="title"/>
          </p:nvPr>
        </p:nvSpPr>
        <p:spPr>
          <a:xfrm>
            <a:off x="782664" y="-251262"/>
            <a:ext cx="10373016" cy="1369074"/>
          </a:xfrm>
        </p:spPr>
        <p:txBody>
          <a:bodyPr>
            <a:normAutofit/>
          </a:bodyPr>
          <a:lstStyle/>
          <a:p>
            <a:r>
              <a:rPr lang="en-US" sz="3600" dirty="0"/>
              <a:t>HEAVY-TRAFFIC: Bernoulli CASE</a:t>
            </a:r>
          </a:p>
        </p:txBody>
      </p:sp>
      <p:sp>
        <p:nvSpPr>
          <p:cNvPr id="4" name="Slide Number Placeholder 3">
            <a:extLst>
              <a:ext uri="{FF2B5EF4-FFF2-40B4-BE49-F238E27FC236}">
                <a16:creationId xmlns:a16="http://schemas.microsoft.com/office/drawing/2014/main" id="{59DA5F44-A964-477F-A0D2-1E2B4A3717C6}"/>
              </a:ext>
            </a:extLst>
          </p:cNvPr>
          <p:cNvSpPr>
            <a:spLocks noGrp="1"/>
          </p:cNvSpPr>
          <p:nvPr>
            <p:ph type="sldNum" sz="quarter" idx="12"/>
          </p:nvPr>
        </p:nvSpPr>
        <p:spPr/>
        <p:txBody>
          <a:bodyPr/>
          <a:lstStyle/>
          <a:p>
            <a:fld id="{3A98EE3D-8CD1-4C3F-BD1C-C98C9596463C}" type="slidenum">
              <a:rPr lang="en-US" smtClean="0"/>
              <a:t>7</a:t>
            </a:fld>
            <a:endParaRPr lang="en-US" dirty="0"/>
          </a:p>
        </p:txBody>
      </p:sp>
      <p:sp>
        <p:nvSpPr>
          <p:cNvPr id="2" name="Content Placeholder 1">
            <a:extLst>
              <a:ext uri="{FF2B5EF4-FFF2-40B4-BE49-F238E27FC236}">
                <a16:creationId xmlns:a16="http://schemas.microsoft.com/office/drawing/2014/main" id="{26D49EA2-C38D-4DEC-8E69-607F7DFDB89B}"/>
              </a:ext>
            </a:extLst>
          </p:cNvPr>
          <p:cNvSpPr>
            <a:spLocks noGrp="1"/>
          </p:cNvSpPr>
          <p:nvPr>
            <p:ph idx="1"/>
          </p:nvPr>
        </p:nvSpPr>
        <p:spPr>
          <a:xfrm>
            <a:off x="782664" y="1838898"/>
            <a:ext cx="10373016" cy="3513672"/>
          </a:xfrm>
        </p:spPr>
        <p:txBody>
          <a:bodyPr/>
          <a:lstStyle/>
          <a:p>
            <a:pPr>
              <a:buFont typeface="Arial" panose="020B0604020202020204" pitchFamily="34" charset="0"/>
              <a:buChar char="•"/>
            </a:pPr>
            <a:r>
              <a:rPr lang="en-US" dirty="0"/>
              <a:t>Bernoulli Arrivals and Threshold control</a:t>
            </a:r>
          </a:p>
          <a:p>
            <a:pPr lvl="1">
              <a:buFont typeface="Arial" panose="020B0604020202020204" pitchFamily="34" charset="0"/>
              <a:buChar char="•"/>
            </a:pPr>
            <a:r>
              <a:rPr lang="en-US" dirty="0"/>
              <a:t>Closed form expression for stationary distribution</a:t>
            </a:r>
          </a:p>
          <a:p>
            <a:pPr>
              <a:buFont typeface="Arial" panose="020B0604020202020204" pitchFamily="34" charset="0"/>
              <a:buChar char="•"/>
            </a:pPr>
            <a:endParaRPr lang="en-US" dirty="0"/>
          </a:p>
          <a:p>
            <a:pPr>
              <a:buFont typeface="Arial" panose="020B0604020202020204" pitchFamily="34" charset="0"/>
              <a:buChar char="•"/>
            </a:pPr>
            <a:endParaRPr lang="en-US" dirty="0"/>
          </a:p>
          <a:p>
            <a:pPr>
              <a:buFont typeface="Arial" panose="020B0604020202020204" pitchFamily="34" charset="0"/>
              <a:buChar char="•"/>
            </a:pPr>
            <a:endParaRPr lang="en-US" dirty="0"/>
          </a:p>
          <a:p>
            <a:pPr>
              <a:buFont typeface="Arial" panose="020B0604020202020204" pitchFamily="34" charset="0"/>
              <a:buChar char="•"/>
            </a:pPr>
            <a:endParaRPr lang="en-US" dirty="0"/>
          </a:p>
        </p:txBody>
      </p:sp>
      <p:grpSp>
        <p:nvGrpSpPr>
          <p:cNvPr id="19" name="Group 18">
            <a:extLst>
              <a:ext uri="{FF2B5EF4-FFF2-40B4-BE49-F238E27FC236}">
                <a16:creationId xmlns:a16="http://schemas.microsoft.com/office/drawing/2014/main" id="{FD4DFE43-C00F-4E3E-92B1-B4E8266467B8}"/>
              </a:ext>
            </a:extLst>
          </p:cNvPr>
          <p:cNvGrpSpPr/>
          <p:nvPr/>
        </p:nvGrpSpPr>
        <p:grpSpPr>
          <a:xfrm>
            <a:off x="1938854" y="786330"/>
            <a:ext cx="7676442" cy="1192037"/>
            <a:chOff x="493802" y="1556575"/>
            <a:chExt cx="11372789" cy="2000549"/>
          </a:xfrm>
        </p:grpSpPr>
        <p:pic>
          <p:nvPicPr>
            <p:cNvPr id="5" name="Content Placeholder 4" descr="Line arrow: Straight">
              <a:extLst>
                <a:ext uri="{FF2B5EF4-FFF2-40B4-BE49-F238E27FC236}">
                  <a16:creationId xmlns:a16="http://schemas.microsoft.com/office/drawing/2014/main" id="{4D77B795-F767-4BE2-A1A0-43A8B6BC1A9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764501" y="1556575"/>
              <a:ext cx="633432" cy="642199"/>
            </a:xfrm>
            <a:prstGeom prst="rect">
              <a:avLst/>
            </a:prstGeom>
          </p:spPr>
        </p:pic>
        <p:pic>
          <p:nvPicPr>
            <p:cNvPr id="6" name="Graphic 5" descr="Man">
              <a:extLst>
                <a:ext uri="{FF2B5EF4-FFF2-40B4-BE49-F238E27FC236}">
                  <a16:creationId xmlns:a16="http://schemas.microsoft.com/office/drawing/2014/main" id="{6B08ACC2-C753-4E1B-AB09-6C38AB46C9D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844261" y="1616574"/>
              <a:ext cx="633432" cy="642199"/>
            </a:xfrm>
            <a:prstGeom prst="rect">
              <a:avLst/>
            </a:prstGeom>
          </p:spPr>
        </p:pic>
        <p:pic>
          <p:nvPicPr>
            <p:cNvPr id="7" name="Graphic 6" descr="Car">
              <a:extLst>
                <a:ext uri="{FF2B5EF4-FFF2-40B4-BE49-F238E27FC236}">
                  <a16:creationId xmlns:a16="http://schemas.microsoft.com/office/drawing/2014/main" id="{DF9E6050-2167-4708-A2BF-EC1A83FEAD8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407324" y="1605104"/>
              <a:ext cx="633432" cy="642199"/>
            </a:xfrm>
            <a:prstGeom prst="rect">
              <a:avLst/>
            </a:prstGeom>
          </p:spPr>
        </p:pic>
        <p:cxnSp>
          <p:nvCxnSpPr>
            <p:cNvPr id="8" name="Straight Connector 7">
              <a:extLst>
                <a:ext uri="{FF2B5EF4-FFF2-40B4-BE49-F238E27FC236}">
                  <a16:creationId xmlns:a16="http://schemas.microsoft.com/office/drawing/2014/main" id="{B55E3505-00C3-4491-B10F-6F4B5E7DA0C6}"/>
                </a:ext>
              </a:extLst>
            </p:cNvPr>
            <p:cNvCxnSpPr>
              <a:cxnSpLocks/>
            </p:cNvCxnSpPr>
            <p:nvPr/>
          </p:nvCxnSpPr>
          <p:spPr>
            <a:xfrm>
              <a:off x="4314257" y="1583888"/>
              <a:ext cx="1752878"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603304F-C604-4481-85C1-D9D186338642}"/>
                </a:ext>
              </a:extLst>
            </p:cNvPr>
            <p:cNvCxnSpPr>
              <a:cxnSpLocks/>
            </p:cNvCxnSpPr>
            <p:nvPr/>
          </p:nvCxnSpPr>
          <p:spPr>
            <a:xfrm>
              <a:off x="6067135" y="1583888"/>
              <a:ext cx="0" cy="691786"/>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2F30FB2D-B5E5-4364-BECA-284D25F5FC2E}"/>
                </a:ext>
              </a:extLst>
            </p:cNvPr>
            <p:cNvCxnSpPr>
              <a:cxnSpLocks/>
            </p:cNvCxnSpPr>
            <p:nvPr/>
          </p:nvCxnSpPr>
          <p:spPr>
            <a:xfrm flipV="1">
              <a:off x="4314257" y="2275674"/>
              <a:ext cx="1752878" cy="1003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1" name="Graphic 10" descr="Car">
              <a:extLst>
                <a:ext uri="{FF2B5EF4-FFF2-40B4-BE49-F238E27FC236}">
                  <a16:creationId xmlns:a16="http://schemas.microsoft.com/office/drawing/2014/main" id="{9B871434-448F-4D90-B36A-1D75F3A76DC3}"/>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755847" y="1591004"/>
              <a:ext cx="633432" cy="642199"/>
            </a:xfrm>
            <a:prstGeom prst="rect">
              <a:avLst/>
            </a:prstGeom>
          </p:spPr>
        </p:pic>
        <p:pic>
          <p:nvPicPr>
            <p:cNvPr id="12" name="Graphic 11" descr="Car">
              <a:extLst>
                <a:ext uri="{FF2B5EF4-FFF2-40B4-BE49-F238E27FC236}">
                  <a16:creationId xmlns:a16="http://schemas.microsoft.com/office/drawing/2014/main" id="{8F90523F-91E3-4019-BFC5-F66FEEEBEE9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100891" y="1582554"/>
              <a:ext cx="633432" cy="642199"/>
            </a:xfrm>
            <a:prstGeom prst="rect">
              <a:avLst/>
            </a:prstGeom>
          </p:spPr>
        </p:pic>
        <p:cxnSp>
          <p:nvCxnSpPr>
            <p:cNvPr id="13" name="Straight Connector 12">
              <a:extLst>
                <a:ext uri="{FF2B5EF4-FFF2-40B4-BE49-F238E27FC236}">
                  <a16:creationId xmlns:a16="http://schemas.microsoft.com/office/drawing/2014/main" id="{72BE2D08-79B8-4DB6-89E6-66A60CF0C5B6}"/>
                </a:ext>
              </a:extLst>
            </p:cNvPr>
            <p:cNvCxnSpPr>
              <a:cxnSpLocks/>
            </p:cNvCxnSpPr>
            <p:nvPr/>
          </p:nvCxnSpPr>
          <p:spPr>
            <a:xfrm>
              <a:off x="6943574" y="1588437"/>
              <a:ext cx="1752878"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3F84AB4-FCD7-48D9-8823-0518CEF60E4C}"/>
                </a:ext>
              </a:extLst>
            </p:cNvPr>
            <p:cNvCxnSpPr>
              <a:cxnSpLocks/>
            </p:cNvCxnSpPr>
            <p:nvPr/>
          </p:nvCxnSpPr>
          <p:spPr>
            <a:xfrm>
              <a:off x="6946171" y="1588437"/>
              <a:ext cx="0" cy="691786"/>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3FA86FEB-C663-4139-B334-E000C93428CB}"/>
                </a:ext>
              </a:extLst>
            </p:cNvPr>
            <p:cNvCxnSpPr>
              <a:cxnSpLocks/>
            </p:cNvCxnSpPr>
            <p:nvPr/>
          </p:nvCxnSpPr>
          <p:spPr>
            <a:xfrm flipV="1">
              <a:off x="6943574" y="2269339"/>
              <a:ext cx="1752878" cy="1003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6" name="Graphic 15" descr="Man">
              <a:extLst>
                <a:ext uri="{FF2B5EF4-FFF2-40B4-BE49-F238E27FC236}">
                  <a16:creationId xmlns:a16="http://schemas.microsoft.com/office/drawing/2014/main" id="{E7D904DB-A4FF-45E7-BA05-95F3901649C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204580" y="1613554"/>
              <a:ext cx="633432" cy="642199"/>
            </a:xfrm>
            <a:prstGeom prst="rect">
              <a:avLst/>
            </a:prstGeom>
          </p:spPr>
        </p:pic>
        <p:pic>
          <p:nvPicPr>
            <p:cNvPr id="17" name="Graphic 16" descr="Man">
              <a:extLst>
                <a:ext uri="{FF2B5EF4-FFF2-40B4-BE49-F238E27FC236}">
                  <a16:creationId xmlns:a16="http://schemas.microsoft.com/office/drawing/2014/main" id="{3E757DE5-DD8D-4AB3-8DBB-D37BA8931C1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579712" y="1616574"/>
              <a:ext cx="633432" cy="642199"/>
            </a:xfrm>
            <a:prstGeom prst="rect">
              <a:avLst/>
            </a:prstGeom>
          </p:spPr>
        </p:pic>
        <p:pic>
          <p:nvPicPr>
            <p:cNvPr id="18" name="Content Placeholder 4" descr="Line arrow: Straight">
              <a:extLst>
                <a:ext uri="{FF2B5EF4-FFF2-40B4-BE49-F238E27FC236}">
                  <a16:creationId xmlns:a16="http://schemas.microsoft.com/office/drawing/2014/main" id="{3FD2617A-949C-4051-994A-30E47381745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0800000">
              <a:off x="3092209" y="1577358"/>
              <a:ext cx="633432" cy="642199"/>
            </a:xfrm>
            <a:prstGeom prst="rect">
              <a:avLst/>
            </a:prstGeom>
          </p:spPr>
        </p:pic>
        <p:sp>
          <p:nvSpPr>
            <p:cNvPr id="22" name="Right Brace 21">
              <a:extLst>
                <a:ext uri="{FF2B5EF4-FFF2-40B4-BE49-F238E27FC236}">
                  <a16:creationId xmlns:a16="http://schemas.microsoft.com/office/drawing/2014/main" id="{5E575961-42D1-4054-B63A-BD7F1EEBA6F9}"/>
                </a:ext>
              </a:extLst>
            </p:cNvPr>
            <p:cNvSpPr/>
            <p:nvPr/>
          </p:nvSpPr>
          <p:spPr>
            <a:xfrm rot="5400000">
              <a:off x="4961582" y="1517254"/>
              <a:ext cx="218482" cy="1939865"/>
            </a:xfrm>
            <a:prstGeom prst="rightBrace">
              <a:avLst/>
            </a:prstGeom>
            <a:ln w="28575">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0444E230-A0EC-4AEB-AD6A-8E94E257D85B}"/>
                    </a:ext>
                  </a:extLst>
                </p:cNvPr>
                <p:cNvSpPr txBox="1"/>
                <p:nvPr/>
              </p:nvSpPr>
              <p:spPr>
                <a:xfrm>
                  <a:off x="4826333" y="2627405"/>
                  <a:ext cx="619938" cy="51653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400" b="0" i="1" smtClean="0">
                                <a:solidFill>
                                  <a:schemeClr val="accent2"/>
                                </a:solidFill>
                                <a:latin typeface="Cambria Math" panose="02040503050406030204" pitchFamily="18" charset="0"/>
                              </a:rPr>
                            </m:ctrlPr>
                          </m:sSubPr>
                          <m:e>
                            <m:r>
                              <a:rPr lang="en-US" sz="1400" b="0" i="1" smtClean="0">
                                <a:solidFill>
                                  <a:schemeClr val="accent2"/>
                                </a:solidFill>
                                <a:latin typeface="Cambria Math" panose="02040503050406030204" pitchFamily="18" charset="0"/>
                              </a:rPr>
                              <m:t>𝑞</m:t>
                            </m:r>
                          </m:e>
                          <m:sub>
                            <m:r>
                              <a:rPr lang="en-US" sz="1400" b="0" i="1" smtClean="0">
                                <a:solidFill>
                                  <a:schemeClr val="accent2"/>
                                </a:solidFill>
                                <a:latin typeface="Cambria Math" panose="02040503050406030204" pitchFamily="18" charset="0"/>
                              </a:rPr>
                              <m:t>1</m:t>
                            </m:r>
                          </m:sub>
                        </m:sSub>
                      </m:oMath>
                    </m:oMathPara>
                  </a14:m>
                  <a:endParaRPr lang="en-US" sz="1400" dirty="0">
                    <a:solidFill>
                      <a:schemeClr val="accent2"/>
                    </a:solidFill>
                  </a:endParaRPr>
                </a:p>
              </p:txBody>
            </p:sp>
          </mc:Choice>
          <mc:Fallback xmlns="">
            <p:sp>
              <p:nvSpPr>
                <p:cNvPr id="23" name="TextBox 22">
                  <a:extLst>
                    <a:ext uri="{FF2B5EF4-FFF2-40B4-BE49-F238E27FC236}">
                      <a16:creationId xmlns:a16="http://schemas.microsoft.com/office/drawing/2014/main" id="{0444E230-A0EC-4AEB-AD6A-8E94E257D85B}"/>
                    </a:ext>
                  </a:extLst>
                </p:cNvPr>
                <p:cNvSpPr txBox="1">
                  <a:spLocks noRot="1" noChangeAspect="1" noMove="1" noResize="1" noEditPoints="1" noAdjustHandles="1" noChangeArrowheads="1" noChangeShapeType="1" noTextEdit="1"/>
                </p:cNvSpPr>
                <p:nvPr/>
              </p:nvSpPr>
              <p:spPr>
                <a:xfrm>
                  <a:off x="4826333" y="2627405"/>
                  <a:ext cx="619938" cy="516530"/>
                </a:xfrm>
                <a:prstGeom prst="rect">
                  <a:avLst/>
                </a:prstGeom>
                <a:blipFill>
                  <a:blip r:embed="rId9"/>
                  <a:stretch>
                    <a:fillRect b="-6000"/>
                  </a:stretch>
                </a:blipFill>
              </p:spPr>
              <p:txBody>
                <a:bodyPr/>
                <a:lstStyle/>
                <a:p>
                  <a:r>
                    <a:rPr lang="en-US">
                      <a:noFill/>
                    </a:rPr>
                    <a:t> </a:t>
                  </a:r>
                </a:p>
              </p:txBody>
            </p:sp>
          </mc:Fallback>
        </mc:AlternateContent>
        <p:sp>
          <p:nvSpPr>
            <p:cNvPr id="24" name="Right Brace 23">
              <a:extLst>
                <a:ext uri="{FF2B5EF4-FFF2-40B4-BE49-F238E27FC236}">
                  <a16:creationId xmlns:a16="http://schemas.microsoft.com/office/drawing/2014/main" id="{4752C390-D383-48B7-9323-DA37FB2B57D7}"/>
                </a:ext>
              </a:extLst>
            </p:cNvPr>
            <p:cNvSpPr/>
            <p:nvPr/>
          </p:nvSpPr>
          <p:spPr>
            <a:xfrm rot="5400000">
              <a:off x="7454264" y="1867256"/>
              <a:ext cx="178355" cy="1199735"/>
            </a:xfrm>
            <a:prstGeom prst="rightBrace">
              <a:avLst/>
            </a:prstGeom>
            <a:ln w="28575">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813BE8FF-55F9-40A5-A66E-3140C08732C7}"/>
                    </a:ext>
                  </a:extLst>
                </p:cNvPr>
                <p:cNvSpPr txBox="1"/>
                <p:nvPr/>
              </p:nvSpPr>
              <p:spPr>
                <a:xfrm>
                  <a:off x="7370088" y="2648006"/>
                  <a:ext cx="302416" cy="51653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400" b="0" i="1" smtClean="0">
                                <a:solidFill>
                                  <a:schemeClr val="accent2"/>
                                </a:solidFill>
                                <a:latin typeface="Cambria Math" panose="02040503050406030204" pitchFamily="18" charset="0"/>
                              </a:rPr>
                            </m:ctrlPr>
                          </m:sSubPr>
                          <m:e>
                            <m:r>
                              <a:rPr lang="en-US" sz="1400" b="0" i="1" smtClean="0">
                                <a:solidFill>
                                  <a:schemeClr val="accent2"/>
                                </a:solidFill>
                                <a:latin typeface="Cambria Math" panose="02040503050406030204" pitchFamily="18" charset="0"/>
                              </a:rPr>
                              <m:t>𝑞</m:t>
                            </m:r>
                          </m:e>
                          <m:sub>
                            <m:r>
                              <a:rPr lang="en-US" sz="1400" b="0" i="1" smtClean="0">
                                <a:solidFill>
                                  <a:schemeClr val="accent2"/>
                                </a:solidFill>
                                <a:latin typeface="Cambria Math" panose="02040503050406030204" pitchFamily="18" charset="0"/>
                              </a:rPr>
                              <m:t>2</m:t>
                            </m:r>
                          </m:sub>
                        </m:sSub>
                      </m:oMath>
                    </m:oMathPara>
                  </a14:m>
                  <a:endParaRPr lang="en-US" sz="1400" dirty="0">
                    <a:solidFill>
                      <a:schemeClr val="accent2"/>
                    </a:solidFill>
                  </a:endParaRPr>
                </a:p>
              </p:txBody>
            </p:sp>
          </mc:Choice>
          <mc:Fallback xmlns="">
            <p:sp>
              <p:nvSpPr>
                <p:cNvPr id="25" name="TextBox 24">
                  <a:extLst>
                    <a:ext uri="{FF2B5EF4-FFF2-40B4-BE49-F238E27FC236}">
                      <a16:creationId xmlns:a16="http://schemas.microsoft.com/office/drawing/2014/main" id="{813BE8FF-55F9-40A5-A66E-3140C08732C7}"/>
                    </a:ext>
                  </a:extLst>
                </p:cNvPr>
                <p:cNvSpPr txBox="1">
                  <a:spLocks noRot="1" noChangeAspect="1" noMove="1" noResize="1" noEditPoints="1" noAdjustHandles="1" noChangeArrowheads="1" noChangeShapeType="1" noTextEdit="1"/>
                </p:cNvSpPr>
                <p:nvPr/>
              </p:nvSpPr>
              <p:spPr>
                <a:xfrm>
                  <a:off x="7370088" y="2648006"/>
                  <a:ext cx="302416" cy="516530"/>
                </a:xfrm>
                <a:prstGeom prst="rect">
                  <a:avLst/>
                </a:prstGeom>
                <a:blipFill>
                  <a:blip r:embed="rId10"/>
                  <a:stretch>
                    <a:fillRect r="-44118" b="-6000"/>
                  </a:stretch>
                </a:blipFill>
              </p:spPr>
              <p:txBody>
                <a:bodyPr/>
                <a:lstStyle/>
                <a:p>
                  <a:r>
                    <a:rPr lang="en-US">
                      <a:noFill/>
                    </a:rPr>
                    <a:t> </a:t>
                  </a:r>
                </a:p>
              </p:txBody>
            </p:sp>
          </mc:Fallback>
        </mc:AlternateContent>
        <p:pic>
          <p:nvPicPr>
            <p:cNvPr id="30" name="Content Placeholder 4" descr="Line arrow: Straight">
              <a:extLst>
                <a:ext uri="{FF2B5EF4-FFF2-40B4-BE49-F238E27FC236}">
                  <a16:creationId xmlns:a16="http://schemas.microsoft.com/office/drawing/2014/main" id="{251E9632-CF72-4974-9E38-BF8427F30BA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0800000">
              <a:off x="725391" y="1633534"/>
              <a:ext cx="633432" cy="642199"/>
            </a:xfrm>
            <a:prstGeom prst="rect">
              <a:avLst/>
            </a:prstGeom>
          </p:spPr>
        </p:pic>
        <mc:AlternateContent xmlns:mc="http://schemas.openxmlformats.org/markup-compatibility/2006" xmlns:a14="http://schemas.microsoft.com/office/drawing/2010/main">
          <mc:Choice Requires="a14">
            <p:sp>
              <p:nvSpPr>
                <p:cNvPr id="31" name="Rectangle 30">
                  <a:extLst>
                    <a:ext uri="{FF2B5EF4-FFF2-40B4-BE49-F238E27FC236}">
                      <a16:creationId xmlns:a16="http://schemas.microsoft.com/office/drawing/2014/main" id="{D9D3110A-24AD-444D-89BD-64B18B457414}"/>
                    </a:ext>
                  </a:extLst>
                </p:cNvPr>
                <p:cNvSpPr/>
                <p:nvPr/>
              </p:nvSpPr>
              <p:spPr>
                <a:xfrm>
                  <a:off x="493802" y="2114924"/>
                  <a:ext cx="1157137" cy="882189"/>
                </a:xfrm>
                <a:prstGeom prst="rect">
                  <a:avLst/>
                </a:prstGeom>
              </p:spPr>
              <p:txBody>
                <a:bodyPr wrap="none">
                  <a:spAutoFit/>
                </a:bodyPr>
                <a:lstStyle/>
                <a:p>
                  <a:pPr lvl="0" algn="ctr"/>
                  <a14:m>
                    <m:oMath xmlns:m="http://schemas.openxmlformats.org/officeDocument/2006/math">
                      <m:sSub>
                        <m:sSubPr>
                          <m:ctrlPr>
                            <a:rPr lang="en-US" sz="140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𝑎</m:t>
                          </m:r>
                        </m:e>
                        <m:sub>
                          <m:r>
                            <a:rPr lang="en-US" sz="1400" i="1">
                              <a:solidFill>
                                <a:schemeClr val="accent2"/>
                              </a:solidFill>
                              <a:latin typeface="Cambria Math" panose="02040503050406030204" pitchFamily="18" charset="0"/>
                              <a:ea typeface="Cambria Math" panose="02040503050406030204" pitchFamily="18" charset="0"/>
                            </a:rPr>
                            <m:t>1</m:t>
                          </m:r>
                        </m:sub>
                      </m:sSub>
                    </m:oMath>
                  </a14:m>
                  <a:r>
                    <a:rPr lang="en-US" sz="1400" b="0" dirty="0">
                      <a:solidFill>
                        <a:schemeClr val="accent2"/>
                      </a:solidFill>
                      <a:ea typeface="Cambria Math" panose="02040503050406030204" pitchFamily="18" charset="0"/>
                    </a:rPr>
                    <a:t> - </a:t>
                  </a:r>
                  <a:r>
                    <a:rPr lang="en-US" sz="1400" b="0" dirty="0" err="1">
                      <a:solidFill>
                        <a:schemeClr val="accent2"/>
                      </a:solidFill>
                      <a:ea typeface="Cambria Math" panose="02040503050406030204" pitchFamily="18" charset="0"/>
                    </a:rPr>
                    <a:t>iid</a:t>
                  </a:r>
                  <a:endParaRPr lang="en-US" sz="1400" b="0" dirty="0">
                    <a:solidFill>
                      <a:schemeClr val="accent2"/>
                    </a:solidFill>
                    <a:ea typeface="Cambria Math" panose="02040503050406030204" pitchFamily="18" charset="0"/>
                  </a:endParaRPr>
                </a:p>
                <a:p>
                  <a:pPr lvl="0" algn="ctr"/>
                  <a14:m>
                    <m:oMathPara xmlns:m="http://schemas.openxmlformats.org/officeDocument/2006/math">
                      <m:oMathParaPr>
                        <m:jc m:val="centerGroup"/>
                      </m:oMathParaPr>
                      <m:oMath xmlns:m="http://schemas.openxmlformats.org/officeDocument/2006/math">
                        <m:sSub>
                          <m:sSubPr>
                            <m:ctrlPr>
                              <a:rPr lang="en-US" sz="1400" b="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𝜆</m:t>
                            </m:r>
                          </m:e>
                          <m:sub/>
                        </m:sSub>
                      </m:oMath>
                    </m:oMathPara>
                  </a14:m>
                  <a:endParaRPr lang="en-US" sz="1400" dirty="0">
                    <a:solidFill>
                      <a:schemeClr val="accent2"/>
                    </a:solidFill>
                  </a:endParaRPr>
                </a:p>
              </p:txBody>
            </p:sp>
          </mc:Choice>
          <mc:Fallback xmlns="">
            <p:sp>
              <p:nvSpPr>
                <p:cNvPr id="31" name="Rectangle 30">
                  <a:extLst>
                    <a:ext uri="{FF2B5EF4-FFF2-40B4-BE49-F238E27FC236}">
                      <a16:creationId xmlns:a16="http://schemas.microsoft.com/office/drawing/2014/main" id="{D9D3110A-24AD-444D-89BD-64B18B457414}"/>
                    </a:ext>
                  </a:extLst>
                </p:cNvPr>
                <p:cNvSpPr>
                  <a:spLocks noRot="1" noChangeAspect="1" noMove="1" noResize="1" noEditPoints="1" noAdjustHandles="1" noChangeArrowheads="1" noChangeShapeType="1" noTextEdit="1"/>
                </p:cNvSpPr>
                <p:nvPr/>
              </p:nvSpPr>
              <p:spPr>
                <a:xfrm>
                  <a:off x="493802" y="2114924"/>
                  <a:ext cx="1157137" cy="882189"/>
                </a:xfrm>
                <a:prstGeom prst="rect">
                  <a:avLst/>
                </a:prstGeom>
                <a:blipFill>
                  <a:blip r:embed="rId11"/>
                  <a:stretch>
                    <a:fillRect t="-2381" r="-1587"/>
                  </a:stretch>
                </a:blipFill>
              </p:spPr>
              <p:txBody>
                <a:bodyPr/>
                <a:lstStyle/>
                <a:p>
                  <a:r>
                    <a:rPr lang="en-US">
                      <a:noFill/>
                    </a:rPr>
                    <a:t> </a:t>
                  </a:r>
                </a:p>
              </p:txBody>
            </p:sp>
          </mc:Fallback>
        </mc:AlternateContent>
        <p:pic>
          <p:nvPicPr>
            <p:cNvPr id="32" name="Content Placeholder 4" descr="Line arrow: Straight">
              <a:extLst>
                <a:ext uri="{FF2B5EF4-FFF2-40B4-BE49-F238E27FC236}">
                  <a16:creationId xmlns:a16="http://schemas.microsoft.com/office/drawing/2014/main" id="{1CEC0B1C-A67D-474F-AB4D-BCD3BEEA704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852950" y="1556575"/>
              <a:ext cx="633432" cy="642199"/>
            </a:xfrm>
            <a:prstGeom prst="rect">
              <a:avLst/>
            </a:prstGeom>
          </p:spPr>
        </p:pic>
        <mc:AlternateContent xmlns:mc="http://schemas.openxmlformats.org/markup-compatibility/2006" xmlns:a14="http://schemas.microsoft.com/office/drawing/2010/main">
          <mc:Choice Requires="a14">
            <p:sp>
              <p:nvSpPr>
                <p:cNvPr id="33" name="Rectangle 32">
                  <a:extLst>
                    <a:ext uri="{FF2B5EF4-FFF2-40B4-BE49-F238E27FC236}">
                      <a16:creationId xmlns:a16="http://schemas.microsoft.com/office/drawing/2014/main" id="{7AE0AE9D-85A7-43C1-A218-E787DE527DEE}"/>
                    </a:ext>
                  </a:extLst>
                </p:cNvPr>
                <p:cNvSpPr/>
                <p:nvPr/>
              </p:nvSpPr>
              <p:spPr>
                <a:xfrm>
                  <a:off x="10703281" y="2020434"/>
                  <a:ext cx="1163310" cy="878099"/>
                </a:xfrm>
                <a:prstGeom prst="rect">
                  <a:avLst/>
                </a:prstGeom>
              </p:spPr>
              <p:txBody>
                <a:bodyPr wrap="none">
                  <a:spAutoFit/>
                </a:bodyPr>
                <a:lstStyle/>
                <a:p>
                  <a:pPr lvl="0" algn="ctr"/>
                  <a14:m>
                    <m:oMath xmlns:m="http://schemas.openxmlformats.org/officeDocument/2006/math">
                      <m:sSub>
                        <m:sSubPr>
                          <m:ctrlPr>
                            <a:rPr lang="en-US" sz="140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𝑎</m:t>
                          </m:r>
                        </m:e>
                        <m:sub>
                          <m:r>
                            <a:rPr lang="en-US" sz="1400" b="0" i="1" smtClean="0">
                              <a:solidFill>
                                <a:schemeClr val="accent2"/>
                              </a:solidFill>
                              <a:latin typeface="Cambria Math" panose="02040503050406030204" pitchFamily="18" charset="0"/>
                              <a:ea typeface="Cambria Math" panose="02040503050406030204" pitchFamily="18" charset="0"/>
                            </a:rPr>
                            <m:t>2</m:t>
                          </m:r>
                        </m:sub>
                      </m:sSub>
                    </m:oMath>
                  </a14:m>
                  <a:r>
                    <a:rPr lang="en-US" sz="1400" b="0" dirty="0">
                      <a:solidFill>
                        <a:schemeClr val="accent2"/>
                      </a:solidFill>
                      <a:ea typeface="Cambria Math" panose="02040503050406030204" pitchFamily="18" charset="0"/>
                    </a:rPr>
                    <a:t> - </a:t>
                  </a:r>
                  <a:r>
                    <a:rPr lang="en-US" sz="1400" b="0" dirty="0" err="1">
                      <a:solidFill>
                        <a:schemeClr val="accent2"/>
                      </a:solidFill>
                      <a:ea typeface="Cambria Math" panose="02040503050406030204" pitchFamily="18" charset="0"/>
                    </a:rPr>
                    <a:t>iid</a:t>
                  </a:r>
                  <a:endParaRPr lang="en-US" sz="1400" b="0" dirty="0">
                    <a:solidFill>
                      <a:schemeClr val="accent2"/>
                    </a:solidFill>
                    <a:ea typeface="Cambria Math" panose="02040503050406030204" pitchFamily="18" charset="0"/>
                  </a:endParaRPr>
                </a:p>
                <a:p>
                  <a:pPr lvl="0" algn="ctr"/>
                  <a14:m>
                    <m:oMathPara xmlns:m="http://schemas.openxmlformats.org/officeDocument/2006/math">
                      <m:oMathParaPr>
                        <m:jc m:val="centerGroup"/>
                      </m:oMathParaPr>
                      <m:oMath xmlns:m="http://schemas.openxmlformats.org/officeDocument/2006/math">
                        <m:sSub>
                          <m:sSubPr>
                            <m:ctrlPr>
                              <a:rPr lang="en-US" sz="1400" b="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𝜆</m:t>
                            </m:r>
                          </m:e>
                          <m:sub/>
                        </m:sSub>
                      </m:oMath>
                    </m:oMathPara>
                  </a14:m>
                  <a:endParaRPr lang="en-US" sz="1400" dirty="0">
                    <a:solidFill>
                      <a:schemeClr val="accent2"/>
                    </a:solidFill>
                  </a:endParaRPr>
                </a:p>
              </p:txBody>
            </p:sp>
          </mc:Choice>
          <mc:Fallback xmlns="">
            <p:sp>
              <p:nvSpPr>
                <p:cNvPr id="33" name="Rectangle 32">
                  <a:extLst>
                    <a:ext uri="{FF2B5EF4-FFF2-40B4-BE49-F238E27FC236}">
                      <a16:creationId xmlns:a16="http://schemas.microsoft.com/office/drawing/2014/main" id="{7AE0AE9D-85A7-43C1-A218-E787DE527DEE}"/>
                    </a:ext>
                  </a:extLst>
                </p:cNvPr>
                <p:cNvSpPr>
                  <a:spLocks noRot="1" noChangeAspect="1" noMove="1" noResize="1" noEditPoints="1" noAdjustHandles="1" noChangeArrowheads="1" noChangeShapeType="1" noTextEdit="1"/>
                </p:cNvSpPr>
                <p:nvPr/>
              </p:nvSpPr>
              <p:spPr>
                <a:xfrm>
                  <a:off x="10703281" y="2020434"/>
                  <a:ext cx="1163310" cy="878099"/>
                </a:xfrm>
                <a:prstGeom prst="rect">
                  <a:avLst/>
                </a:prstGeom>
                <a:blipFill>
                  <a:blip r:embed="rId12"/>
                  <a:stretch>
                    <a:fillRect t="-2381" r="-3226"/>
                  </a:stretch>
                </a:blipFill>
              </p:spPr>
              <p:txBody>
                <a:bodyPr/>
                <a:lstStyle/>
                <a:p>
                  <a:r>
                    <a:rPr lang="en-US">
                      <a:noFill/>
                    </a:rPr>
                    <a:t> </a:t>
                  </a:r>
                </a:p>
              </p:txBody>
            </p:sp>
          </mc:Fallback>
        </mc:AlternateContent>
        <p:grpSp>
          <p:nvGrpSpPr>
            <p:cNvPr id="37" name="Group 36">
              <a:extLst>
                <a:ext uri="{FF2B5EF4-FFF2-40B4-BE49-F238E27FC236}">
                  <a16:creationId xmlns:a16="http://schemas.microsoft.com/office/drawing/2014/main" id="{7938ECD1-EAD6-48DC-87D4-13C1019E0044}"/>
                </a:ext>
              </a:extLst>
            </p:cNvPr>
            <p:cNvGrpSpPr/>
            <p:nvPr/>
          </p:nvGrpSpPr>
          <p:grpSpPr>
            <a:xfrm>
              <a:off x="1823011" y="1722400"/>
              <a:ext cx="829679" cy="681669"/>
              <a:chOff x="9664697" y="1497178"/>
              <a:chExt cx="1079914" cy="909418"/>
            </a:xfrm>
          </p:grpSpPr>
          <p:sp>
            <p:nvSpPr>
              <p:cNvPr id="38" name="Rectangle 37">
                <a:extLst>
                  <a:ext uri="{FF2B5EF4-FFF2-40B4-BE49-F238E27FC236}">
                    <a16:creationId xmlns:a16="http://schemas.microsoft.com/office/drawing/2014/main" id="{6263B722-222A-4C5A-9585-715555DFF2C6}"/>
                  </a:ext>
                </a:extLst>
              </p:cNvPr>
              <p:cNvSpPr/>
              <p:nvPr/>
            </p:nvSpPr>
            <p:spPr>
              <a:xfrm>
                <a:off x="9664697" y="1497178"/>
                <a:ext cx="1079914" cy="90941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9" name="Graphic 38" descr="Coins outline">
                <a:extLst>
                  <a:ext uri="{FF2B5EF4-FFF2-40B4-BE49-F238E27FC236}">
                    <a16:creationId xmlns:a16="http://schemas.microsoft.com/office/drawing/2014/main" id="{D2787ACF-9296-460A-B695-33478E8153F0}"/>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9902047" y="1679854"/>
                <a:ext cx="589485" cy="589485"/>
              </a:xfrm>
              <a:prstGeom prst="rect">
                <a:avLst/>
              </a:prstGeom>
            </p:spPr>
          </p:pic>
        </p:grpSp>
        <p:grpSp>
          <p:nvGrpSpPr>
            <p:cNvPr id="40" name="Group 39">
              <a:extLst>
                <a:ext uri="{FF2B5EF4-FFF2-40B4-BE49-F238E27FC236}">
                  <a16:creationId xmlns:a16="http://schemas.microsoft.com/office/drawing/2014/main" id="{098A4B2B-12E8-4045-AF82-C4C99401E2D3}"/>
                </a:ext>
              </a:extLst>
            </p:cNvPr>
            <p:cNvGrpSpPr/>
            <p:nvPr/>
          </p:nvGrpSpPr>
          <p:grpSpPr>
            <a:xfrm>
              <a:off x="9809198" y="1639790"/>
              <a:ext cx="829679" cy="681669"/>
              <a:chOff x="9664697" y="1497178"/>
              <a:chExt cx="1079914" cy="909418"/>
            </a:xfrm>
          </p:grpSpPr>
          <p:sp>
            <p:nvSpPr>
              <p:cNvPr id="41" name="Rectangle 40">
                <a:extLst>
                  <a:ext uri="{FF2B5EF4-FFF2-40B4-BE49-F238E27FC236}">
                    <a16:creationId xmlns:a16="http://schemas.microsoft.com/office/drawing/2014/main" id="{B3165A8E-308B-4318-A065-FD27B9546AF6}"/>
                  </a:ext>
                </a:extLst>
              </p:cNvPr>
              <p:cNvSpPr/>
              <p:nvPr/>
            </p:nvSpPr>
            <p:spPr>
              <a:xfrm>
                <a:off x="9664697" y="1497178"/>
                <a:ext cx="1079914" cy="90941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2" name="Graphic 41" descr="Coins outline">
                <a:extLst>
                  <a:ext uri="{FF2B5EF4-FFF2-40B4-BE49-F238E27FC236}">
                    <a16:creationId xmlns:a16="http://schemas.microsoft.com/office/drawing/2014/main" id="{DB676E18-D2C6-41D2-B9E1-89B760EA3284}"/>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9902047" y="1679854"/>
                <a:ext cx="589485" cy="589485"/>
              </a:xfrm>
              <a:prstGeom prst="rect">
                <a:avLst/>
              </a:prstGeom>
            </p:spPr>
          </p:pic>
        </p:grpSp>
        <mc:AlternateContent xmlns:mc="http://schemas.openxmlformats.org/markup-compatibility/2006" xmlns:a14="http://schemas.microsoft.com/office/drawing/2010/main">
          <mc:Choice Requires="a14">
            <p:sp>
              <p:nvSpPr>
                <p:cNvPr id="36" name="Rectangle 35">
                  <a:extLst>
                    <a:ext uri="{FF2B5EF4-FFF2-40B4-BE49-F238E27FC236}">
                      <a16:creationId xmlns:a16="http://schemas.microsoft.com/office/drawing/2014/main" id="{78BDA1DD-0ADC-4119-9217-75F0B5B58734}"/>
                    </a:ext>
                  </a:extLst>
                </p:cNvPr>
                <p:cNvSpPr/>
                <p:nvPr/>
              </p:nvSpPr>
              <p:spPr>
                <a:xfrm>
                  <a:off x="2364817" y="2058219"/>
                  <a:ext cx="2152590" cy="1498905"/>
                </a:xfrm>
                <a:prstGeom prst="rect">
                  <a:avLst/>
                </a:prstGeom>
              </p:spPr>
              <p:txBody>
                <a:bodyPr wrap="none">
                  <a:spAutoFit/>
                </a:bodyPr>
                <a:lstStyle/>
                <a:p>
                  <a:pPr lvl="0" algn="ctr"/>
                  <a14:m>
                    <m:oMathPara xmlns:m="http://schemas.openxmlformats.org/officeDocument/2006/math">
                      <m:oMathParaPr>
                        <m:jc m:val="centerGroup"/>
                      </m:oMathParaPr>
                      <m:oMath xmlns:m="http://schemas.openxmlformats.org/officeDocument/2006/math">
                        <m:sSub>
                          <m:sSubPr>
                            <m:ctrlPr>
                              <a:rPr lang="en-US" sz="140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𝑎</m:t>
                            </m:r>
                          </m:e>
                          <m:sub>
                            <m:r>
                              <a:rPr lang="en-US" sz="1400" i="1">
                                <a:solidFill>
                                  <a:schemeClr val="accent2"/>
                                </a:solidFill>
                                <a:latin typeface="Cambria Math" panose="02040503050406030204" pitchFamily="18" charset="0"/>
                                <a:ea typeface="Cambria Math" panose="02040503050406030204" pitchFamily="18" charset="0"/>
                              </a:rPr>
                              <m:t>1</m:t>
                            </m:r>
                          </m:sub>
                        </m:sSub>
                        <m:d>
                          <m:dPr>
                            <m:ctrlPr>
                              <a:rPr lang="en-US" sz="1400" b="0" i="1" smtClean="0">
                                <a:solidFill>
                                  <a:schemeClr val="accent2"/>
                                </a:solidFill>
                                <a:latin typeface="Cambria Math" panose="02040503050406030204" pitchFamily="18" charset="0"/>
                                <a:ea typeface="Cambria Math" panose="02040503050406030204" pitchFamily="18" charset="0"/>
                              </a:rPr>
                            </m:ctrlPr>
                          </m:dPr>
                          <m:e>
                            <m:r>
                              <a:rPr lang="en-US" sz="1400" b="0" i="1" smtClean="0">
                                <a:solidFill>
                                  <a:schemeClr val="accent2"/>
                                </a:solidFill>
                                <a:latin typeface="Cambria Math" panose="02040503050406030204" pitchFamily="18" charset="0"/>
                                <a:ea typeface="Cambria Math" panose="02040503050406030204" pitchFamily="18" charset="0"/>
                              </a:rPr>
                              <m:t>𝑧</m:t>
                            </m:r>
                          </m:e>
                        </m:d>
                      </m:oMath>
                    </m:oMathPara>
                  </a14:m>
                  <a:endParaRPr lang="en-US" sz="1400" b="0" dirty="0">
                    <a:solidFill>
                      <a:schemeClr val="accent2"/>
                    </a:solidFill>
                    <a:ea typeface="Cambria Math" panose="02040503050406030204" pitchFamily="18" charset="0"/>
                  </a:endParaRPr>
                </a:p>
                <a:p>
                  <a:pPr lvl="0" algn="ctr"/>
                  <a14:m>
                    <m:oMathPara xmlns:m="http://schemas.openxmlformats.org/officeDocument/2006/math">
                      <m:oMathParaPr>
                        <m:jc m:val="centerGroup"/>
                      </m:oMathParaPr>
                      <m:oMath xmlns:m="http://schemas.openxmlformats.org/officeDocument/2006/math">
                        <m:r>
                          <a:rPr lang="en-US" sz="1400" i="1">
                            <a:solidFill>
                              <a:schemeClr val="accent2"/>
                            </a:solidFill>
                            <a:latin typeface="Cambria Math" panose="02040503050406030204" pitchFamily="18" charset="0"/>
                            <a:ea typeface="Cambria Math" panose="02040503050406030204" pitchFamily="18" charset="0"/>
                          </a:rPr>
                          <m:t>𝜆</m:t>
                        </m:r>
                        <m:r>
                          <a:rPr lang="en-US" sz="1400" i="1">
                            <a:solidFill>
                              <a:schemeClr val="accent2"/>
                            </a:solidFill>
                            <a:latin typeface="Cambria Math" panose="02040503050406030204" pitchFamily="18" charset="0"/>
                            <a:ea typeface="Cambria Math" panose="02040503050406030204" pitchFamily="18" charset="0"/>
                          </a:rPr>
                          <m:t>+</m:t>
                        </m:r>
                        <m:r>
                          <a:rPr lang="en-US" sz="1400" i="1">
                            <a:solidFill>
                              <a:schemeClr val="accent2"/>
                            </a:solidFill>
                            <a:latin typeface="Cambria Math" panose="02040503050406030204" pitchFamily="18" charset="0"/>
                            <a:ea typeface="Cambria Math" panose="02040503050406030204" pitchFamily="18" charset="0"/>
                          </a:rPr>
                          <m:t>𝜖</m:t>
                        </m:r>
                        <m:sSub>
                          <m:sSubPr>
                            <m:ctrlPr>
                              <a:rPr lang="en-US" sz="1400" b="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𝜙</m:t>
                            </m:r>
                          </m:e>
                          <m:sub>
                            <m:r>
                              <a:rPr lang="en-US" sz="1400" b="0" i="1" smtClean="0">
                                <a:solidFill>
                                  <a:schemeClr val="accent2"/>
                                </a:solidFill>
                                <a:latin typeface="Cambria Math" panose="02040503050406030204" pitchFamily="18" charset="0"/>
                                <a:ea typeface="Cambria Math" panose="02040503050406030204" pitchFamily="18" charset="0"/>
                              </a:rPr>
                              <m:t>1</m:t>
                            </m:r>
                          </m:sub>
                        </m:sSub>
                        <m:d>
                          <m:dPr>
                            <m:ctrlPr>
                              <a:rPr lang="en-US" sz="1400" b="0" i="1" smtClean="0">
                                <a:solidFill>
                                  <a:schemeClr val="accent2"/>
                                </a:solidFill>
                                <a:latin typeface="Cambria Math" panose="02040503050406030204" pitchFamily="18" charset="0"/>
                                <a:ea typeface="Cambria Math" panose="02040503050406030204" pitchFamily="18" charset="0"/>
                              </a:rPr>
                            </m:ctrlPr>
                          </m:dPr>
                          <m:e>
                            <m:f>
                              <m:fPr>
                                <m:ctrlPr>
                                  <a:rPr lang="en-US" sz="1400" b="0" i="1" smtClean="0">
                                    <a:solidFill>
                                      <a:schemeClr val="accent2"/>
                                    </a:solidFill>
                                    <a:latin typeface="Cambria Math" panose="02040503050406030204" pitchFamily="18" charset="0"/>
                                    <a:ea typeface="Cambria Math" panose="02040503050406030204" pitchFamily="18" charset="0"/>
                                  </a:rPr>
                                </m:ctrlPr>
                              </m:fPr>
                              <m:num>
                                <m:r>
                                  <a:rPr lang="en-US" sz="1400" b="0" i="1" smtClean="0">
                                    <a:solidFill>
                                      <a:schemeClr val="accent2"/>
                                    </a:solidFill>
                                    <a:latin typeface="Cambria Math" panose="02040503050406030204" pitchFamily="18" charset="0"/>
                                    <a:ea typeface="Cambria Math" panose="02040503050406030204" pitchFamily="18" charset="0"/>
                                  </a:rPr>
                                  <m:t>𝑧</m:t>
                                </m:r>
                              </m:num>
                              <m:den>
                                <m:r>
                                  <a:rPr lang="en-US" sz="1400" b="0" i="1" smtClean="0">
                                    <a:solidFill>
                                      <a:schemeClr val="accent2"/>
                                    </a:solidFill>
                                    <a:latin typeface="Cambria Math" panose="02040503050406030204" pitchFamily="18" charset="0"/>
                                    <a:ea typeface="Cambria Math" panose="02040503050406030204" pitchFamily="18" charset="0"/>
                                  </a:rPr>
                                  <m:t>𝜏</m:t>
                                </m:r>
                              </m:den>
                            </m:f>
                          </m:e>
                        </m:d>
                        <m:r>
                          <a:rPr lang="en-US" sz="1400" b="0" i="1" smtClean="0">
                            <a:solidFill>
                              <a:schemeClr val="accent2"/>
                            </a:solidFill>
                            <a:latin typeface="Cambria Math" panose="02040503050406030204" pitchFamily="18" charset="0"/>
                            <a:ea typeface="Cambria Math" panose="02040503050406030204" pitchFamily="18" charset="0"/>
                          </a:rPr>
                          <m:t> </m:t>
                        </m:r>
                      </m:oMath>
                    </m:oMathPara>
                  </a14:m>
                  <a:endParaRPr lang="en-US" sz="1400" b="0" dirty="0">
                    <a:solidFill>
                      <a:schemeClr val="accent2"/>
                    </a:solidFill>
                    <a:ea typeface="Cambria Math" panose="02040503050406030204" pitchFamily="18" charset="0"/>
                  </a:endParaRPr>
                </a:p>
                <a:p>
                  <a:pPr algn="ctr"/>
                  <a14:m>
                    <m:oMathPara xmlns:m="http://schemas.openxmlformats.org/officeDocument/2006/math">
                      <m:oMathParaPr>
                        <m:jc m:val="centerGroup"/>
                      </m:oMathParaPr>
                      <m:oMath xmlns:m="http://schemas.openxmlformats.org/officeDocument/2006/math">
                        <m:sSubSup>
                          <m:sSubSupPr>
                            <m:ctrlPr>
                              <a:rPr lang="en-US" sz="1400" i="1" smtClean="0">
                                <a:solidFill>
                                  <a:schemeClr val="accent2"/>
                                </a:solidFill>
                                <a:latin typeface="Cambria Math" panose="02040503050406030204" pitchFamily="18" charset="0"/>
                                <a:ea typeface="Cambria Math" panose="02040503050406030204" pitchFamily="18" charset="0"/>
                              </a:rPr>
                            </m:ctrlPr>
                          </m:sSubSupPr>
                          <m:e>
                            <m:r>
                              <a:rPr lang="en-US" sz="1400" i="1">
                                <a:solidFill>
                                  <a:schemeClr val="accent2"/>
                                </a:solidFill>
                                <a:latin typeface="Cambria Math" panose="02040503050406030204" pitchFamily="18" charset="0"/>
                                <a:ea typeface="Cambria Math" panose="02040503050406030204" pitchFamily="18" charset="0"/>
                              </a:rPr>
                              <m:t>𝜎</m:t>
                            </m:r>
                          </m:e>
                          <m:sub>
                            <m:r>
                              <a:rPr lang="en-US" sz="1400" i="1">
                                <a:solidFill>
                                  <a:schemeClr val="accent2"/>
                                </a:solidFill>
                                <a:latin typeface="Cambria Math" panose="02040503050406030204" pitchFamily="18" charset="0"/>
                                <a:ea typeface="Cambria Math" panose="02040503050406030204" pitchFamily="18" charset="0"/>
                              </a:rPr>
                              <m:t>1</m:t>
                            </m:r>
                          </m:sub>
                          <m:sup>
                            <m:r>
                              <a:rPr lang="en-US" sz="1400" i="1">
                                <a:solidFill>
                                  <a:schemeClr val="accent2"/>
                                </a:solidFill>
                                <a:latin typeface="Cambria Math" panose="02040503050406030204" pitchFamily="18" charset="0"/>
                                <a:ea typeface="Cambria Math" panose="02040503050406030204" pitchFamily="18" charset="0"/>
                              </a:rPr>
                              <m:t>2</m:t>
                            </m:r>
                          </m:sup>
                        </m:sSubSup>
                        <m:r>
                          <a:rPr lang="en-US" sz="1400" i="1">
                            <a:solidFill>
                              <a:schemeClr val="accent2"/>
                            </a:solidFill>
                            <a:latin typeface="Cambria Math" panose="02040503050406030204" pitchFamily="18" charset="0"/>
                            <a:ea typeface="Cambria Math" panose="02040503050406030204" pitchFamily="18" charset="0"/>
                          </a:rPr>
                          <m:t>+</m:t>
                        </m:r>
                        <m:sSub>
                          <m:sSubPr>
                            <m:ctrlPr>
                              <a:rPr lang="en-US" sz="1400" i="1">
                                <a:solidFill>
                                  <a:schemeClr val="accent2"/>
                                </a:solidFill>
                                <a:latin typeface="Cambria Math" panose="02040503050406030204" pitchFamily="18" charset="0"/>
                                <a:ea typeface="Cambria Math" panose="02040503050406030204" pitchFamily="18" charset="0"/>
                              </a:rPr>
                            </m:ctrlPr>
                          </m:sSubPr>
                          <m:e>
                            <m:r>
                              <a:rPr lang="en-US" sz="1400" i="1">
                                <a:solidFill>
                                  <a:schemeClr val="accent2"/>
                                </a:solidFill>
                                <a:latin typeface="Cambria Math" panose="02040503050406030204" pitchFamily="18" charset="0"/>
                                <a:ea typeface="Cambria Math" panose="02040503050406030204" pitchFamily="18" charset="0"/>
                              </a:rPr>
                              <m:t>𝜓</m:t>
                            </m:r>
                          </m:e>
                          <m:sub>
                            <m:r>
                              <a:rPr lang="en-US" sz="1400" i="1">
                                <a:solidFill>
                                  <a:schemeClr val="accent2"/>
                                </a:solidFill>
                                <a:latin typeface="Cambria Math" panose="02040503050406030204" pitchFamily="18" charset="0"/>
                                <a:ea typeface="Cambria Math" panose="02040503050406030204" pitchFamily="18" charset="0"/>
                              </a:rPr>
                              <m:t>1</m:t>
                            </m:r>
                          </m:sub>
                        </m:sSub>
                        <m:d>
                          <m:dPr>
                            <m:ctrlPr>
                              <a:rPr lang="en-US" sz="1400" i="1">
                                <a:solidFill>
                                  <a:schemeClr val="accent2"/>
                                </a:solidFill>
                                <a:latin typeface="Cambria Math" panose="02040503050406030204" pitchFamily="18" charset="0"/>
                                <a:ea typeface="Cambria Math" panose="02040503050406030204" pitchFamily="18" charset="0"/>
                              </a:rPr>
                            </m:ctrlPr>
                          </m:dPr>
                          <m:e>
                            <m:r>
                              <a:rPr lang="en-US" sz="1400" i="1">
                                <a:solidFill>
                                  <a:schemeClr val="accent2"/>
                                </a:solidFill>
                                <a:latin typeface="Cambria Math" panose="02040503050406030204" pitchFamily="18" charset="0"/>
                                <a:ea typeface="Cambria Math" panose="02040503050406030204" pitchFamily="18" charset="0"/>
                              </a:rPr>
                              <m:t>𝑧</m:t>
                            </m:r>
                            <m:r>
                              <a:rPr lang="en-US" sz="1400" i="1">
                                <a:solidFill>
                                  <a:schemeClr val="accent2"/>
                                </a:solidFill>
                                <a:latin typeface="Cambria Math" panose="02040503050406030204" pitchFamily="18" charset="0"/>
                                <a:ea typeface="Cambria Math" panose="02040503050406030204" pitchFamily="18" charset="0"/>
                              </a:rPr>
                              <m:t>, </m:t>
                            </m:r>
                            <m:r>
                              <a:rPr lang="en-US" sz="1400" i="1">
                                <a:solidFill>
                                  <a:schemeClr val="accent2"/>
                                </a:solidFill>
                                <a:latin typeface="Cambria Math" panose="02040503050406030204" pitchFamily="18" charset="0"/>
                                <a:ea typeface="Cambria Math" panose="02040503050406030204" pitchFamily="18" charset="0"/>
                              </a:rPr>
                              <m:t>𝜖</m:t>
                            </m:r>
                            <m:r>
                              <a:rPr lang="en-US" sz="1400" i="1">
                                <a:solidFill>
                                  <a:schemeClr val="accent2"/>
                                </a:solidFill>
                                <a:latin typeface="Cambria Math" panose="02040503050406030204" pitchFamily="18" charset="0"/>
                                <a:ea typeface="Cambria Math" panose="02040503050406030204" pitchFamily="18" charset="0"/>
                              </a:rPr>
                              <m:t>, </m:t>
                            </m:r>
                            <m:r>
                              <a:rPr lang="en-US" sz="1400" i="1">
                                <a:solidFill>
                                  <a:schemeClr val="accent2"/>
                                </a:solidFill>
                                <a:latin typeface="Cambria Math" panose="02040503050406030204" pitchFamily="18" charset="0"/>
                                <a:ea typeface="Cambria Math" panose="02040503050406030204" pitchFamily="18" charset="0"/>
                              </a:rPr>
                              <m:t>𝜏</m:t>
                            </m:r>
                          </m:e>
                        </m:d>
                        <m:r>
                          <a:rPr lang="en-US" sz="1400" b="0" i="1" smtClean="0">
                            <a:solidFill>
                              <a:schemeClr val="accent2"/>
                            </a:solidFill>
                            <a:latin typeface="Cambria Math" panose="02040503050406030204" pitchFamily="18" charset="0"/>
                            <a:ea typeface="Cambria Math" panose="02040503050406030204" pitchFamily="18" charset="0"/>
                          </a:rPr>
                          <m:t> </m:t>
                        </m:r>
                      </m:oMath>
                    </m:oMathPara>
                  </a14:m>
                  <a:endParaRPr lang="en-US" sz="1400" dirty="0">
                    <a:solidFill>
                      <a:schemeClr val="accent2"/>
                    </a:solidFill>
                  </a:endParaRPr>
                </a:p>
              </p:txBody>
            </p:sp>
          </mc:Choice>
          <mc:Fallback xmlns="">
            <p:sp>
              <p:nvSpPr>
                <p:cNvPr id="36" name="Rectangle 35">
                  <a:extLst>
                    <a:ext uri="{FF2B5EF4-FFF2-40B4-BE49-F238E27FC236}">
                      <a16:creationId xmlns:a16="http://schemas.microsoft.com/office/drawing/2014/main" id="{78BDA1DD-0ADC-4119-9217-75F0B5B58734}"/>
                    </a:ext>
                  </a:extLst>
                </p:cNvPr>
                <p:cNvSpPr>
                  <a:spLocks noRot="1" noChangeAspect="1" noMove="1" noResize="1" noEditPoints="1" noAdjustHandles="1" noChangeArrowheads="1" noChangeShapeType="1" noTextEdit="1"/>
                </p:cNvSpPr>
                <p:nvPr/>
              </p:nvSpPr>
              <p:spPr>
                <a:xfrm>
                  <a:off x="2364817" y="2058219"/>
                  <a:ext cx="2152590" cy="1498905"/>
                </a:xfrm>
                <a:prstGeom prst="rect">
                  <a:avLst/>
                </a:prstGeom>
                <a:blipFill>
                  <a:blip r:embed="rId15"/>
                  <a:stretch>
                    <a:fillRect b="-422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4" name="Rectangle 43">
                  <a:extLst>
                    <a:ext uri="{FF2B5EF4-FFF2-40B4-BE49-F238E27FC236}">
                      <a16:creationId xmlns:a16="http://schemas.microsoft.com/office/drawing/2014/main" id="{AD098023-118C-43C6-9C9C-82C72561FE34}"/>
                    </a:ext>
                  </a:extLst>
                </p:cNvPr>
                <p:cNvSpPr/>
                <p:nvPr/>
              </p:nvSpPr>
              <p:spPr>
                <a:xfrm>
                  <a:off x="8054778" y="2020435"/>
                  <a:ext cx="2284633" cy="1499550"/>
                </a:xfrm>
                <a:prstGeom prst="rect">
                  <a:avLst/>
                </a:prstGeom>
              </p:spPr>
              <p:txBody>
                <a:bodyPr wrap="none">
                  <a:spAutoFit/>
                </a:bodyPr>
                <a:lstStyle/>
                <a:p>
                  <a:pPr lvl="0" algn="ctr"/>
                  <a14:m>
                    <m:oMathPara xmlns:m="http://schemas.openxmlformats.org/officeDocument/2006/math">
                      <m:oMathParaPr>
                        <m:jc m:val="centerGroup"/>
                      </m:oMathParaPr>
                      <m:oMath xmlns:m="http://schemas.openxmlformats.org/officeDocument/2006/math">
                        <m:sSub>
                          <m:sSubPr>
                            <m:ctrlPr>
                              <a:rPr lang="en-US" sz="140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𝑎</m:t>
                            </m:r>
                          </m:e>
                          <m:sub>
                            <m:r>
                              <a:rPr lang="en-US" sz="1400" b="0" i="1" smtClean="0">
                                <a:solidFill>
                                  <a:schemeClr val="accent2"/>
                                </a:solidFill>
                                <a:latin typeface="Cambria Math" panose="02040503050406030204" pitchFamily="18" charset="0"/>
                                <a:ea typeface="Cambria Math" panose="02040503050406030204" pitchFamily="18" charset="0"/>
                              </a:rPr>
                              <m:t>2</m:t>
                            </m:r>
                          </m:sub>
                        </m:sSub>
                        <m:d>
                          <m:dPr>
                            <m:ctrlPr>
                              <a:rPr lang="en-US" sz="1400" b="0" i="1" smtClean="0">
                                <a:solidFill>
                                  <a:schemeClr val="accent2"/>
                                </a:solidFill>
                                <a:latin typeface="Cambria Math" panose="02040503050406030204" pitchFamily="18" charset="0"/>
                                <a:ea typeface="Cambria Math" panose="02040503050406030204" pitchFamily="18" charset="0"/>
                              </a:rPr>
                            </m:ctrlPr>
                          </m:dPr>
                          <m:e>
                            <m:r>
                              <a:rPr lang="en-US" sz="1400" b="0" i="1" smtClean="0">
                                <a:solidFill>
                                  <a:schemeClr val="accent2"/>
                                </a:solidFill>
                                <a:latin typeface="Cambria Math" panose="02040503050406030204" pitchFamily="18" charset="0"/>
                                <a:ea typeface="Cambria Math" panose="02040503050406030204" pitchFamily="18" charset="0"/>
                              </a:rPr>
                              <m:t>𝑧</m:t>
                            </m:r>
                          </m:e>
                        </m:d>
                      </m:oMath>
                    </m:oMathPara>
                  </a14:m>
                  <a:endParaRPr lang="en-US" sz="1400" b="0" dirty="0">
                    <a:solidFill>
                      <a:schemeClr val="accent2"/>
                    </a:solidFill>
                    <a:ea typeface="Cambria Math" panose="02040503050406030204" pitchFamily="18" charset="0"/>
                  </a:endParaRPr>
                </a:p>
                <a:p>
                  <a:pPr lvl="0" algn="ctr"/>
                  <a14:m>
                    <m:oMathPara xmlns:m="http://schemas.openxmlformats.org/officeDocument/2006/math">
                      <m:oMathParaPr>
                        <m:jc m:val="centerGroup"/>
                      </m:oMathParaPr>
                      <m:oMath xmlns:m="http://schemas.openxmlformats.org/officeDocument/2006/math">
                        <m:r>
                          <a:rPr lang="en-US" sz="1400" i="1">
                            <a:solidFill>
                              <a:schemeClr val="accent2"/>
                            </a:solidFill>
                            <a:latin typeface="Cambria Math" panose="02040503050406030204" pitchFamily="18" charset="0"/>
                            <a:ea typeface="Cambria Math" panose="02040503050406030204" pitchFamily="18" charset="0"/>
                          </a:rPr>
                          <m:t>𝜆</m:t>
                        </m:r>
                        <m:r>
                          <a:rPr lang="en-US" sz="1400" i="1">
                            <a:solidFill>
                              <a:schemeClr val="accent2"/>
                            </a:solidFill>
                            <a:latin typeface="Cambria Math" panose="02040503050406030204" pitchFamily="18" charset="0"/>
                            <a:ea typeface="Cambria Math" panose="02040503050406030204" pitchFamily="18" charset="0"/>
                          </a:rPr>
                          <m:t>+</m:t>
                        </m:r>
                        <m:r>
                          <a:rPr lang="en-US" sz="1400" i="1">
                            <a:solidFill>
                              <a:schemeClr val="accent2"/>
                            </a:solidFill>
                            <a:latin typeface="Cambria Math" panose="02040503050406030204" pitchFamily="18" charset="0"/>
                            <a:ea typeface="Cambria Math" panose="02040503050406030204" pitchFamily="18" charset="0"/>
                          </a:rPr>
                          <m:t>𝜖</m:t>
                        </m:r>
                        <m:sSub>
                          <m:sSubPr>
                            <m:ctrlPr>
                              <a:rPr lang="en-US" sz="1400" b="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𝜙</m:t>
                            </m:r>
                          </m:e>
                          <m:sub>
                            <m:r>
                              <a:rPr lang="en-US" sz="1400" b="0" i="1" smtClean="0">
                                <a:solidFill>
                                  <a:schemeClr val="accent2"/>
                                </a:solidFill>
                                <a:latin typeface="Cambria Math" panose="02040503050406030204" pitchFamily="18" charset="0"/>
                                <a:ea typeface="Cambria Math" panose="02040503050406030204" pitchFamily="18" charset="0"/>
                              </a:rPr>
                              <m:t>2</m:t>
                            </m:r>
                          </m:sub>
                        </m:sSub>
                        <m:d>
                          <m:dPr>
                            <m:ctrlPr>
                              <a:rPr lang="en-US" sz="1400" b="0" i="1" smtClean="0">
                                <a:solidFill>
                                  <a:schemeClr val="accent2"/>
                                </a:solidFill>
                                <a:latin typeface="Cambria Math" panose="02040503050406030204" pitchFamily="18" charset="0"/>
                                <a:ea typeface="Cambria Math" panose="02040503050406030204" pitchFamily="18" charset="0"/>
                              </a:rPr>
                            </m:ctrlPr>
                          </m:dPr>
                          <m:e>
                            <m:f>
                              <m:fPr>
                                <m:ctrlPr>
                                  <a:rPr lang="en-US" sz="1400" b="0" i="1" smtClean="0">
                                    <a:solidFill>
                                      <a:schemeClr val="accent2"/>
                                    </a:solidFill>
                                    <a:latin typeface="Cambria Math" panose="02040503050406030204" pitchFamily="18" charset="0"/>
                                    <a:ea typeface="Cambria Math" panose="02040503050406030204" pitchFamily="18" charset="0"/>
                                  </a:rPr>
                                </m:ctrlPr>
                              </m:fPr>
                              <m:num>
                                <m:r>
                                  <a:rPr lang="en-US" sz="1400" b="0" i="1" smtClean="0">
                                    <a:solidFill>
                                      <a:schemeClr val="accent2"/>
                                    </a:solidFill>
                                    <a:latin typeface="Cambria Math" panose="02040503050406030204" pitchFamily="18" charset="0"/>
                                    <a:ea typeface="Cambria Math" panose="02040503050406030204" pitchFamily="18" charset="0"/>
                                  </a:rPr>
                                  <m:t>𝑧</m:t>
                                </m:r>
                              </m:num>
                              <m:den>
                                <m:r>
                                  <a:rPr lang="en-US" sz="1400" b="0" i="1" smtClean="0">
                                    <a:solidFill>
                                      <a:schemeClr val="accent2"/>
                                    </a:solidFill>
                                    <a:latin typeface="Cambria Math" panose="02040503050406030204" pitchFamily="18" charset="0"/>
                                    <a:ea typeface="Cambria Math" panose="02040503050406030204" pitchFamily="18" charset="0"/>
                                  </a:rPr>
                                  <m:t>𝜏</m:t>
                                </m:r>
                              </m:den>
                            </m:f>
                          </m:e>
                        </m:d>
                      </m:oMath>
                    </m:oMathPara>
                  </a14:m>
                  <a:endParaRPr lang="en-US" sz="1400" b="0" i="1" dirty="0">
                    <a:solidFill>
                      <a:schemeClr val="accent2"/>
                    </a:solidFill>
                    <a:latin typeface="Cambria Math" panose="02040503050406030204" pitchFamily="18" charset="0"/>
                    <a:ea typeface="Cambria Math" panose="02040503050406030204" pitchFamily="18" charset="0"/>
                  </a:endParaRPr>
                </a:p>
                <a:p>
                  <a:pPr algn="ctr"/>
                  <a14:m>
                    <m:oMathPara xmlns:m="http://schemas.openxmlformats.org/officeDocument/2006/math">
                      <m:oMathParaPr>
                        <m:jc m:val="centerGroup"/>
                      </m:oMathParaPr>
                      <m:oMath xmlns:m="http://schemas.openxmlformats.org/officeDocument/2006/math">
                        <m:sSubSup>
                          <m:sSubSupPr>
                            <m:ctrlPr>
                              <a:rPr lang="en-US" sz="1400" i="1">
                                <a:solidFill>
                                  <a:schemeClr val="accent2"/>
                                </a:solidFill>
                                <a:latin typeface="Cambria Math" panose="02040503050406030204" pitchFamily="18" charset="0"/>
                                <a:ea typeface="Cambria Math" panose="02040503050406030204" pitchFamily="18" charset="0"/>
                              </a:rPr>
                            </m:ctrlPr>
                          </m:sSubSupPr>
                          <m:e>
                            <m:r>
                              <a:rPr lang="en-US" sz="1400" i="1">
                                <a:solidFill>
                                  <a:schemeClr val="accent2"/>
                                </a:solidFill>
                                <a:latin typeface="Cambria Math" panose="02040503050406030204" pitchFamily="18" charset="0"/>
                                <a:ea typeface="Cambria Math" panose="02040503050406030204" pitchFamily="18" charset="0"/>
                              </a:rPr>
                              <m:t>𝜎</m:t>
                            </m:r>
                          </m:e>
                          <m:sub>
                            <m:r>
                              <a:rPr lang="en-US" sz="1400" b="0" i="1" smtClean="0">
                                <a:solidFill>
                                  <a:schemeClr val="accent2"/>
                                </a:solidFill>
                                <a:latin typeface="Cambria Math" panose="02040503050406030204" pitchFamily="18" charset="0"/>
                                <a:ea typeface="Cambria Math" panose="02040503050406030204" pitchFamily="18" charset="0"/>
                              </a:rPr>
                              <m:t>2</m:t>
                            </m:r>
                          </m:sub>
                          <m:sup>
                            <m:r>
                              <a:rPr lang="en-US" sz="1400" i="1">
                                <a:solidFill>
                                  <a:schemeClr val="accent2"/>
                                </a:solidFill>
                                <a:latin typeface="Cambria Math" panose="02040503050406030204" pitchFamily="18" charset="0"/>
                                <a:ea typeface="Cambria Math" panose="02040503050406030204" pitchFamily="18" charset="0"/>
                              </a:rPr>
                              <m:t>2</m:t>
                            </m:r>
                          </m:sup>
                        </m:sSubSup>
                        <m:r>
                          <a:rPr lang="en-US" sz="1400" i="1">
                            <a:solidFill>
                              <a:schemeClr val="accent2"/>
                            </a:solidFill>
                            <a:latin typeface="Cambria Math" panose="02040503050406030204" pitchFamily="18" charset="0"/>
                            <a:ea typeface="Cambria Math" panose="02040503050406030204" pitchFamily="18" charset="0"/>
                          </a:rPr>
                          <m:t>+</m:t>
                        </m:r>
                        <m:sSub>
                          <m:sSubPr>
                            <m:ctrlPr>
                              <a:rPr lang="en-US" sz="1400" i="1">
                                <a:solidFill>
                                  <a:schemeClr val="accent2"/>
                                </a:solidFill>
                                <a:latin typeface="Cambria Math" panose="02040503050406030204" pitchFamily="18" charset="0"/>
                                <a:ea typeface="Cambria Math" panose="02040503050406030204" pitchFamily="18" charset="0"/>
                              </a:rPr>
                            </m:ctrlPr>
                          </m:sSubPr>
                          <m:e>
                            <m:r>
                              <a:rPr lang="en-US" sz="1400" i="1">
                                <a:solidFill>
                                  <a:schemeClr val="accent2"/>
                                </a:solidFill>
                                <a:latin typeface="Cambria Math" panose="02040503050406030204" pitchFamily="18" charset="0"/>
                                <a:ea typeface="Cambria Math" panose="02040503050406030204" pitchFamily="18" charset="0"/>
                              </a:rPr>
                              <m:t>𝜓</m:t>
                            </m:r>
                          </m:e>
                          <m:sub>
                            <m:r>
                              <a:rPr lang="en-US" sz="1400" b="0" i="1" smtClean="0">
                                <a:solidFill>
                                  <a:schemeClr val="accent2"/>
                                </a:solidFill>
                                <a:latin typeface="Cambria Math" panose="02040503050406030204" pitchFamily="18" charset="0"/>
                                <a:ea typeface="Cambria Math" panose="02040503050406030204" pitchFamily="18" charset="0"/>
                              </a:rPr>
                              <m:t>2</m:t>
                            </m:r>
                          </m:sub>
                        </m:sSub>
                        <m:d>
                          <m:dPr>
                            <m:ctrlPr>
                              <a:rPr lang="en-US" sz="1400" i="1">
                                <a:solidFill>
                                  <a:schemeClr val="accent2"/>
                                </a:solidFill>
                                <a:latin typeface="Cambria Math" panose="02040503050406030204" pitchFamily="18" charset="0"/>
                                <a:ea typeface="Cambria Math" panose="02040503050406030204" pitchFamily="18" charset="0"/>
                              </a:rPr>
                            </m:ctrlPr>
                          </m:dPr>
                          <m:e>
                            <m:r>
                              <a:rPr lang="en-US" sz="1400" i="1">
                                <a:solidFill>
                                  <a:schemeClr val="accent2"/>
                                </a:solidFill>
                                <a:latin typeface="Cambria Math" panose="02040503050406030204" pitchFamily="18" charset="0"/>
                                <a:ea typeface="Cambria Math" panose="02040503050406030204" pitchFamily="18" charset="0"/>
                              </a:rPr>
                              <m:t>𝑧</m:t>
                            </m:r>
                            <m:r>
                              <a:rPr lang="en-US" sz="1400" i="1">
                                <a:solidFill>
                                  <a:schemeClr val="accent2"/>
                                </a:solidFill>
                                <a:latin typeface="Cambria Math" panose="02040503050406030204" pitchFamily="18" charset="0"/>
                                <a:ea typeface="Cambria Math" panose="02040503050406030204" pitchFamily="18" charset="0"/>
                              </a:rPr>
                              <m:t>, </m:t>
                            </m:r>
                            <m:r>
                              <a:rPr lang="en-US" sz="1400" i="1">
                                <a:solidFill>
                                  <a:schemeClr val="accent2"/>
                                </a:solidFill>
                                <a:latin typeface="Cambria Math" panose="02040503050406030204" pitchFamily="18" charset="0"/>
                                <a:ea typeface="Cambria Math" panose="02040503050406030204" pitchFamily="18" charset="0"/>
                              </a:rPr>
                              <m:t>𝜖</m:t>
                            </m:r>
                            <m:r>
                              <a:rPr lang="en-US" sz="1400" i="1">
                                <a:solidFill>
                                  <a:schemeClr val="accent2"/>
                                </a:solidFill>
                                <a:latin typeface="Cambria Math" panose="02040503050406030204" pitchFamily="18" charset="0"/>
                                <a:ea typeface="Cambria Math" panose="02040503050406030204" pitchFamily="18" charset="0"/>
                              </a:rPr>
                              <m:t>, </m:t>
                            </m:r>
                            <m:r>
                              <a:rPr lang="en-US" sz="1400" i="1">
                                <a:solidFill>
                                  <a:schemeClr val="accent2"/>
                                </a:solidFill>
                                <a:latin typeface="Cambria Math" panose="02040503050406030204" pitchFamily="18" charset="0"/>
                                <a:ea typeface="Cambria Math" panose="02040503050406030204" pitchFamily="18" charset="0"/>
                              </a:rPr>
                              <m:t>𝜏</m:t>
                            </m:r>
                          </m:e>
                        </m:d>
                        <m:r>
                          <a:rPr lang="en-US" sz="1400" i="1">
                            <a:solidFill>
                              <a:schemeClr val="accent2"/>
                            </a:solidFill>
                            <a:latin typeface="Cambria Math" panose="02040503050406030204" pitchFamily="18" charset="0"/>
                            <a:ea typeface="Cambria Math" panose="02040503050406030204" pitchFamily="18" charset="0"/>
                          </a:rPr>
                          <m:t> </m:t>
                        </m:r>
                        <m:r>
                          <a:rPr lang="en-US" sz="1400" b="0" i="1" smtClean="0">
                            <a:solidFill>
                              <a:schemeClr val="accent2"/>
                            </a:solidFill>
                            <a:latin typeface="Cambria Math" panose="02040503050406030204" pitchFamily="18" charset="0"/>
                            <a:ea typeface="Cambria Math" panose="02040503050406030204" pitchFamily="18" charset="0"/>
                          </a:rPr>
                          <m:t> </m:t>
                        </m:r>
                      </m:oMath>
                    </m:oMathPara>
                  </a14:m>
                  <a:endParaRPr lang="en-US" sz="1400" dirty="0">
                    <a:solidFill>
                      <a:schemeClr val="accent2"/>
                    </a:solidFill>
                  </a:endParaRPr>
                </a:p>
              </p:txBody>
            </p:sp>
          </mc:Choice>
          <mc:Fallback xmlns="">
            <p:sp>
              <p:nvSpPr>
                <p:cNvPr id="44" name="Rectangle 43">
                  <a:extLst>
                    <a:ext uri="{FF2B5EF4-FFF2-40B4-BE49-F238E27FC236}">
                      <a16:creationId xmlns:a16="http://schemas.microsoft.com/office/drawing/2014/main" id="{AD098023-118C-43C6-9C9C-82C72561FE34}"/>
                    </a:ext>
                  </a:extLst>
                </p:cNvPr>
                <p:cNvSpPr>
                  <a:spLocks noRot="1" noChangeAspect="1" noMove="1" noResize="1" noEditPoints="1" noAdjustHandles="1" noChangeArrowheads="1" noChangeShapeType="1" noTextEdit="1"/>
                </p:cNvSpPr>
                <p:nvPr/>
              </p:nvSpPr>
              <p:spPr>
                <a:xfrm>
                  <a:off x="8054778" y="2020435"/>
                  <a:ext cx="2284633" cy="1499550"/>
                </a:xfrm>
                <a:prstGeom prst="rect">
                  <a:avLst/>
                </a:prstGeom>
                <a:blipFill>
                  <a:blip r:embed="rId16"/>
                  <a:stretch>
                    <a:fillRect b="-2778"/>
                  </a:stretch>
                </a:blipFill>
              </p:spPr>
              <p:txBody>
                <a:bodyPr/>
                <a:lstStyle/>
                <a:p>
                  <a:r>
                    <a:rPr lang="en-US">
                      <a:noFill/>
                    </a:rPr>
                    <a:t> </a:t>
                  </a:r>
                </a:p>
              </p:txBody>
            </p:sp>
          </mc:Fallback>
        </mc:AlternateContent>
      </p:grpSp>
      <p:sp>
        <p:nvSpPr>
          <p:cNvPr id="43" name="Rectangle 42">
            <a:extLst>
              <a:ext uri="{FF2B5EF4-FFF2-40B4-BE49-F238E27FC236}">
                <a16:creationId xmlns:a16="http://schemas.microsoft.com/office/drawing/2014/main" id="{B5250418-8302-4AEE-9894-0C99FC33F9AB}"/>
              </a:ext>
            </a:extLst>
          </p:cNvPr>
          <p:cNvSpPr/>
          <p:nvPr/>
        </p:nvSpPr>
        <p:spPr>
          <a:xfrm>
            <a:off x="488447" y="2653838"/>
            <a:ext cx="9129607" cy="4031873"/>
          </a:xfrm>
          <a:prstGeom prst="rect">
            <a:avLst/>
          </a:prstGeom>
          <a:solidFill>
            <a:schemeClr val="accent3">
              <a:lumMod val="20000"/>
              <a:lumOff val="80000"/>
            </a:schemeClr>
          </a:solidFill>
          <a:ln w="19050">
            <a:solidFill>
              <a:schemeClr val="accent1"/>
            </a:solidFill>
          </a:ln>
        </p:spPr>
        <p:txBody>
          <a:bodyPr wrap="square">
            <a:spAutoFit/>
          </a:bodyPr>
          <a:lstStyle/>
          <a:p>
            <a:r>
              <a:rPr lang="en-US" sz="2000" dirty="0">
                <a:solidFill>
                  <a:schemeClr val="accent2">
                    <a:lumMod val="75000"/>
                  </a:schemeClr>
                </a:solidFill>
              </a:rPr>
              <a:t>Theorem </a:t>
            </a:r>
            <a:r>
              <a:rPr lang="en-US" sz="1400" dirty="0">
                <a:solidFill>
                  <a:schemeClr val="accent2">
                    <a:lumMod val="75000"/>
                  </a:schemeClr>
                </a:solidFill>
              </a:rPr>
              <a:t>[Varma, M 21]</a:t>
            </a:r>
            <a:r>
              <a:rPr lang="en-US" sz="2000" dirty="0">
                <a:solidFill>
                  <a:schemeClr val="accent2">
                    <a:lumMod val="75000"/>
                  </a:schemeClr>
                </a:solidFill>
              </a:rPr>
              <a:t>: </a:t>
            </a:r>
            <a:r>
              <a:rPr lang="en-US" sz="2000" dirty="0">
                <a:solidFill>
                  <a:schemeClr val="accent2">
                    <a:lumMod val="75000"/>
                  </a:schemeClr>
                </a:solidFill>
                <a:latin typeface="Cambria Math" panose="02040503050406030204" pitchFamily="18" charset="0"/>
              </a:rPr>
              <a:t>𝜖→0</a:t>
            </a:r>
            <a:r>
              <a:rPr lang="en-US" sz="2000" dirty="0">
                <a:solidFill>
                  <a:schemeClr val="accent2">
                    <a:lumMod val="75000"/>
                  </a:schemeClr>
                </a:solidFill>
              </a:rPr>
              <a:t> or </a:t>
            </a:r>
            <a:r>
              <a:rPr lang="en-US" sz="2000" dirty="0">
                <a:solidFill>
                  <a:schemeClr val="accent2">
                    <a:lumMod val="75000"/>
                  </a:schemeClr>
                </a:solidFill>
                <a:latin typeface="Cambria Math" panose="02040503050406030204" pitchFamily="18" charset="0"/>
              </a:rPr>
              <a:t>𝜏→∞ (</a:t>
            </a:r>
            <a:r>
              <a:rPr lang="en-US" sz="2000" dirty="0">
                <a:solidFill>
                  <a:schemeClr val="accent2">
                    <a:lumMod val="75000"/>
                  </a:schemeClr>
                </a:solidFill>
              </a:rPr>
              <a:t>or both)</a:t>
            </a:r>
          </a:p>
          <a:p>
            <a:endParaRPr lang="en-US" sz="2000" dirty="0">
              <a:solidFill>
                <a:schemeClr val="accent2">
                  <a:lumMod val="75000"/>
                </a:schemeClr>
              </a:solidFill>
            </a:endParaRPr>
          </a:p>
          <a:p>
            <a:endParaRPr lang="en-US" sz="2400" dirty="0">
              <a:solidFill>
                <a:schemeClr val="accent2">
                  <a:lumMod val="75000"/>
                </a:schemeClr>
              </a:solidFill>
            </a:endParaRPr>
          </a:p>
          <a:p>
            <a:endParaRPr lang="en-US" sz="2400" dirty="0">
              <a:solidFill>
                <a:schemeClr val="accent2">
                  <a:lumMod val="75000"/>
                </a:schemeClr>
              </a:solidFill>
            </a:endParaRPr>
          </a:p>
          <a:p>
            <a:endParaRPr lang="en-US" sz="2400" dirty="0">
              <a:solidFill>
                <a:schemeClr val="accent2">
                  <a:lumMod val="75000"/>
                </a:schemeClr>
              </a:solidFill>
            </a:endParaRPr>
          </a:p>
          <a:p>
            <a:endParaRPr lang="en-US" sz="2400" dirty="0">
              <a:solidFill>
                <a:schemeClr val="accent2">
                  <a:lumMod val="75000"/>
                </a:schemeClr>
              </a:solidFill>
            </a:endParaRPr>
          </a:p>
          <a:p>
            <a:endParaRPr lang="en-US" sz="2400" dirty="0">
              <a:solidFill>
                <a:schemeClr val="accent2">
                  <a:lumMod val="75000"/>
                </a:schemeClr>
              </a:solidFill>
            </a:endParaRPr>
          </a:p>
          <a:p>
            <a:endParaRPr lang="en-US" sz="2400" dirty="0">
              <a:solidFill>
                <a:schemeClr val="accent2">
                  <a:lumMod val="75000"/>
                </a:schemeClr>
              </a:solidFill>
            </a:endParaRPr>
          </a:p>
          <a:p>
            <a:endParaRPr lang="en-US" sz="2400" dirty="0">
              <a:solidFill>
                <a:schemeClr val="accent2">
                  <a:lumMod val="75000"/>
                </a:schemeClr>
              </a:solidFill>
            </a:endParaRPr>
          </a:p>
          <a:p>
            <a:endParaRPr lang="en-US" sz="2400" dirty="0">
              <a:solidFill>
                <a:schemeClr val="accent2">
                  <a:lumMod val="75000"/>
                </a:schemeClr>
              </a:solidFill>
            </a:endParaRPr>
          </a:p>
          <a:p>
            <a:endParaRPr lang="en-US" sz="2400" dirty="0">
              <a:solidFill>
                <a:schemeClr val="accent2">
                  <a:lumMod val="75000"/>
                </a:schemeClr>
              </a:solidFill>
            </a:endParaRPr>
          </a:p>
        </p:txBody>
      </p:sp>
      <mc:AlternateContent xmlns:mc="http://schemas.openxmlformats.org/markup-compatibility/2006" xmlns:a14="http://schemas.microsoft.com/office/drawing/2010/main">
        <mc:Choice Requires="a14">
          <p:graphicFrame>
            <p:nvGraphicFramePr>
              <p:cNvPr id="61" name="Table 20">
                <a:extLst>
                  <a:ext uri="{FF2B5EF4-FFF2-40B4-BE49-F238E27FC236}">
                    <a16:creationId xmlns:a16="http://schemas.microsoft.com/office/drawing/2014/main" id="{5C6E9E6E-92CE-45D2-8EF5-728B87DBA582}"/>
                  </a:ext>
                </a:extLst>
              </p:cNvPr>
              <p:cNvGraphicFramePr>
                <a:graphicFrameLocks noGrp="1"/>
              </p:cNvGraphicFramePr>
              <p:nvPr>
                <p:extLst>
                  <p:ext uri="{D42A27DB-BD31-4B8C-83A1-F6EECF244321}">
                    <p14:modId xmlns:p14="http://schemas.microsoft.com/office/powerpoint/2010/main" val="2892524725"/>
                  </p:ext>
                </p:extLst>
              </p:nvPr>
            </p:nvGraphicFramePr>
            <p:xfrm>
              <a:off x="753494" y="3043306"/>
              <a:ext cx="8631282" cy="3491548"/>
            </p:xfrm>
            <a:graphic>
              <a:graphicData uri="http://schemas.openxmlformats.org/drawingml/2006/table">
                <a:tbl>
                  <a:tblPr firstRow="1" bandRow="1">
                    <a:tableStyleId>{F5AB1C69-6EDB-4FF4-983F-18BD219EF322}</a:tableStyleId>
                  </a:tblPr>
                  <a:tblGrid>
                    <a:gridCol w="2640870">
                      <a:extLst>
                        <a:ext uri="{9D8B030D-6E8A-4147-A177-3AD203B41FA5}">
                          <a16:colId xmlns:a16="http://schemas.microsoft.com/office/drawing/2014/main" val="2639385513"/>
                        </a:ext>
                      </a:extLst>
                    </a:gridCol>
                    <a:gridCol w="3477491">
                      <a:extLst>
                        <a:ext uri="{9D8B030D-6E8A-4147-A177-3AD203B41FA5}">
                          <a16:colId xmlns:a16="http://schemas.microsoft.com/office/drawing/2014/main" val="422373197"/>
                        </a:ext>
                      </a:extLst>
                    </a:gridCol>
                    <a:gridCol w="2512921">
                      <a:extLst>
                        <a:ext uri="{9D8B030D-6E8A-4147-A177-3AD203B41FA5}">
                          <a16:colId xmlns:a16="http://schemas.microsoft.com/office/drawing/2014/main" val="4104484568"/>
                        </a:ext>
                      </a:extLst>
                    </a:gridCol>
                  </a:tblGrid>
                  <a:tr h="370840">
                    <a:tc>
                      <a:txBody>
                        <a:bodyPr/>
                        <a:lstStyle/>
                        <a:p>
                          <a:pPr algn="ctr"/>
                          <a14:m>
                            <m:oMathPara xmlns:m="http://schemas.openxmlformats.org/officeDocument/2006/math">
                              <m:oMathParaPr>
                                <m:jc m:val="centerGroup"/>
                              </m:oMathParaPr>
                              <m:oMath xmlns:m="http://schemas.openxmlformats.org/officeDocument/2006/math">
                                <m:r>
                                  <a:rPr lang="en-US" sz="1800" b="0" smtClean="0">
                                    <a:solidFill>
                                      <a:srgbClr val="C0504D">
                                        <a:lumMod val="75000"/>
                                      </a:srgbClr>
                                    </a:solidFill>
                                    <a:latin typeface="Cambria Math" panose="02040503050406030204" pitchFamily="18" charset="0"/>
                                  </a:rPr>
                                  <m:t>𝜖𝜏</m:t>
                                </m:r>
                                <m:r>
                                  <a:rPr lang="en-US" sz="1800" b="0" smtClean="0">
                                    <a:solidFill>
                                      <a:srgbClr val="C0504D">
                                        <a:lumMod val="75000"/>
                                      </a:srgbClr>
                                    </a:solidFill>
                                    <a:latin typeface="Cambria Math" panose="02040503050406030204" pitchFamily="18" charset="0"/>
                                  </a:rPr>
                                  <m:t>→0</m:t>
                                </m:r>
                              </m:oMath>
                            </m:oMathPara>
                          </a14:m>
                          <a:endParaRPr lang="en-US" dirty="0"/>
                        </a:p>
                      </a:txBody>
                      <a:tcPr/>
                    </a:tc>
                    <a:tc>
                      <a:txBody>
                        <a:bodyPr/>
                        <a:lstStyle/>
                        <a:p>
                          <a:pPr algn="ctr"/>
                          <a14:m>
                            <m:oMath xmlns:m="http://schemas.openxmlformats.org/officeDocument/2006/math">
                              <m:r>
                                <a:rPr lang="en-US" sz="1800" smtClean="0">
                                  <a:solidFill>
                                    <a:srgbClr val="C0504D">
                                      <a:lumMod val="75000"/>
                                    </a:srgbClr>
                                  </a:solidFill>
                                  <a:latin typeface="Cambria Math" panose="02040503050406030204" pitchFamily="18" charset="0"/>
                                </a:rPr>
                                <m:t>𝜖𝜏</m:t>
                              </m:r>
                              <m:r>
                                <a:rPr lang="en-US" sz="1800" smtClean="0">
                                  <a:solidFill>
                                    <a:srgbClr val="C0504D">
                                      <a:lumMod val="75000"/>
                                    </a:srgbClr>
                                  </a:solidFill>
                                  <a:latin typeface="Cambria Math" panose="02040503050406030204" pitchFamily="18" charset="0"/>
                                </a:rPr>
                                <m:t>→</m:t>
                              </m:r>
                              <m:r>
                                <a:rPr lang="en-US" sz="1800" b="0" smtClean="0">
                                  <a:solidFill>
                                    <a:srgbClr val="C0504D">
                                      <a:lumMod val="75000"/>
                                    </a:srgbClr>
                                  </a:solidFill>
                                  <a:latin typeface="Cambria Math" panose="02040503050406030204" pitchFamily="18" charset="0"/>
                                </a:rPr>
                                <m:t>𝑙</m:t>
                              </m:r>
                            </m:oMath>
                          </a14:m>
                          <a:r>
                            <a:rPr lang="en-US" dirty="0"/>
                            <a:t> </a:t>
                          </a:r>
                          <a:r>
                            <a:rPr lang="en-US" sz="1800" b="0" dirty="0">
                              <a:solidFill>
                                <a:schemeClr val="accent2">
                                  <a:lumMod val="75000"/>
                                </a:schemeClr>
                              </a:solidFill>
                            </a:rPr>
                            <a:t>with</a:t>
                          </a:r>
                          <a:r>
                            <a:rPr lang="en-US" sz="1800" dirty="0">
                              <a:solidFill>
                                <a:schemeClr val="accent2">
                                  <a:lumMod val="75000"/>
                                </a:schemeClr>
                              </a:solidFill>
                            </a:rPr>
                            <a:t> </a:t>
                          </a:r>
                          <a14:m>
                            <m:oMath xmlns:m="http://schemas.openxmlformats.org/officeDocument/2006/math">
                              <m:r>
                                <a:rPr lang="en-US" sz="1800" b="0" smtClean="0">
                                  <a:solidFill>
                                    <a:srgbClr val="C0504D">
                                      <a:lumMod val="75000"/>
                                    </a:srgbClr>
                                  </a:solidFill>
                                  <a:latin typeface="Cambria Math" panose="02040503050406030204" pitchFamily="18" charset="0"/>
                                </a:rPr>
                                <m:t>0&lt;</m:t>
                              </m:r>
                              <m:r>
                                <a:rPr lang="en-US" sz="1800" b="0" smtClean="0">
                                  <a:solidFill>
                                    <a:srgbClr val="C0504D">
                                      <a:lumMod val="75000"/>
                                    </a:srgbClr>
                                  </a:solidFill>
                                  <a:latin typeface="Cambria Math" panose="02040503050406030204" pitchFamily="18" charset="0"/>
                                </a:rPr>
                                <m:t>𝑙</m:t>
                              </m:r>
                              <m:r>
                                <a:rPr lang="en-US" sz="1800" b="0" smtClean="0">
                                  <a:solidFill>
                                    <a:srgbClr val="C0504D">
                                      <a:lumMod val="75000"/>
                                    </a:srgbClr>
                                  </a:solidFill>
                                  <a:latin typeface="Cambria Math" panose="02040503050406030204" pitchFamily="18" charset="0"/>
                                </a:rPr>
                                <m:t>&lt;∞</m:t>
                              </m:r>
                            </m:oMath>
                          </a14:m>
                          <a:r>
                            <a:rPr lang="en-US" sz="1800" dirty="0">
                              <a:solidFill>
                                <a:schemeClr val="accent2">
                                  <a:lumMod val="75000"/>
                                </a:schemeClr>
                              </a:solidFill>
                            </a:rPr>
                            <a:t> </a:t>
                          </a:r>
                          <a:endParaRPr lang="en-US" dirty="0"/>
                        </a:p>
                      </a:txBody>
                      <a:tcPr/>
                    </a:tc>
                    <a:tc>
                      <a:txBody>
                        <a:bodyPr/>
                        <a:lstStyle/>
                        <a:p>
                          <a:pPr algn="ctr"/>
                          <a14:m>
                            <m:oMathPara xmlns:m="http://schemas.openxmlformats.org/officeDocument/2006/math">
                              <m:oMathParaPr>
                                <m:jc m:val="centerGroup"/>
                              </m:oMathParaPr>
                              <m:oMath xmlns:m="http://schemas.openxmlformats.org/officeDocument/2006/math">
                                <m:r>
                                  <a:rPr lang="en-US" sz="1800" smtClean="0">
                                    <a:solidFill>
                                      <a:srgbClr val="C0504D">
                                        <a:lumMod val="75000"/>
                                      </a:srgbClr>
                                    </a:solidFill>
                                    <a:latin typeface="Cambria Math" panose="02040503050406030204" pitchFamily="18" charset="0"/>
                                  </a:rPr>
                                  <m:t>𝜖𝜏</m:t>
                                </m:r>
                                <m:r>
                                  <a:rPr lang="en-US" sz="1800" smtClean="0">
                                    <a:solidFill>
                                      <a:srgbClr val="C0504D">
                                        <a:lumMod val="75000"/>
                                      </a:srgbClr>
                                    </a:solidFill>
                                    <a:latin typeface="Cambria Math" panose="02040503050406030204" pitchFamily="18" charset="0"/>
                                  </a:rPr>
                                  <m:t>→∞</m:t>
                                </m:r>
                              </m:oMath>
                            </m:oMathPara>
                          </a14:m>
                          <a:endParaRPr lang="en-US" dirty="0"/>
                        </a:p>
                      </a:txBody>
                      <a:tcPr/>
                    </a:tc>
                    <a:extLst>
                      <a:ext uri="{0D108BD9-81ED-4DB2-BD59-A6C34878D82A}">
                        <a16:rowId xmlns:a16="http://schemas.microsoft.com/office/drawing/2014/main" val="3728873458"/>
                      </a:ext>
                    </a:extLst>
                  </a:tr>
                  <a:tr h="370840">
                    <a:tc>
                      <a:txBody>
                        <a:bodyPr/>
                        <a:lstStyle/>
                        <a:p>
                          <a:pPr algn="ctr"/>
                          <a14:m>
                            <m:oMathPara xmlns:m="http://schemas.openxmlformats.org/officeDocument/2006/math">
                              <m:oMathParaPr>
                                <m:jc m:val="centerGroup"/>
                              </m:oMathParaPr>
                              <m:oMath xmlns:m="http://schemas.openxmlformats.org/officeDocument/2006/math">
                                <m:r>
                                  <a:rPr lang="en-US" sz="1800" smtClean="0">
                                    <a:solidFill>
                                      <a:schemeClr val="accent2">
                                        <a:lumMod val="75000"/>
                                      </a:schemeClr>
                                    </a:solidFill>
                                    <a:latin typeface="Cambria Math" panose="02040503050406030204" pitchFamily="18" charset="0"/>
                                  </a:rPr>
                                  <m:t>𝜖</m:t>
                                </m:r>
                                <m:r>
                                  <a:rPr lang="en-US" sz="1800" b="0" smtClean="0">
                                    <a:solidFill>
                                      <a:schemeClr val="accent2">
                                        <a:lumMod val="75000"/>
                                      </a:schemeClr>
                                    </a:solidFill>
                                    <a:latin typeface="Cambria Math" panose="02040503050406030204" pitchFamily="18" charset="0"/>
                                  </a:rPr>
                                  <m:t>𝑧</m:t>
                                </m:r>
                                <m:groupChr>
                                  <m:groupChrPr>
                                    <m:chr m:val="→"/>
                                    <m:vertJc m:val="bot"/>
                                    <m:ctrlPr>
                                      <a:rPr lang="en-US" sz="1800" i="1">
                                        <a:solidFill>
                                          <a:schemeClr val="accent2">
                                            <a:lumMod val="75000"/>
                                          </a:schemeClr>
                                        </a:solidFill>
                                        <a:latin typeface="Cambria Math" panose="02040503050406030204" pitchFamily="18" charset="0"/>
                                      </a:rPr>
                                    </m:ctrlPr>
                                  </m:groupChrPr>
                                  <m:e>
                                    <m:r>
                                      <m:rPr>
                                        <m:brk m:alnAt="2"/>
                                      </m:rPr>
                                      <a:rPr lang="en-US" sz="1800">
                                        <a:solidFill>
                                          <a:schemeClr val="accent2">
                                            <a:lumMod val="75000"/>
                                          </a:schemeClr>
                                        </a:solidFill>
                                        <a:latin typeface="Cambria Math" panose="02040503050406030204" pitchFamily="18" charset="0"/>
                                      </a:rPr>
                                      <m:t>𝑑</m:t>
                                    </m:r>
                                  </m:e>
                                </m:groupChr>
                                <m:r>
                                  <a:rPr lang="en-US" sz="1800" b="0" smtClean="0">
                                    <a:solidFill>
                                      <a:schemeClr val="accent2">
                                        <a:lumMod val="75000"/>
                                      </a:schemeClr>
                                    </a:solidFill>
                                    <a:latin typeface="Cambria Math" panose="02040503050406030204" pitchFamily="18" charset="0"/>
                                  </a:rPr>
                                  <m:t>𝐿𝑎𝑝𝑙𝑎𝑐𝑒</m:t>
                                </m:r>
                                <m:d>
                                  <m:dPr>
                                    <m:ctrlPr>
                                      <a:rPr lang="en-US" sz="1800" i="1">
                                        <a:solidFill>
                                          <a:schemeClr val="accent2">
                                            <a:lumMod val="75000"/>
                                          </a:schemeClr>
                                        </a:solidFill>
                                        <a:latin typeface="Cambria Math" panose="02040503050406030204" pitchFamily="18" charset="0"/>
                                      </a:rPr>
                                    </m:ctrlPr>
                                  </m:dPr>
                                  <m:e>
                                    <m:f>
                                      <m:fPr>
                                        <m:ctrlPr>
                                          <a:rPr lang="en-US" sz="1800" i="1">
                                            <a:solidFill>
                                              <a:schemeClr val="accent2">
                                                <a:lumMod val="75000"/>
                                              </a:schemeClr>
                                            </a:solidFill>
                                            <a:latin typeface="Cambria Math" panose="02040503050406030204" pitchFamily="18" charset="0"/>
                                          </a:rPr>
                                        </m:ctrlPr>
                                      </m:fPr>
                                      <m:num>
                                        <m:sSubSup>
                                          <m:sSubSupPr>
                                            <m:ctrlPr>
                                              <a:rPr lang="en-US" sz="1800" i="1">
                                                <a:solidFill>
                                                  <a:schemeClr val="accent2">
                                                    <a:lumMod val="75000"/>
                                                  </a:schemeClr>
                                                </a:solidFill>
                                                <a:latin typeface="Cambria Math" panose="02040503050406030204" pitchFamily="18" charset="0"/>
                                              </a:rPr>
                                            </m:ctrlPr>
                                          </m:sSubSupPr>
                                          <m:e>
                                            <m:r>
                                              <a:rPr lang="en-US" sz="1800">
                                                <a:solidFill>
                                                  <a:schemeClr val="accent2">
                                                    <a:lumMod val="75000"/>
                                                  </a:schemeClr>
                                                </a:solidFill>
                                                <a:latin typeface="Cambria Math" panose="02040503050406030204" pitchFamily="18" charset="0"/>
                                              </a:rPr>
                                              <m:t>𝜎</m:t>
                                            </m:r>
                                          </m:e>
                                          <m:sub>
                                            <m:r>
                                              <a:rPr lang="en-US" sz="1800" b="0" smtClean="0">
                                                <a:solidFill>
                                                  <a:schemeClr val="accent2">
                                                    <a:lumMod val="75000"/>
                                                  </a:schemeClr>
                                                </a:solidFill>
                                                <a:latin typeface="Cambria Math" panose="02040503050406030204" pitchFamily="18" charset="0"/>
                                              </a:rPr>
                                              <m:t>1</m:t>
                                            </m:r>
                                          </m:sub>
                                          <m:sup>
                                            <m:r>
                                              <a:rPr lang="en-US" sz="1800">
                                                <a:solidFill>
                                                  <a:schemeClr val="accent2">
                                                    <a:lumMod val="75000"/>
                                                  </a:schemeClr>
                                                </a:solidFill>
                                                <a:latin typeface="Cambria Math" panose="02040503050406030204" pitchFamily="18" charset="0"/>
                                              </a:rPr>
                                              <m:t>2</m:t>
                                            </m:r>
                                          </m:sup>
                                        </m:sSubSup>
                                        <m:r>
                                          <a:rPr lang="en-US" sz="1800">
                                            <a:solidFill>
                                              <a:schemeClr val="accent2">
                                                <a:lumMod val="75000"/>
                                              </a:schemeClr>
                                            </a:solidFill>
                                            <a:latin typeface="Cambria Math" panose="02040503050406030204" pitchFamily="18" charset="0"/>
                                          </a:rPr>
                                          <m:t>+</m:t>
                                        </m:r>
                                        <m:sSubSup>
                                          <m:sSubSupPr>
                                            <m:ctrlPr>
                                              <a:rPr lang="en-US" sz="1800" i="1">
                                                <a:solidFill>
                                                  <a:schemeClr val="accent2">
                                                    <a:lumMod val="75000"/>
                                                  </a:schemeClr>
                                                </a:solidFill>
                                                <a:latin typeface="Cambria Math" panose="02040503050406030204" pitchFamily="18" charset="0"/>
                                              </a:rPr>
                                            </m:ctrlPr>
                                          </m:sSubSupPr>
                                          <m:e>
                                            <m:r>
                                              <a:rPr lang="en-US" sz="1800">
                                                <a:solidFill>
                                                  <a:schemeClr val="accent2">
                                                    <a:lumMod val="75000"/>
                                                  </a:schemeClr>
                                                </a:solidFill>
                                                <a:latin typeface="Cambria Math" panose="02040503050406030204" pitchFamily="18" charset="0"/>
                                              </a:rPr>
                                              <m:t>𝜎</m:t>
                                            </m:r>
                                          </m:e>
                                          <m:sub>
                                            <m:r>
                                              <a:rPr lang="en-US" sz="1800" b="0" smtClean="0">
                                                <a:solidFill>
                                                  <a:schemeClr val="accent2">
                                                    <a:lumMod val="75000"/>
                                                  </a:schemeClr>
                                                </a:solidFill>
                                                <a:latin typeface="Cambria Math" panose="02040503050406030204" pitchFamily="18" charset="0"/>
                                              </a:rPr>
                                              <m:t>2</m:t>
                                            </m:r>
                                          </m:sub>
                                          <m:sup>
                                            <m:r>
                                              <a:rPr lang="en-US" sz="1800">
                                                <a:solidFill>
                                                  <a:schemeClr val="accent2">
                                                    <a:lumMod val="75000"/>
                                                  </a:schemeClr>
                                                </a:solidFill>
                                                <a:latin typeface="Cambria Math" panose="02040503050406030204" pitchFamily="18" charset="0"/>
                                              </a:rPr>
                                              <m:t>2</m:t>
                                            </m:r>
                                          </m:sup>
                                        </m:sSubSup>
                                      </m:num>
                                      <m:den>
                                        <m:r>
                                          <a:rPr lang="en-US" sz="1800">
                                            <a:solidFill>
                                              <a:schemeClr val="accent2">
                                                <a:lumMod val="75000"/>
                                              </a:schemeClr>
                                            </a:solidFill>
                                            <a:latin typeface="Cambria Math" panose="02040503050406030204" pitchFamily="18" charset="0"/>
                                          </a:rPr>
                                          <m:t>2</m:t>
                                        </m:r>
                                      </m:den>
                                    </m:f>
                                  </m:e>
                                </m:d>
                              </m:oMath>
                            </m:oMathPara>
                          </a14:m>
                          <a:endParaRPr lang="en-US" dirty="0"/>
                        </a:p>
                      </a:txBody>
                      <a:tcPr/>
                    </a:tc>
                    <a:tc>
                      <a:txBody>
                        <a:bodyPr/>
                        <a:lstStyle/>
                        <a:p>
                          <a:pPr algn="ctr"/>
                          <a14:m>
                            <m:oMathPara xmlns:m="http://schemas.openxmlformats.org/officeDocument/2006/math">
                              <m:oMathParaPr>
                                <m:jc m:val="centerGroup"/>
                              </m:oMathParaPr>
                              <m:oMath xmlns:m="http://schemas.openxmlformats.org/officeDocument/2006/math">
                                <m:m>
                                  <m:mPr>
                                    <m:mcs>
                                      <m:mc>
                                        <m:mcPr>
                                          <m:count m:val="1"/>
                                          <m:mcJc m:val="center"/>
                                        </m:mcPr>
                                      </m:mc>
                                    </m:mcs>
                                    <m:ctrlPr>
                                      <a:rPr lang="en-US" sz="1800" i="1" smtClean="0">
                                        <a:solidFill>
                                          <a:schemeClr val="accent2">
                                            <a:lumMod val="75000"/>
                                          </a:schemeClr>
                                        </a:solidFill>
                                        <a:latin typeface="Cambria Math" panose="02040503050406030204" pitchFamily="18" charset="0"/>
                                      </a:rPr>
                                    </m:ctrlPr>
                                  </m:mPr>
                                  <m:mr>
                                    <m:e>
                                      <m:r>
                                        <a:rPr lang="en-US" sz="1800">
                                          <a:solidFill>
                                            <a:schemeClr val="accent2">
                                              <a:lumMod val="75000"/>
                                            </a:schemeClr>
                                          </a:solidFill>
                                          <a:latin typeface="Cambria Math" panose="02040503050406030204" pitchFamily="18" charset="0"/>
                                        </a:rPr>
                                        <m:t>𝜖</m:t>
                                      </m:r>
                                      <m:r>
                                        <a:rPr lang="en-US" sz="1800">
                                          <a:solidFill>
                                            <a:schemeClr val="accent2">
                                              <a:lumMod val="75000"/>
                                            </a:schemeClr>
                                          </a:solidFill>
                                          <a:latin typeface="Cambria Math" panose="02040503050406030204" pitchFamily="18" charset="0"/>
                                        </a:rPr>
                                        <m:t>𝑧</m:t>
                                      </m:r>
                                      <m:groupChr>
                                        <m:groupChrPr>
                                          <m:chr m:val="→"/>
                                          <m:vertJc m:val="bot"/>
                                          <m:ctrlPr>
                                            <a:rPr lang="en-US" sz="1800" i="1">
                                              <a:solidFill>
                                                <a:schemeClr val="accent2">
                                                  <a:lumMod val="75000"/>
                                                </a:schemeClr>
                                              </a:solidFill>
                                              <a:latin typeface="Cambria Math" panose="02040503050406030204" pitchFamily="18" charset="0"/>
                                            </a:rPr>
                                          </m:ctrlPr>
                                        </m:groupChrPr>
                                        <m:e>
                                          <m:r>
                                            <m:rPr>
                                              <m:brk m:alnAt="2"/>
                                            </m:rPr>
                                            <a:rPr lang="en-US" sz="1800">
                                              <a:solidFill>
                                                <a:schemeClr val="accent2">
                                                  <a:lumMod val="75000"/>
                                                </a:schemeClr>
                                              </a:solidFill>
                                              <a:latin typeface="Cambria Math" panose="02040503050406030204" pitchFamily="18" charset="0"/>
                                            </a:rPr>
                                            <m:t>𝑑</m:t>
                                          </m:r>
                                        </m:e>
                                      </m:groupChr>
                                      <m:r>
                                        <a:rPr lang="en-US" sz="1800">
                                          <a:solidFill>
                                            <a:schemeClr val="accent2">
                                              <a:lumMod val="75000"/>
                                            </a:schemeClr>
                                          </a:solidFill>
                                          <a:latin typeface="Cambria Math" panose="02040503050406030204" pitchFamily="18" charset="0"/>
                                        </a:rPr>
                                        <m:t>𝐻𝑦𝑏𝑟𝑖𝑑</m:t>
                                      </m:r>
                                      <m:d>
                                        <m:dPr>
                                          <m:ctrlPr>
                                            <a:rPr lang="en-US" sz="1800" i="1">
                                              <a:solidFill>
                                                <a:schemeClr val="accent2">
                                                  <a:lumMod val="75000"/>
                                                </a:schemeClr>
                                              </a:solidFill>
                                              <a:latin typeface="Cambria Math" panose="02040503050406030204" pitchFamily="18" charset="0"/>
                                            </a:rPr>
                                          </m:ctrlPr>
                                        </m:dPr>
                                        <m:e>
                                          <m:f>
                                            <m:fPr>
                                              <m:ctrlPr>
                                                <a:rPr lang="en-US" sz="1800" i="1">
                                                  <a:solidFill>
                                                    <a:schemeClr val="accent2">
                                                      <a:lumMod val="75000"/>
                                                    </a:schemeClr>
                                                  </a:solidFill>
                                                  <a:latin typeface="Cambria Math" panose="02040503050406030204" pitchFamily="18" charset="0"/>
                                                </a:rPr>
                                              </m:ctrlPr>
                                            </m:fPr>
                                            <m:num>
                                              <m:sSubSup>
                                                <m:sSubSupPr>
                                                  <m:ctrlPr>
                                                    <a:rPr lang="en-US" sz="1800" i="1">
                                                      <a:solidFill>
                                                        <a:schemeClr val="accent2">
                                                          <a:lumMod val="75000"/>
                                                        </a:schemeClr>
                                                      </a:solidFill>
                                                      <a:latin typeface="Cambria Math" panose="02040503050406030204" pitchFamily="18" charset="0"/>
                                                    </a:rPr>
                                                  </m:ctrlPr>
                                                </m:sSubSupPr>
                                                <m:e>
                                                  <m:r>
                                                    <a:rPr lang="en-US" sz="1800">
                                                      <a:solidFill>
                                                        <a:schemeClr val="accent2">
                                                          <a:lumMod val="75000"/>
                                                        </a:schemeClr>
                                                      </a:solidFill>
                                                      <a:latin typeface="Cambria Math" panose="02040503050406030204" pitchFamily="18" charset="0"/>
                                                    </a:rPr>
                                                    <m:t>𝜎</m:t>
                                                  </m:r>
                                                </m:e>
                                                <m:sub>
                                                  <m:r>
                                                    <a:rPr lang="en-US" sz="1800">
                                                      <a:solidFill>
                                                        <a:schemeClr val="accent2">
                                                          <a:lumMod val="75000"/>
                                                        </a:schemeClr>
                                                      </a:solidFill>
                                                      <a:latin typeface="Cambria Math" panose="02040503050406030204" pitchFamily="18" charset="0"/>
                                                    </a:rPr>
                                                    <m:t>1</m:t>
                                                  </m:r>
                                                </m:sub>
                                                <m:sup>
                                                  <m:r>
                                                    <a:rPr lang="en-US" sz="1800">
                                                      <a:solidFill>
                                                        <a:schemeClr val="accent2">
                                                          <a:lumMod val="75000"/>
                                                        </a:schemeClr>
                                                      </a:solidFill>
                                                      <a:latin typeface="Cambria Math" panose="02040503050406030204" pitchFamily="18" charset="0"/>
                                                    </a:rPr>
                                                    <m:t>2</m:t>
                                                  </m:r>
                                                </m:sup>
                                              </m:sSubSup>
                                              <m:r>
                                                <a:rPr lang="en-US" sz="1800">
                                                  <a:solidFill>
                                                    <a:schemeClr val="accent2">
                                                      <a:lumMod val="75000"/>
                                                    </a:schemeClr>
                                                  </a:solidFill>
                                                  <a:latin typeface="Cambria Math" panose="02040503050406030204" pitchFamily="18" charset="0"/>
                                                </a:rPr>
                                                <m:t>+</m:t>
                                              </m:r>
                                              <m:sSubSup>
                                                <m:sSubSupPr>
                                                  <m:ctrlPr>
                                                    <a:rPr lang="en-US" sz="1800" i="1">
                                                      <a:solidFill>
                                                        <a:schemeClr val="accent2">
                                                          <a:lumMod val="75000"/>
                                                        </a:schemeClr>
                                                      </a:solidFill>
                                                      <a:latin typeface="Cambria Math" panose="02040503050406030204" pitchFamily="18" charset="0"/>
                                                    </a:rPr>
                                                  </m:ctrlPr>
                                                </m:sSubSupPr>
                                                <m:e>
                                                  <m:r>
                                                    <a:rPr lang="en-US" sz="1800">
                                                      <a:solidFill>
                                                        <a:schemeClr val="accent2">
                                                          <a:lumMod val="75000"/>
                                                        </a:schemeClr>
                                                      </a:solidFill>
                                                      <a:latin typeface="Cambria Math" panose="02040503050406030204" pitchFamily="18" charset="0"/>
                                                    </a:rPr>
                                                    <m:t>𝜎</m:t>
                                                  </m:r>
                                                </m:e>
                                                <m:sub>
                                                  <m:r>
                                                    <a:rPr lang="en-US" sz="1800">
                                                      <a:solidFill>
                                                        <a:schemeClr val="accent2">
                                                          <a:lumMod val="75000"/>
                                                        </a:schemeClr>
                                                      </a:solidFill>
                                                      <a:latin typeface="Cambria Math" panose="02040503050406030204" pitchFamily="18" charset="0"/>
                                                    </a:rPr>
                                                    <m:t>2</m:t>
                                                  </m:r>
                                                </m:sub>
                                                <m:sup>
                                                  <m:r>
                                                    <a:rPr lang="en-US" sz="1800">
                                                      <a:solidFill>
                                                        <a:schemeClr val="accent2">
                                                          <a:lumMod val="75000"/>
                                                        </a:schemeClr>
                                                      </a:solidFill>
                                                      <a:latin typeface="Cambria Math" panose="02040503050406030204" pitchFamily="18" charset="0"/>
                                                    </a:rPr>
                                                    <m:t>2</m:t>
                                                  </m:r>
                                                </m:sup>
                                              </m:sSubSup>
                                            </m:num>
                                            <m:den>
                                              <m:r>
                                                <a:rPr lang="en-US" sz="1800">
                                                  <a:solidFill>
                                                    <a:schemeClr val="accent2">
                                                      <a:lumMod val="75000"/>
                                                    </a:schemeClr>
                                                  </a:solidFill>
                                                  <a:latin typeface="Cambria Math" panose="02040503050406030204" pitchFamily="18" charset="0"/>
                                                </a:rPr>
                                                <m:t>2</m:t>
                                              </m:r>
                                            </m:den>
                                          </m:f>
                                          <m:r>
                                            <a:rPr lang="en-US" sz="1800">
                                              <a:solidFill>
                                                <a:schemeClr val="accent2">
                                                  <a:lumMod val="75000"/>
                                                </a:schemeClr>
                                              </a:solidFill>
                                              <a:latin typeface="Cambria Math" panose="02040503050406030204" pitchFamily="18" charset="0"/>
                                            </a:rPr>
                                            <m:t>, </m:t>
                                          </m:r>
                                          <m:r>
                                            <a:rPr lang="en-US" sz="1800">
                                              <a:solidFill>
                                                <a:schemeClr val="accent2">
                                                  <a:lumMod val="75000"/>
                                                </a:schemeClr>
                                              </a:solidFill>
                                              <a:latin typeface="Cambria Math" panose="02040503050406030204" pitchFamily="18" charset="0"/>
                                            </a:rPr>
                                            <m:t>𝑙</m:t>
                                          </m:r>
                                        </m:e>
                                      </m:d>
                                    </m:e>
                                  </m:mr>
                                  <m:mr>
                                    <m:e>
                                      <m:f>
                                        <m:fPr>
                                          <m:ctrlPr>
                                            <a:rPr lang="en-US" sz="1800" i="1">
                                              <a:solidFill>
                                                <a:schemeClr val="accent2">
                                                  <a:lumMod val="75000"/>
                                                </a:schemeClr>
                                              </a:solidFill>
                                              <a:latin typeface="Cambria Math" panose="02040503050406030204" pitchFamily="18" charset="0"/>
                                            </a:rPr>
                                          </m:ctrlPr>
                                        </m:fPr>
                                        <m:num>
                                          <m:r>
                                            <a:rPr lang="en-US" sz="1800">
                                              <a:solidFill>
                                                <a:schemeClr val="accent2">
                                                  <a:lumMod val="75000"/>
                                                </a:schemeClr>
                                              </a:solidFill>
                                              <a:latin typeface="Cambria Math" panose="02040503050406030204" pitchFamily="18" charset="0"/>
                                            </a:rPr>
                                            <m:t>𝑧</m:t>
                                          </m:r>
                                        </m:num>
                                        <m:den>
                                          <m:r>
                                            <a:rPr lang="en-US" sz="1800">
                                              <a:solidFill>
                                                <a:schemeClr val="accent2">
                                                  <a:lumMod val="75000"/>
                                                </a:schemeClr>
                                              </a:solidFill>
                                              <a:latin typeface="Cambria Math" panose="02040503050406030204" pitchFamily="18" charset="0"/>
                                            </a:rPr>
                                            <m:t>𝜏</m:t>
                                          </m:r>
                                        </m:den>
                                      </m:f>
                                      <m:groupChr>
                                        <m:groupChrPr>
                                          <m:chr m:val="→"/>
                                          <m:vertJc m:val="bot"/>
                                          <m:ctrlPr>
                                            <a:rPr lang="en-US" sz="1800" i="1">
                                              <a:solidFill>
                                                <a:schemeClr val="accent2">
                                                  <a:lumMod val="75000"/>
                                                </a:schemeClr>
                                              </a:solidFill>
                                              <a:latin typeface="Cambria Math" panose="02040503050406030204" pitchFamily="18" charset="0"/>
                                            </a:rPr>
                                          </m:ctrlPr>
                                        </m:groupChrPr>
                                        <m:e>
                                          <m:r>
                                            <m:rPr>
                                              <m:brk m:alnAt="2"/>
                                            </m:rPr>
                                            <a:rPr lang="en-US" sz="1800">
                                              <a:solidFill>
                                                <a:schemeClr val="accent2">
                                                  <a:lumMod val="75000"/>
                                                </a:schemeClr>
                                              </a:solidFill>
                                              <a:latin typeface="Cambria Math" panose="02040503050406030204" pitchFamily="18" charset="0"/>
                                            </a:rPr>
                                            <m:t>𝑑</m:t>
                                          </m:r>
                                        </m:e>
                                      </m:groupChr>
                                      <m:r>
                                        <a:rPr lang="en-US" sz="1800">
                                          <a:solidFill>
                                            <a:schemeClr val="accent2">
                                              <a:lumMod val="75000"/>
                                            </a:schemeClr>
                                          </a:solidFill>
                                          <a:latin typeface="Cambria Math" panose="02040503050406030204" pitchFamily="18" charset="0"/>
                                        </a:rPr>
                                        <m:t>𝐻𝑦𝑏𝑟𝑖𝑑</m:t>
                                      </m:r>
                                      <m:d>
                                        <m:dPr>
                                          <m:ctrlPr>
                                            <a:rPr lang="en-US" sz="1800" i="1">
                                              <a:solidFill>
                                                <a:schemeClr val="accent2">
                                                  <a:lumMod val="75000"/>
                                                </a:schemeClr>
                                              </a:solidFill>
                                              <a:latin typeface="Cambria Math" panose="02040503050406030204" pitchFamily="18" charset="0"/>
                                            </a:rPr>
                                          </m:ctrlPr>
                                        </m:dPr>
                                        <m:e>
                                          <m:f>
                                            <m:fPr>
                                              <m:ctrlPr>
                                                <a:rPr lang="en-US" sz="1800" i="1">
                                                  <a:solidFill>
                                                    <a:schemeClr val="accent2">
                                                      <a:lumMod val="75000"/>
                                                    </a:schemeClr>
                                                  </a:solidFill>
                                                  <a:latin typeface="Cambria Math" panose="02040503050406030204" pitchFamily="18" charset="0"/>
                                                </a:rPr>
                                              </m:ctrlPr>
                                            </m:fPr>
                                            <m:num>
                                              <m:sSubSup>
                                                <m:sSubSupPr>
                                                  <m:ctrlPr>
                                                    <a:rPr lang="en-US" sz="1800" i="1">
                                                      <a:solidFill>
                                                        <a:schemeClr val="accent2">
                                                          <a:lumMod val="75000"/>
                                                        </a:schemeClr>
                                                      </a:solidFill>
                                                      <a:latin typeface="Cambria Math" panose="02040503050406030204" pitchFamily="18" charset="0"/>
                                                    </a:rPr>
                                                  </m:ctrlPr>
                                                </m:sSubSupPr>
                                                <m:e>
                                                  <m:r>
                                                    <a:rPr lang="en-US" sz="1800">
                                                      <a:solidFill>
                                                        <a:schemeClr val="accent2">
                                                          <a:lumMod val="75000"/>
                                                        </a:schemeClr>
                                                      </a:solidFill>
                                                      <a:latin typeface="Cambria Math" panose="02040503050406030204" pitchFamily="18" charset="0"/>
                                                    </a:rPr>
                                                    <m:t>𝜎</m:t>
                                                  </m:r>
                                                </m:e>
                                                <m:sub>
                                                  <m:r>
                                                    <a:rPr lang="en-US" sz="1800">
                                                      <a:solidFill>
                                                        <a:schemeClr val="accent2">
                                                          <a:lumMod val="75000"/>
                                                        </a:schemeClr>
                                                      </a:solidFill>
                                                      <a:latin typeface="Cambria Math" panose="02040503050406030204" pitchFamily="18" charset="0"/>
                                                    </a:rPr>
                                                    <m:t>1</m:t>
                                                  </m:r>
                                                </m:sub>
                                                <m:sup>
                                                  <m:r>
                                                    <a:rPr lang="en-US" sz="1800">
                                                      <a:solidFill>
                                                        <a:schemeClr val="accent2">
                                                          <a:lumMod val="75000"/>
                                                        </a:schemeClr>
                                                      </a:solidFill>
                                                      <a:latin typeface="Cambria Math" panose="02040503050406030204" pitchFamily="18" charset="0"/>
                                                    </a:rPr>
                                                    <m:t>2</m:t>
                                                  </m:r>
                                                </m:sup>
                                              </m:sSubSup>
                                              <m:r>
                                                <a:rPr lang="en-US" sz="1800">
                                                  <a:solidFill>
                                                    <a:schemeClr val="accent2">
                                                      <a:lumMod val="75000"/>
                                                    </a:schemeClr>
                                                  </a:solidFill>
                                                  <a:latin typeface="Cambria Math" panose="02040503050406030204" pitchFamily="18" charset="0"/>
                                                </a:rPr>
                                                <m:t>+</m:t>
                                              </m:r>
                                              <m:sSubSup>
                                                <m:sSubSupPr>
                                                  <m:ctrlPr>
                                                    <a:rPr lang="en-US" sz="1800" i="1">
                                                      <a:solidFill>
                                                        <a:schemeClr val="accent2">
                                                          <a:lumMod val="75000"/>
                                                        </a:schemeClr>
                                                      </a:solidFill>
                                                      <a:latin typeface="Cambria Math" panose="02040503050406030204" pitchFamily="18" charset="0"/>
                                                    </a:rPr>
                                                  </m:ctrlPr>
                                                </m:sSubSupPr>
                                                <m:e>
                                                  <m:r>
                                                    <a:rPr lang="en-US" sz="1800">
                                                      <a:solidFill>
                                                        <a:schemeClr val="accent2">
                                                          <a:lumMod val="75000"/>
                                                        </a:schemeClr>
                                                      </a:solidFill>
                                                      <a:latin typeface="Cambria Math" panose="02040503050406030204" pitchFamily="18" charset="0"/>
                                                    </a:rPr>
                                                    <m:t>𝜎</m:t>
                                                  </m:r>
                                                </m:e>
                                                <m:sub>
                                                  <m:r>
                                                    <a:rPr lang="en-US" sz="1800">
                                                      <a:solidFill>
                                                        <a:schemeClr val="accent2">
                                                          <a:lumMod val="75000"/>
                                                        </a:schemeClr>
                                                      </a:solidFill>
                                                      <a:latin typeface="Cambria Math" panose="02040503050406030204" pitchFamily="18" charset="0"/>
                                                    </a:rPr>
                                                    <m:t>2</m:t>
                                                  </m:r>
                                                </m:sub>
                                                <m:sup>
                                                  <m:r>
                                                    <a:rPr lang="en-US" sz="1800">
                                                      <a:solidFill>
                                                        <a:schemeClr val="accent2">
                                                          <a:lumMod val="75000"/>
                                                        </a:schemeClr>
                                                      </a:solidFill>
                                                      <a:latin typeface="Cambria Math" panose="02040503050406030204" pitchFamily="18" charset="0"/>
                                                    </a:rPr>
                                                    <m:t>2</m:t>
                                                  </m:r>
                                                </m:sup>
                                              </m:sSubSup>
                                            </m:num>
                                            <m:den>
                                              <m:r>
                                                <a:rPr lang="en-US" sz="1800">
                                                  <a:solidFill>
                                                    <a:schemeClr val="accent2">
                                                      <a:lumMod val="75000"/>
                                                    </a:schemeClr>
                                                  </a:solidFill>
                                                  <a:latin typeface="Cambria Math" panose="02040503050406030204" pitchFamily="18" charset="0"/>
                                                </a:rPr>
                                                <m:t>2</m:t>
                                              </m:r>
                                              <m:r>
                                                <a:rPr lang="en-US" sz="1800">
                                                  <a:solidFill>
                                                    <a:schemeClr val="accent2">
                                                      <a:lumMod val="75000"/>
                                                    </a:schemeClr>
                                                  </a:solidFill>
                                                  <a:latin typeface="Cambria Math" panose="02040503050406030204" pitchFamily="18" charset="0"/>
                                                </a:rPr>
                                                <m:t>𝑙</m:t>
                                              </m:r>
                                            </m:den>
                                          </m:f>
                                          <m:r>
                                            <a:rPr lang="en-US" sz="1800">
                                              <a:solidFill>
                                                <a:schemeClr val="accent2">
                                                  <a:lumMod val="75000"/>
                                                </a:schemeClr>
                                              </a:solidFill>
                                              <a:latin typeface="Cambria Math" panose="02040503050406030204" pitchFamily="18" charset="0"/>
                                            </a:rPr>
                                            <m:t>, 1</m:t>
                                          </m:r>
                                        </m:e>
                                      </m:d>
                                    </m:e>
                                  </m:mr>
                                </m:m>
                              </m:oMath>
                            </m:oMathPara>
                          </a14:m>
                          <a:endParaRPr lang="en-US" dirty="0"/>
                        </a:p>
                      </a:txBody>
                      <a:tcPr/>
                    </a:tc>
                    <a:tc>
                      <a:txBody>
                        <a:bodyPr/>
                        <a:lstStyle/>
                        <a:p>
                          <a:pPr algn="ctr"/>
                          <a14:m>
                            <m:oMathPara xmlns:m="http://schemas.openxmlformats.org/officeDocument/2006/math">
                              <m:oMathParaPr>
                                <m:jc m:val="centerGroup"/>
                              </m:oMathParaPr>
                              <m:oMath xmlns:m="http://schemas.openxmlformats.org/officeDocument/2006/math">
                                <m:f>
                                  <m:fPr>
                                    <m:ctrlPr>
                                      <a:rPr lang="en-US" sz="1800" b="0" i="1" smtClean="0">
                                        <a:solidFill>
                                          <a:schemeClr val="accent2">
                                            <a:lumMod val="75000"/>
                                          </a:schemeClr>
                                        </a:solidFill>
                                        <a:latin typeface="Cambria Math" panose="02040503050406030204" pitchFamily="18" charset="0"/>
                                      </a:rPr>
                                    </m:ctrlPr>
                                  </m:fPr>
                                  <m:num>
                                    <m:r>
                                      <a:rPr lang="en-US" sz="1800">
                                        <a:solidFill>
                                          <a:schemeClr val="accent2">
                                            <a:lumMod val="75000"/>
                                          </a:schemeClr>
                                        </a:solidFill>
                                        <a:latin typeface="Cambria Math" panose="02040503050406030204" pitchFamily="18" charset="0"/>
                                      </a:rPr>
                                      <m:t>𝑧</m:t>
                                    </m:r>
                                  </m:num>
                                  <m:den>
                                    <m:r>
                                      <a:rPr lang="en-US" sz="1800" b="0" smtClean="0">
                                        <a:solidFill>
                                          <a:schemeClr val="accent2">
                                            <a:lumMod val="75000"/>
                                          </a:schemeClr>
                                        </a:solidFill>
                                        <a:latin typeface="Cambria Math" panose="02040503050406030204" pitchFamily="18" charset="0"/>
                                      </a:rPr>
                                      <m:t>𝜏</m:t>
                                    </m:r>
                                  </m:den>
                                </m:f>
                                <m:groupChr>
                                  <m:groupChrPr>
                                    <m:chr m:val="→"/>
                                    <m:vertJc m:val="bot"/>
                                    <m:ctrlPr>
                                      <a:rPr lang="en-US" sz="1800" i="1">
                                        <a:solidFill>
                                          <a:schemeClr val="accent2">
                                            <a:lumMod val="75000"/>
                                          </a:schemeClr>
                                        </a:solidFill>
                                        <a:latin typeface="Cambria Math" panose="02040503050406030204" pitchFamily="18" charset="0"/>
                                      </a:rPr>
                                    </m:ctrlPr>
                                  </m:groupChrPr>
                                  <m:e>
                                    <m:r>
                                      <m:rPr>
                                        <m:brk m:alnAt="2"/>
                                      </m:rPr>
                                      <a:rPr lang="en-US" sz="1800">
                                        <a:solidFill>
                                          <a:schemeClr val="accent2">
                                            <a:lumMod val="75000"/>
                                          </a:schemeClr>
                                        </a:solidFill>
                                        <a:latin typeface="Cambria Math" panose="02040503050406030204" pitchFamily="18" charset="0"/>
                                      </a:rPr>
                                      <m:t>𝑑</m:t>
                                    </m:r>
                                  </m:e>
                                </m:groupChr>
                                <m:r>
                                  <a:rPr lang="en-US" sz="1800" b="0" smtClean="0">
                                    <a:solidFill>
                                      <a:schemeClr val="accent2">
                                        <a:lumMod val="75000"/>
                                      </a:schemeClr>
                                    </a:solidFill>
                                    <a:latin typeface="Cambria Math" panose="02040503050406030204" pitchFamily="18" charset="0"/>
                                  </a:rPr>
                                  <m:t>𝑈𝑛𝑖𝑓𝑜𝑟𝑚</m:t>
                                </m:r>
                                <m:d>
                                  <m:dPr>
                                    <m:ctrlPr>
                                      <a:rPr lang="en-US" sz="1800" i="1">
                                        <a:solidFill>
                                          <a:schemeClr val="accent2">
                                            <a:lumMod val="75000"/>
                                          </a:schemeClr>
                                        </a:solidFill>
                                        <a:latin typeface="Cambria Math" panose="02040503050406030204" pitchFamily="18" charset="0"/>
                                      </a:rPr>
                                    </m:ctrlPr>
                                  </m:dPr>
                                  <m:e>
                                    <m:r>
                                      <a:rPr lang="en-US" sz="1800" b="0" smtClean="0">
                                        <a:solidFill>
                                          <a:schemeClr val="accent2">
                                            <a:lumMod val="75000"/>
                                          </a:schemeClr>
                                        </a:solidFill>
                                        <a:latin typeface="Cambria Math" panose="02040503050406030204" pitchFamily="18" charset="0"/>
                                      </a:rPr>
                                      <m:t>−1, 1</m:t>
                                    </m:r>
                                  </m:e>
                                </m:d>
                              </m:oMath>
                            </m:oMathPara>
                          </a14:m>
                          <a:endParaRPr lang="en-US" dirty="0"/>
                        </a:p>
                      </a:txBody>
                      <a:tcPr/>
                    </a:tc>
                    <a:extLst>
                      <a:ext uri="{0D108BD9-81ED-4DB2-BD59-A6C34878D82A}">
                        <a16:rowId xmlns:a16="http://schemas.microsoft.com/office/drawing/2014/main" val="4093171558"/>
                      </a:ext>
                    </a:extLst>
                  </a:tr>
                  <a:tr h="370840">
                    <a:tc>
                      <a:txBody>
                        <a:bodyPr/>
                        <a:lstStyle/>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txBody>
                      <a:tcPr/>
                    </a:tc>
                    <a:tc>
                      <a:txBody>
                        <a:bodyPr/>
                        <a:lstStyle/>
                        <a:p>
                          <a:pPr algn="ctr"/>
                          <a:endParaRPr lang="en-US" dirty="0"/>
                        </a:p>
                      </a:txBody>
                      <a:tcPr/>
                    </a:tc>
                    <a:tc>
                      <a:txBody>
                        <a:bodyPr/>
                        <a:lstStyle/>
                        <a:p>
                          <a:pPr algn="ctr"/>
                          <a:endParaRPr lang="en-US" dirty="0"/>
                        </a:p>
                      </a:txBody>
                      <a:tcPr/>
                    </a:tc>
                    <a:extLst>
                      <a:ext uri="{0D108BD9-81ED-4DB2-BD59-A6C34878D82A}">
                        <a16:rowId xmlns:a16="http://schemas.microsoft.com/office/drawing/2014/main" val="109971309"/>
                      </a:ext>
                    </a:extLst>
                  </a:tr>
                </a:tbl>
              </a:graphicData>
            </a:graphic>
          </p:graphicFrame>
        </mc:Choice>
        <mc:Fallback xmlns="">
          <p:graphicFrame>
            <p:nvGraphicFramePr>
              <p:cNvPr id="61" name="Table 20">
                <a:extLst>
                  <a:ext uri="{FF2B5EF4-FFF2-40B4-BE49-F238E27FC236}">
                    <a16:creationId xmlns:a16="http://schemas.microsoft.com/office/drawing/2014/main" id="{5C6E9E6E-92CE-45D2-8EF5-728B87DBA582}"/>
                  </a:ext>
                </a:extLst>
              </p:cNvPr>
              <p:cNvGraphicFramePr>
                <a:graphicFrameLocks noGrp="1"/>
              </p:cNvGraphicFramePr>
              <p:nvPr>
                <p:extLst>
                  <p:ext uri="{D42A27DB-BD31-4B8C-83A1-F6EECF244321}">
                    <p14:modId xmlns:p14="http://schemas.microsoft.com/office/powerpoint/2010/main" val="2892524725"/>
                  </p:ext>
                </p:extLst>
              </p:nvPr>
            </p:nvGraphicFramePr>
            <p:xfrm>
              <a:off x="753494" y="3043306"/>
              <a:ext cx="8631282" cy="3491548"/>
            </p:xfrm>
            <a:graphic>
              <a:graphicData uri="http://schemas.openxmlformats.org/drawingml/2006/table">
                <a:tbl>
                  <a:tblPr firstRow="1" bandRow="1">
                    <a:tableStyleId>{F5AB1C69-6EDB-4FF4-983F-18BD219EF322}</a:tableStyleId>
                  </a:tblPr>
                  <a:tblGrid>
                    <a:gridCol w="2640870">
                      <a:extLst>
                        <a:ext uri="{9D8B030D-6E8A-4147-A177-3AD203B41FA5}">
                          <a16:colId xmlns:a16="http://schemas.microsoft.com/office/drawing/2014/main" val="2639385513"/>
                        </a:ext>
                      </a:extLst>
                    </a:gridCol>
                    <a:gridCol w="3477491">
                      <a:extLst>
                        <a:ext uri="{9D8B030D-6E8A-4147-A177-3AD203B41FA5}">
                          <a16:colId xmlns:a16="http://schemas.microsoft.com/office/drawing/2014/main" val="422373197"/>
                        </a:ext>
                      </a:extLst>
                    </a:gridCol>
                    <a:gridCol w="2512921">
                      <a:extLst>
                        <a:ext uri="{9D8B030D-6E8A-4147-A177-3AD203B41FA5}">
                          <a16:colId xmlns:a16="http://schemas.microsoft.com/office/drawing/2014/main" val="4104484568"/>
                        </a:ext>
                      </a:extLst>
                    </a:gridCol>
                  </a:tblGrid>
                  <a:tr h="370840">
                    <a:tc>
                      <a:txBody>
                        <a:bodyPr/>
                        <a:lstStyle/>
                        <a:p>
                          <a:endParaRPr lang="en-US"/>
                        </a:p>
                      </a:txBody>
                      <a:tcPr>
                        <a:blipFill>
                          <a:blip r:embed="rId17"/>
                          <a:stretch>
                            <a:fillRect l="-481" t="-6897" r="-228365" b="-855172"/>
                          </a:stretch>
                        </a:blipFill>
                      </a:tcPr>
                    </a:tc>
                    <a:tc>
                      <a:txBody>
                        <a:bodyPr/>
                        <a:lstStyle/>
                        <a:p>
                          <a:endParaRPr lang="en-US"/>
                        </a:p>
                      </a:txBody>
                      <a:tcPr>
                        <a:blipFill>
                          <a:blip r:embed="rId17"/>
                          <a:stretch>
                            <a:fillRect l="-76277" t="-6897" r="-73358" b="-855172"/>
                          </a:stretch>
                        </a:blipFill>
                      </a:tcPr>
                    </a:tc>
                    <a:tc>
                      <a:txBody>
                        <a:bodyPr/>
                        <a:lstStyle/>
                        <a:p>
                          <a:endParaRPr lang="en-US"/>
                        </a:p>
                      </a:txBody>
                      <a:tcPr>
                        <a:blipFill>
                          <a:blip r:embed="rId17"/>
                          <a:stretch>
                            <a:fillRect l="-243939" t="-6897" r="-1515" b="-855172"/>
                          </a:stretch>
                        </a:blipFill>
                      </a:tcPr>
                    </a:tc>
                    <a:extLst>
                      <a:ext uri="{0D108BD9-81ED-4DB2-BD59-A6C34878D82A}">
                        <a16:rowId xmlns:a16="http://schemas.microsoft.com/office/drawing/2014/main" val="3728873458"/>
                      </a:ext>
                    </a:extLst>
                  </a:tr>
                  <a:tr h="1383348">
                    <a:tc>
                      <a:txBody>
                        <a:bodyPr/>
                        <a:lstStyle/>
                        <a:p>
                          <a:endParaRPr lang="en-US"/>
                        </a:p>
                      </a:txBody>
                      <a:tcPr>
                        <a:blipFill>
                          <a:blip r:embed="rId17"/>
                          <a:stretch>
                            <a:fillRect l="-481" t="-28182" r="-228365" b="-125455"/>
                          </a:stretch>
                        </a:blipFill>
                      </a:tcPr>
                    </a:tc>
                    <a:tc>
                      <a:txBody>
                        <a:bodyPr/>
                        <a:lstStyle/>
                        <a:p>
                          <a:endParaRPr lang="en-US"/>
                        </a:p>
                      </a:txBody>
                      <a:tcPr>
                        <a:blipFill>
                          <a:blip r:embed="rId17"/>
                          <a:stretch>
                            <a:fillRect l="-76277" t="-28182" r="-73358" b="-125455"/>
                          </a:stretch>
                        </a:blipFill>
                      </a:tcPr>
                    </a:tc>
                    <a:tc>
                      <a:txBody>
                        <a:bodyPr/>
                        <a:lstStyle/>
                        <a:p>
                          <a:endParaRPr lang="en-US"/>
                        </a:p>
                      </a:txBody>
                      <a:tcPr>
                        <a:blipFill>
                          <a:blip r:embed="rId17"/>
                          <a:stretch>
                            <a:fillRect l="-243939" t="-28182" r="-1515" b="-125455"/>
                          </a:stretch>
                        </a:blipFill>
                      </a:tcPr>
                    </a:tc>
                    <a:extLst>
                      <a:ext uri="{0D108BD9-81ED-4DB2-BD59-A6C34878D82A}">
                        <a16:rowId xmlns:a16="http://schemas.microsoft.com/office/drawing/2014/main" val="4093171558"/>
                      </a:ext>
                    </a:extLst>
                  </a:tr>
                  <a:tr h="1737360">
                    <a:tc>
                      <a:txBody>
                        <a:bodyPr/>
                        <a:lstStyle/>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txBody>
                      <a:tcPr/>
                    </a:tc>
                    <a:tc>
                      <a:txBody>
                        <a:bodyPr/>
                        <a:lstStyle/>
                        <a:p>
                          <a:pPr algn="ctr"/>
                          <a:endParaRPr lang="en-US" dirty="0"/>
                        </a:p>
                      </a:txBody>
                      <a:tcPr/>
                    </a:tc>
                    <a:tc>
                      <a:txBody>
                        <a:bodyPr/>
                        <a:lstStyle/>
                        <a:p>
                          <a:pPr algn="ctr"/>
                          <a:endParaRPr lang="en-US" dirty="0"/>
                        </a:p>
                      </a:txBody>
                      <a:tcPr/>
                    </a:tc>
                    <a:extLst>
                      <a:ext uri="{0D108BD9-81ED-4DB2-BD59-A6C34878D82A}">
                        <a16:rowId xmlns:a16="http://schemas.microsoft.com/office/drawing/2014/main" val="109971309"/>
                      </a:ext>
                    </a:extLst>
                  </a:tr>
                </a:tbl>
              </a:graphicData>
            </a:graphic>
          </p:graphicFrame>
        </mc:Fallback>
      </mc:AlternateContent>
      <p:pic>
        <p:nvPicPr>
          <p:cNvPr id="21" name="Picture 20">
            <a:extLst>
              <a:ext uri="{FF2B5EF4-FFF2-40B4-BE49-F238E27FC236}">
                <a16:creationId xmlns:a16="http://schemas.microsoft.com/office/drawing/2014/main" id="{6075AEA2-D23F-4B47-A2AB-E7DC30F033F1}"/>
              </a:ext>
            </a:extLst>
          </p:cNvPr>
          <p:cNvPicPr>
            <a:picLocks noChangeAspect="1"/>
          </p:cNvPicPr>
          <p:nvPr/>
        </p:nvPicPr>
        <p:blipFill>
          <a:blip r:embed="rId18">
            <a:extLst>
              <a:ext uri="{BEBA8EAE-BF5A-486C-A8C5-ECC9F3942E4B}">
                <a14:imgProps xmlns:a14="http://schemas.microsoft.com/office/drawing/2010/main">
                  <a14:imgLayer r:embed="rId19">
                    <a14:imgEffect>
                      <a14:backgroundRemoval t="3955" b="92373" l="2632" r="93985">
                        <a14:foregroundMark x1="49060" y1="9322" x2="49060" y2="9322"/>
                        <a14:foregroundMark x1="81955" y1="91243" x2="81955" y2="91243"/>
                        <a14:foregroundMark x1="11466" y1="92655" x2="11466" y2="92655"/>
                        <a14:foregroundMark x1="2820" y1="30226" x2="2820" y2="30226"/>
                        <a14:foregroundMark x1="2820" y1="35028" x2="2820" y2="35028"/>
                        <a14:foregroundMark x1="3008" y1="41243" x2="3008" y2="41243"/>
                        <a14:foregroundMark x1="3008" y1="46893" x2="3008" y2="46893"/>
                        <a14:foregroundMark x1="2632" y1="53390" x2="2632" y2="53390"/>
                        <a14:foregroundMark x1="2820" y1="51695" x2="2820" y2="51695"/>
                        <a14:foregroundMark x1="2820" y1="58192" x2="2820" y2="58192"/>
                        <a14:foregroundMark x1="18233" y1="4520" x2="18233" y2="4520"/>
                        <a14:foregroundMark x1="15977" y1="4237" x2="15977" y2="4237"/>
                        <a14:foregroundMark x1="93985" y1="3955" x2="93985" y2="3955"/>
                        <a14:backgroundMark x1="25564" y1="47740" x2="25564" y2="47740"/>
                        <a14:backgroundMark x1="50376" y1="77401" x2="50376" y2="77401"/>
                        <a14:backgroundMark x1="74624" y1="32486" x2="74624" y2="32486"/>
                      </a14:backgroundRemoval>
                    </a14:imgEffect>
                  </a14:imgLayer>
                </a14:imgProps>
              </a:ext>
            </a:extLst>
          </a:blip>
          <a:stretch>
            <a:fillRect/>
          </a:stretch>
        </p:blipFill>
        <p:spPr>
          <a:xfrm>
            <a:off x="1112133" y="4958342"/>
            <a:ext cx="1966080" cy="1308256"/>
          </a:xfrm>
          <a:prstGeom prst="rect">
            <a:avLst/>
          </a:prstGeom>
        </p:spPr>
      </p:pic>
      <p:pic>
        <p:nvPicPr>
          <p:cNvPr id="26" name="Picture 25">
            <a:extLst>
              <a:ext uri="{FF2B5EF4-FFF2-40B4-BE49-F238E27FC236}">
                <a16:creationId xmlns:a16="http://schemas.microsoft.com/office/drawing/2014/main" id="{CC0ADB5E-EDFF-014E-B30F-323607843CC9}"/>
              </a:ext>
            </a:extLst>
          </p:cNvPr>
          <p:cNvPicPr>
            <a:picLocks noChangeAspect="1"/>
          </p:cNvPicPr>
          <p:nvPr/>
        </p:nvPicPr>
        <p:blipFill>
          <a:blip r:embed="rId20">
            <a:extLst>
              <a:ext uri="{BEBA8EAE-BF5A-486C-A8C5-ECC9F3942E4B}">
                <a14:imgProps xmlns:a14="http://schemas.microsoft.com/office/drawing/2010/main">
                  <a14:imgLayer r:embed="rId21">
                    <a14:imgEffect>
                      <a14:backgroundRemoval t="2825" b="91243" l="3008" r="96992">
                        <a14:foregroundMark x1="10338" y1="91243" x2="10338" y2="91243"/>
                        <a14:foregroundMark x1="90977" y1="91525" x2="90977" y2="91525"/>
                        <a14:foregroundMark x1="3008" y1="30226" x2="3008" y2="30226"/>
                        <a14:foregroundMark x1="3571" y1="23446" x2="3571" y2="23446"/>
                        <a14:foregroundMark x1="3571" y1="26554" x2="3571" y2="26554"/>
                        <a14:foregroundMark x1="3571" y1="33616" x2="3571" y2="33616"/>
                        <a14:foregroundMark x1="3571" y1="37006" x2="3571" y2="37006"/>
                        <a14:foregroundMark x1="3571" y1="11299" x2="3571" y2="11299"/>
                        <a14:foregroundMark x1="3383" y1="5650" x2="3383" y2="5650"/>
                        <a14:foregroundMark x1="3571" y1="3672" x2="3571" y2="3672"/>
                        <a14:foregroundMark x1="7707" y1="3390" x2="7707" y2="3390"/>
                        <a14:foregroundMark x1="9962" y1="3390" x2="9962" y2="3390"/>
                        <a14:foregroundMark x1="11842" y1="3955" x2="11842" y2="3955"/>
                        <a14:foregroundMark x1="17481" y1="3390" x2="17481" y2="3390"/>
                        <a14:foregroundMark x1="25564" y1="3672" x2="25564" y2="3672"/>
                        <a14:foregroundMark x1="32143" y1="3955" x2="32143" y2="3955"/>
                        <a14:foregroundMark x1="32707" y1="3107" x2="32707" y2="3107"/>
                        <a14:foregroundMark x1="41353" y1="3672" x2="41353" y2="3672"/>
                        <a14:foregroundMark x1="55451" y1="3390" x2="55451" y2="3390"/>
                        <a14:foregroundMark x1="96805" y1="9605" x2="96805" y2="9605"/>
                        <a14:foregroundMark x1="96992" y1="9605" x2="96992" y2="9605"/>
                        <a14:foregroundMark x1="78008" y1="3672" x2="78008" y2="3672"/>
                        <a14:foregroundMark x1="96429" y1="3672" x2="96429" y2="3672"/>
                      </a14:backgroundRemoval>
                    </a14:imgEffect>
                  </a14:imgLayer>
                </a14:imgProps>
              </a:ext>
            </a:extLst>
          </a:blip>
          <a:stretch>
            <a:fillRect/>
          </a:stretch>
        </p:blipFill>
        <p:spPr>
          <a:xfrm>
            <a:off x="4088859" y="4959721"/>
            <a:ext cx="1960552" cy="1304578"/>
          </a:xfrm>
          <a:prstGeom prst="rect">
            <a:avLst/>
          </a:prstGeom>
        </p:spPr>
      </p:pic>
      <p:pic>
        <p:nvPicPr>
          <p:cNvPr id="27" name="Picture 26">
            <a:extLst>
              <a:ext uri="{FF2B5EF4-FFF2-40B4-BE49-F238E27FC236}">
                <a16:creationId xmlns:a16="http://schemas.microsoft.com/office/drawing/2014/main" id="{91469766-4941-2E45-8381-43C76A439572}"/>
              </a:ext>
            </a:extLst>
          </p:cNvPr>
          <p:cNvPicPr>
            <a:picLocks noChangeAspect="1"/>
          </p:cNvPicPr>
          <p:nvPr/>
        </p:nvPicPr>
        <p:blipFill>
          <a:blip r:embed="rId22">
            <a:extLst>
              <a:ext uri="{BEBA8EAE-BF5A-486C-A8C5-ECC9F3942E4B}">
                <a14:imgProps xmlns:a14="http://schemas.microsoft.com/office/drawing/2010/main">
                  <a14:imgLayer r:embed="rId23">
                    <a14:imgEffect>
                      <a14:backgroundRemoval t="3955" b="91808" l="3008" r="96429">
                        <a14:foregroundMark x1="10526" y1="92090" x2="10526" y2="92090"/>
                        <a14:foregroundMark x1="3195" y1="32768" x2="3195" y2="32768"/>
                        <a14:foregroundMark x1="3195" y1="28249" x2="3195" y2="28249"/>
                        <a14:foregroundMark x1="3195" y1="22599" x2="3195" y2="22599"/>
                        <a14:foregroundMark x1="3383" y1="18927" x2="3383" y2="18927"/>
                        <a14:foregroundMark x1="3195" y1="38418" x2="3195" y2="38418"/>
                        <a14:foregroundMark x1="3383" y1="42373" x2="3383" y2="42373"/>
                        <a14:foregroundMark x1="46241" y1="4237" x2="46241" y2="4237"/>
                        <a14:foregroundMark x1="96429" y1="20056" x2="96429" y2="20056"/>
                      </a14:backgroundRemoval>
                    </a14:imgEffect>
                  </a14:imgLayer>
                </a14:imgProps>
              </a:ext>
            </a:extLst>
          </a:blip>
          <a:stretch>
            <a:fillRect/>
          </a:stretch>
        </p:blipFill>
        <p:spPr>
          <a:xfrm>
            <a:off x="7149281" y="4958342"/>
            <a:ext cx="1960552" cy="1304578"/>
          </a:xfrm>
          <a:prstGeom prst="rect">
            <a:avLst/>
          </a:prstGeom>
        </p:spPr>
      </p:pic>
      <p:sp>
        <p:nvSpPr>
          <p:cNvPr id="67" name="Rectangle 66">
            <a:extLst>
              <a:ext uri="{FF2B5EF4-FFF2-40B4-BE49-F238E27FC236}">
                <a16:creationId xmlns:a16="http://schemas.microsoft.com/office/drawing/2014/main" id="{41C3AA37-C348-44C8-9683-AE49D388B1D1}"/>
              </a:ext>
            </a:extLst>
          </p:cNvPr>
          <p:cNvSpPr/>
          <p:nvPr/>
        </p:nvSpPr>
        <p:spPr>
          <a:xfrm>
            <a:off x="6801070" y="2999087"/>
            <a:ext cx="2612875" cy="3579986"/>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a:extLst>
              <a:ext uri="{FF2B5EF4-FFF2-40B4-BE49-F238E27FC236}">
                <a16:creationId xmlns:a16="http://schemas.microsoft.com/office/drawing/2014/main" id="{C993EAC4-3019-4589-9A4A-E56CA4EE3992}"/>
              </a:ext>
            </a:extLst>
          </p:cNvPr>
          <p:cNvSpPr/>
          <p:nvPr/>
        </p:nvSpPr>
        <p:spPr>
          <a:xfrm>
            <a:off x="3441158" y="3043306"/>
            <a:ext cx="3359911" cy="3579986"/>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64">
            <a:extLst>
              <a:ext uri="{FF2B5EF4-FFF2-40B4-BE49-F238E27FC236}">
                <a16:creationId xmlns:a16="http://schemas.microsoft.com/office/drawing/2014/main" id="{B9556218-E874-49EB-BB00-D48AAAAF4A0D}"/>
              </a:ext>
            </a:extLst>
          </p:cNvPr>
          <p:cNvSpPr/>
          <p:nvPr/>
        </p:nvSpPr>
        <p:spPr>
          <a:xfrm>
            <a:off x="752316" y="3043306"/>
            <a:ext cx="2697669" cy="3579986"/>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8" name="Group 67">
            <a:extLst>
              <a:ext uri="{FF2B5EF4-FFF2-40B4-BE49-F238E27FC236}">
                <a16:creationId xmlns:a16="http://schemas.microsoft.com/office/drawing/2014/main" id="{5C2FC1A0-35C5-4610-81E9-B8E85B8C6826}"/>
              </a:ext>
            </a:extLst>
          </p:cNvPr>
          <p:cNvGrpSpPr/>
          <p:nvPr/>
        </p:nvGrpSpPr>
        <p:grpSpPr>
          <a:xfrm>
            <a:off x="7948969" y="1798716"/>
            <a:ext cx="4075410" cy="835594"/>
            <a:chOff x="4129724" y="5909233"/>
            <a:chExt cx="4075410" cy="835594"/>
          </a:xfrm>
        </p:grpSpPr>
        <p:cxnSp>
          <p:nvCxnSpPr>
            <p:cNvPr id="69" name="Straight Arrow Connector 68">
              <a:extLst>
                <a:ext uri="{FF2B5EF4-FFF2-40B4-BE49-F238E27FC236}">
                  <a16:creationId xmlns:a16="http://schemas.microsoft.com/office/drawing/2014/main" id="{21086D60-26EB-47F0-91E1-887D4AC31DBA}"/>
                </a:ext>
              </a:extLst>
            </p:cNvPr>
            <p:cNvCxnSpPr/>
            <p:nvPr/>
          </p:nvCxnSpPr>
          <p:spPr>
            <a:xfrm>
              <a:off x="4131341" y="6546614"/>
              <a:ext cx="4073793"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70" name="Straight Arrow Connector 69">
              <a:extLst>
                <a:ext uri="{FF2B5EF4-FFF2-40B4-BE49-F238E27FC236}">
                  <a16:creationId xmlns:a16="http://schemas.microsoft.com/office/drawing/2014/main" id="{47731DB7-287E-47F8-A5F9-FFCA10DA8F9B}"/>
                </a:ext>
              </a:extLst>
            </p:cNvPr>
            <p:cNvCxnSpPr>
              <a:cxnSpLocks/>
            </p:cNvCxnSpPr>
            <p:nvPr/>
          </p:nvCxnSpPr>
          <p:spPr>
            <a:xfrm flipH="1" flipV="1">
              <a:off x="6262256" y="5909233"/>
              <a:ext cx="1096" cy="63738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71" name="Straight Connector 70">
              <a:extLst>
                <a:ext uri="{FF2B5EF4-FFF2-40B4-BE49-F238E27FC236}">
                  <a16:creationId xmlns:a16="http://schemas.microsoft.com/office/drawing/2014/main" id="{96C709C7-7F68-4420-8AA7-5390A809012F}"/>
                </a:ext>
              </a:extLst>
            </p:cNvPr>
            <p:cNvCxnSpPr/>
            <p:nvPr/>
          </p:nvCxnSpPr>
          <p:spPr>
            <a:xfrm>
              <a:off x="4131341" y="6218381"/>
              <a:ext cx="3289382"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E262D102-C36B-4B94-A2A8-53B37D927273}"/>
                </a:ext>
              </a:extLst>
            </p:cNvPr>
            <p:cNvCxnSpPr>
              <a:cxnSpLocks/>
            </p:cNvCxnSpPr>
            <p:nvPr/>
          </p:nvCxnSpPr>
          <p:spPr>
            <a:xfrm flipH="1">
              <a:off x="7417059" y="6325172"/>
              <a:ext cx="3664" cy="221442"/>
            </a:xfrm>
            <a:prstGeom prst="line">
              <a:avLst/>
            </a:prstGeom>
            <a:ln w="6350">
              <a:prstDash val="dash"/>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73" name="TextBox 72">
                  <a:extLst>
                    <a:ext uri="{FF2B5EF4-FFF2-40B4-BE49-F238E27FC236}">
                      <a16:creationId xmlns:a16="http://schemas.microsoft.com/office/drawing/2014/main" id="{353D8642-FEBB-4C2C-B431-0F464EB12E10}"/>
                    </a:ext>
                  </a:extLst>
                </p:cNvPr>
                <p:cNvSpPr txBox="1"/>
                <p:nvPr/>
              </p:nvSpPr>
              <p:spPr>
                <a:xfrm>
                  <a:off x="7366783" y="6529383"/>
                  <a:ext cx="148117" cy="2154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400" b="0" i="1" smtClean="0">
                            <a:latin typeface="Cambria Math" panose="02040503050406030204" pitchFamily="18" charset="0"/>
                          </a:rPr>
                          <m:t>𝜏</m:t>
                        </m:r>
                      </m:oMath>
                    </m:oMathPara>
                  </a14:m>
                  <a:endParaRPr lang="en-US" sz="1400" dirty="0"/>
                </a:p>
              </p:txBody>
            </p:sp>
          </mc:Choice>
          <mc:Fallback xmlns="">
            <p:sp>
              <p:nvSpPr>
                <p:cNvPr id="73" name="TextBox 72">
                  <a:extLst>
                    <a:ext uri="{FF2B5EF4-FFF2-40B4-BE49-F238E27FC236}">
                      <a16:creationId xmlns:a16="http://schemas.microsoft.com/office/drawing/2014/main" id="{353D8642-FEBB-4C2C-B431-0F464EB12E10}"/>
                    </a:ext>
                  </a:extLst>
                </p:cNvPr>
                <p:cNvSpPr txBox="1">
                  <a:spLocks noRot="1" noChangeAspect="1" noMove="1" noResize="1" noEditPoints="1" noAdjustHandles="1" noChangeArrowheads="1" noChangeShapeType="1" noTextEdit="1"/>
                </p:cNvSpPr>
                <p:nvPr/>
              </p:nvSpPr>
              <p:spPr>
                <a:xfrm>
                  <a:off x="7366783" y="6529383"/>
                  <a:ext cx="148117" cy="215444"/>
                </a:xfrm>
                <a:prstGeom prst="rect">
                  <a:avLst/>
                </a:prstGeom>
                <a:blipFill>
                  <a:blip r:embed="rId25"/>
                  <a:stretch>
                    <a:fillRect l="-12500" r="-4167" b="-285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4" name="Rectangle 73">
                  <a:extLst>
                    <a:ext uri="{FF2B5EF4-FFF2-40B4-BE49-F238E27FC236}">
                      <a16:creationId xmlns:a16="http://schemas.microsoft.com/office/drawing/2014/main" id="{3BCD214D-2569-4107-963D-C972747E0574}"/>
                    </a:ext>
                  </a:extLst>
                </p:cNvPr>
                <p:cNvSpPr/>
                <p:nvPr/>
              </p:nvSpPr>
              <p:spPr>
                <a:xfrm>
                  <a:off x="7625600" y="6237772"/>
                  <a:ext cx="470898" cy="3077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1400" i="1">
                            <a:latin typeface="Cambria Math" panose="02040503050406030204" pitchFamily="18" charset="0"/>
                          </a:rPr>
                          <m:t>−</m:t>
                        </m:r>
                        <m:r>
                          <a:rPr lang="en-US" sz="1400" i="1">
                            <a:latin typeface="Cambria Math" panose="02040503050406030204" pitchFamily="18" charset="0"/>
                          </a:rPr>
                          <m:t>𝜖</m:t>
                        </m:r>
                      </m:oMath>
                    </m:oMathPara>
                  </a14:m>
                  <a:endParaRPr lang="en-US" sz="1400" dirty="0"/>
                </a:p>
              </p:txBody>
            </p:sp>
          </mc:Choice>
          <mc:Fallback xmlns="">
            <p:sp>
              <p:nvSpPr>
                <p:cNvPr id="74" name="Rectangle 73">
                  <a:extLst>
                    <a:ext uri="{FF2B5EF4-FFF2-40B4-BE49-F238E27FC236}">
                      <a16:creationId xmlns:a16="http://schemas.microsoft.com/office/drawing/2014/main" id="{3BCD214D-2569-4107-963D-C972747E0574}"/>
                    </a:ext>
                  </a:extLst>
                </p:cNvPr>
                <p:cNvSpPr>
                  <a:spLocks noRot="1" noChangeAspect="1" noMove="1" noResize="1" noEditPoints="1" noAdjustHandles="1" noChangeArrowheads="1" noChangeShapeType="1" noTextEdit="1"/>
                </p:cNvSpPr>
                <p:nvPr/>
              </p:nvSpPr>
              <p:spPr>
                <a:xfrm>
                  <a:off x="7625600" y="6237772"/>
                  <a:ext cx="470898" cy="307777"/>
                </a:xfrm>
                <a:prstGeom prst="rect">
                  <a:avLst/>
                </a:prstGeom>
                <a:blipFill>
                  <a:blip r:embed="rId26"/>
                  <a:stretch>
                    <a:fillRect/>
                  </a:stretch>
                </a:blipFill>
              </p:spPr>
              <p:txBody>
                <a:bodyPr/>
                <a:lstStyle/>
                <a:p>
                  <a:r>
                    <a:rPr lang="en-US">
                      <a:noFill/>
                    </a:rPr>
                    <a:t> </a:t>
                  </a:r>
                </a:p>
              </p:txBody>
            </p:sp>
          </mc:Fallback>
        </mc:AlternateContent>
        <p:cxnSp>
          <p:nvCxnSpPr>
            <p:cNvPr id="75" name="Straight Connector 74">
              <a:extLst>
                <a:ext uri="{FF2B5EF4-FFF2-40B4-BE49-F238E27FC236}">
                  <a16:creationId xmlns:a16="http://schemas.microsoft.com/office/drawing/2014/main" id="{4E0C9A06-7B48-4FD3-8E34-D0894DA8E6F1}"/>
                </a:ext>
              </a:extLst>
            </p:cNvPr>
            <p:cNvCxnSpPr/>
            <p:nvPr/>
          </p:nvCxnSpPr>
          <p:spPr>
            <a:xfrm flipH="1">
              <a:off x="4915012" y="6220540"/>
              <a:ext cx="3289382" cy="0"/>
            </a:xfrm>
            <a:prstGeom prst="line">
              <a:avLst/>
            </a:prstGeom>
            <a:ln w="38100">
              <a:prstDash val="sysDash"/>
            </a:ln>
          </p:spPr>
          <p:style>
            <a:lnRef idx="1">
              <a:schemeClr val="accent2"/>
            </a:lnRef>
            <a:fillRef idx="0">
              <a:schemeClr val="accent2"/>
            </a:fillRef>
            <a:effectRef idx="0">
              <a:schemeClr val="accent2"/>
            </a:effectRef>
            <a:fontRef idx="minor">
              <a:schemeClr val="tx1"/>
            </a:fontRef>
          </p:style>
        </p:cxnSp>
        <p:cxnSp>
          <p:nvCxnSpPr>
            <p:cNvPr id="76" name="Straight Connector 75">
              <a:extLst>
                <a:ext uri="{FF2B5EF4-FFF2-40B4-BE49-F238E27FC236}">
                  <a16:creationId xmlns:a16="http://schemas.microsoft.com/office/drawing/2014/main" id="{A0C541E0-FA08-41F2-8CC8-554C362119CF}"/>
                </a:ext>
              </a:extLst>
            </p:cNvPr>
            <p:cNvCxnSpPr>
              <a:cxnSpLocks/>
            </p:cNvCxnSpPr>
            <p:nvPr/>
          </p:nvCxnSpPr>
          <p:spPr>
            <a:xfrm flipH="1">
              <a:off x="4913180" y="6328942"/>
              <a:ext cx="3664" cy="221442"/>
            </a:xfrm>
            <a:prstGeom prst="line">
              <a:avLst/>
            </a:prstGeom>
            <a:ln w="6350">
              <a:prstDash val="dash"/>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77" name="TextBox 76">
                  <a:extLst>
                    <a:ext uri="{FF2B5EF4-FFF2-40B4-BE49-F238E27FC236}">
                      <a16:creationId xmlns:a16="http://schemas.microsoft.com/office/drawing/2014/main" id="{5C491469-8BE5-4027-91FB-50D102F67CEA}"/>
                    </a:ext>
                  </a:extLst>
                </p:cNvPr>
                <p:cNvSpPr txBox="1"/>
                <p:nvPr/>
              </p:nvSpPr>
              <p:spPr>
                <a:xfrm>
                  <a:off x="4794901" y="6525526"/>
                  <a:ext cx="282770" cy="2154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400" b="0" i="1" smtClean="0">
                            <a:latin typeface="Cambria Math" panose="02040503050406030204" pitchFamily="18" charset="0"/>
                          </a:rPr>
                          <m:t>−</m:t>
                        </m:r>
                        <m:r>
                          <a:rPr lang="en-US" sz="1400" b="0" i="1" smtClean="0">
                            <a:latin typeface="Cambria Math" panose="02040503050406030204" pitchFamily="18" charset="0"/>
                          </a:rPr>
                          <m:t>𝜏</m:t>
                        </m:r>
                      </m:oMath>
                    </m:oMathPara>
                  </a14:m>
                  <a:endParaRPr lang="en-US" sz="1400" dirty="0"/>
                </a:p>
              </p:txBody>
            </p:sp>
          </mc:Choice>
          <mc:Fallback xmlns="">
            <p:sp>
              <p:nvSpPr>
                <p:cNvPr id="77" name="TextBox 76">
                  <a:extLst>
                    <a:ext uri="{FF2B5EF4-FFF2-40B4-BE49-F238E27FC236}">
                      <a16:creationId xmlns:a16="http://schemas.microsoft.com/office/drawing/2014/main" id="{5C491469-8BE5-4027-91FB-50D102F67CEA}"/>
                    </a:ext>
                  </a:extLst>
                </p:cNvPr>
                <p:cNvSpPr txBox="1">
                  <a:spLocks noRot="1" noChangeAspect="1" noMove="1" noResize="1" noEditPoints="1" noAdjustHandles="1" noChangeArrowheads="1" noChangeShapeType="1" noTextEdit="1"/>
                </p:cNvSpPr>
                <p:nvPr/>
              </p:nvSpPr>
              <p:spPr>
                <a:xfrm>
                  <a:off x="4794901" y="6525526"/>
                  <a:ext cx="282770" cy="215444"/>
                </a:xfrm>
                <a:prstGeom prst="rect">
                  <a:avLst/>
                </a:prstGeom>
                <a:blipFill>
                  <a:blip r:embed="rId27"/>
                  <a:stretch>
                    <a:fillRect r="-4348" b="-277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8" name="Rectangle 77">
                  <a:extLst>
                    <a:ext uri="{FF2B5EF4-FFF2-40B4-BE49-F238E27FC236}">
                      <a16:creationId xmlns:a16="http://schemas.microsoft.com/office/drawing/2014/main" id="{131C9714-E297-423B-8071-100307105C24}"/>
                    </a:ext>
                  </a:extLst>
                </p:cNvPr>
                <p:cNvSpPr/>
                <p:nvPr/>
              </p:nvSpPr>
              <p:spPr>
                <a:xfrm>
                  <a:off x="4346817" y="6248171"/>
                  <a:ext cx="470898" cy="3077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1400" i="1">
                            <a:latin typeface="Cambria Math" panose="02040503050406030204" pitchFamily="18" charset="0"/>
                          </a:rPr>
                          <m:t>−</m:t>
                        </m:r>
                        <m:r>
                          <a:rPr lang="en-US" sz="1400" i="1">
                            <a:latin typeface="Cambria Math" panose="02040503050406030204" pitchFamily="18" charset="0"/>
                          </a:rPr>
                          <m:t>𝜖</m:t>
                        </m:r>
                      </m:oMath>
                    </m:oMathPara>
                  </a14:m>
                  <a:endParaRPr lang="en-US" sz="1400" dirty="0"/>
                </a:p>
              </p:txBody>
            </p:sp>
          </mc:Choice>
          <mc:Fallback xmlns="">
            <p:sp>
              <p:nvSpPr>
                <p:cNvPr id="78" name="Rectangle 77">
                  <a:extLst>
                    <a:ext uri="{FF2B5EF4-FFF2-40B4-BE49-F238E27FC236}">
                      <a16:creationId xmlns:a16="http://schemas.microsoft.com/office/drawing/2014/main" id="{131C9714-E297-423B-8071-100307105C24}"/>
                    </a:ext>
                  </a:extLst>
                </p:cNvPr>
                <p:cNvSpPr>
                  <a:spLocks noRot="1" noChangeAspect="1" noMove="1" noResize="1" noEditPoints="1" noAdjustHandles="1" noChangeArrowheads="1" noChangeShapeType="1" noTextEdit="1"/>
                </p:cNvSpPr>
                <p:nvPr/>
              </p:nvSpPr>
              <p:spPr>
                <a:xfrm>
                  <a:off x="4346817" y="6248171"/>
                  <a:ext cx="470898" cy="307777"/>
                </a:xfrm>
                <a:prstGeom prst="rect">
                  <a:avLst/>
                </a:prstGeom>
                <a:blipFill>
                  <a:blip r:embed="rId28"/>
                  <a:stretch>
                    <a:fillRect/>
                  </a:stretch>
                </a:blipFill>
              </p:spPr>
              <p:txBody>
                <a:bodyPr/>
                <a:lstStyle/>
                <a:p>
                  <a:r>
                    <a:rPr lang="en-US">
                      <a:noFill/>
                    </a:rPr>
                    <a:t> </a:t>
                  </a:r>
                </a:p>
              </p:txBody>
            </p:sp>
          </mc:Fallback>
        </mc:AlternateContent>
        <p:cxnSp>
          <p:nvCxnSpPr>
            <p:cNvPr id="79" name="Straight Connector 78">
              <a:extLst>
                <a:ext uri="{FF2B5EF4-FFF2-40B4-BE49-F238E27FC236}">
                  <a16:creationId xmlns:a16="http://schemas.microsoft.com/office/drawing/2014/main" id="{35B5A3CD-DFDB-44B5-8A70-19D71BD3E358}"/>
                </a:ext>
              </a:extLst>
            </p:cNvPr>
            <p:cNvCxnSpPr/>
            <p:nvPr/>
          </p:nvCxnSpPr>
          <p:spPr>
            <a:xfrm>
              <a:off x="7420723" y="6218381"/>
              <a:ext cx="0" cy="10679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D1C17484-EB28-4148-BB7B-6D359B3A0BAC}"/>
                </a:ext>
              </a:extLst>
            </p:cNvPr>
            <p:cNvCxnSpPr/>
            <p:nvPr/>
          </p:nvCxnSpPr>
          <p:spPr>
            <a:xfrm>
              <a:off x="7419982" y="6324144"/>
              <a:ext cx="784411"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A88AFC1A-DF9B-4A49-A736-C8EF01036622}"/>
                </a:ext>
              </a:extLst>
            </p:cNvPr>
            <p:cNvCxnSpPr/>
            <p:nvPr/>
          </p:nvCxnSpPr>
          <p:spPr>
            <a:xfrm flipH="1">
              <a:off x="4914135" y="6222498"/>
              <a:ext cx="0" cy="106790"/>
            </a:xfrm>
            <a:prstGeom prst="line">
              <a:avLst/>
            </a:prstGeom>
            <a:ln w="38100">
              <a:prstDash val="sysDash"/>
            </a:ln>
          </p:spPr>
          <p:style>
            <a:lnRef idx="1">
              <a:schemeClr val="accent2"/>
            </a:lnRef>
            <a:fillRef idx="0">
              <a:schemeClr val="accent2"/>
            </a:fillRef>
            <a:effectRef idx="0">
              <a:schemeClr val="accent2"/>
            </a:effectRef>
            <a:fontRef idx="minor">
              <a:schemeClr val="tx1"/>
            </a:fontRef>
          </p:style>
        </p:cxnSp>
        <p:cxnSp>
          <p:nvCxnSpPr>
            <p:cNvPr id="82" name="Straight Connector 81">
              <a:extLst>
                <a:ext uri="{FF2B5EF4-FFF2-40B4-BE49-F238E27FC236}">
                  <a16:creationId xmlns:a16="http://schemas.microsoft.com/office/drawing/2014/main" id="{19C2FEE7-FD8E-4114-94D2-67402803051E}"/>
                </a:ext>
              </a:extLst>
            </p:cNvPr>
            <p:cNvCxnSpPr/>
            <p:nvPr/>
          </p:nvCxnSpPr>
          <p:spPr>
            <a:xfrm flipH="1">
              <a:off x="4129724" y="6329288"/>
              <a:ext cx="784411" cy="0"/>
            </a:xfrm>
            <a:prstGeom prst="line">
              <a:avLst/>
            </a:prstGeom>
            <a:ln w="38100">
              <a:prstDash val="sysDash"/>
            </a:ln>
          </p:spPr>
          <p:style>
            <a:lnRef idx="1">
              <a:schemeClr val="accent2"/>
            </a:lnRef>
            <a:fillRef idx="0">
              <a:schemeClr val="accent2"/>
            </a:fillRef>
            <a:effectRef idx="0">
              <a:schemeClr val="accent2"/>
            </a:effectRef>
            <a:fontRef idx="minor">
              <a:schemeClr val="tx1"/>
            </a:fontRef>
          </p:style>
        </p:cxnSp>
        <mc:AlternateContent xmlns:mc="http://schemas.openxmlformats.org/markup-compatibility/2006" xmlns:a14="http://schemas.microsoft.com/office/drawing/2010/main">
          <mc:Choice Requires="a14">
            <p:sp>
              <p:nvSpPr>
                <p:cNvPr id="83" name="TextBox 82">
                  <a:extLst>
                    <a:ext uri="{FF2B5EF4-FFF2-40B4-BE49-F238E27FC236}">
                      <a16:creationId xmlns:a16="http://schemas.microsoft.com/office/drawing/2014/main" id="{C293439A-9C2E-4D50-AB4A-125F38F14162}"/>
                    </a:ext>
                  </a:extLst>
                </p:cNvPr>
                <p:cNvSpPr txBox="1"/>
                <p:nvPr/>
              </p:nvSpPr>
              <p:spPr>
                <a:xfrm>
                  <a:off x="6179963" y="5945301"/>
                  <a:ext cx="424266"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en-US" sz="1400" i="1" smtClean="0">
                                <a:solidFill>
                                  <a:schemeClr val="tx1"/>
                                </a:solidFill>
                                <a:latin typeface="Cambria Math" panose="02040503050406030204" pitchFamily="18" charset="0"/>
                              </a:rPr>
                            </m:ctrlPr>
                          </m:sSupPr>
                          <m:e>
                            <m:r>
                              <a:rPr lang="en-US" sz="1400" i="1">
                                <a:solidFill>
                                  <a:schemeClr val="tx1"/>
                                </a:solidFill>
                                <a:latin typeface="Cambria Math" panose="02040503050406030204" pitchFamily="18" charset="0"/>
                              </a:rPr>
                              <m:t>𝜆</m:t>
                            </m:r>
                          </m:e>
                          <m:sup>
                            <m:r>
                              <a:rPr lang="en-US" sz="1400" i="1">
                                <a:solidFill>
                                  <a:schemeClr val="tx1"/>
                                </a:solidFill>
                                <a:latin typeface="Cambria Math" panose="02040503050406030204" pitchFamily="18" charset="0"/>
                              </a:rPr>
                              <m:t>∗</m:t>
                            </m:r>
                          </m:sup>
                        </m:sSup>
                      </m:oMath>
                    </m:oMathPara>
                  </a14:m>
                  <a:endParaRPr lang="en-US" sz="1400" dirty="0">
                    <a:solidFill>
                      <a:schemeClr val="tx1"/>
                    </a:solidFill>
                  </a:endParaRPr>
                </a:p>
              </p:txBody>
            </p:sp>
          </mc:Choice>
          <mc:Fallback xmlns="">
            <p:sp>
              <p:nvSpPr>
                <p:cNvPr id="83" name="TextBox 82">
                  <a:extLst>
                    <a:ext uri="{FF2B5EF4-FFF2-40B4-BE49-F238E27FC236}">
                      <a16:creationId xmlns:a16="http://schemas.microsoft.com/office/drawing/2014/main" id="{C293439A-9C2E-4D50-AB4A-125F38F14162}"/>
                    </a:ext>
                  </a:extLst>
                </p:cNvPr>
                <p:cNvSpPr txBox="1">
                  <a:spLocks noRot="1" noChangeAspect="1" noMove="1" noResize="1" noEditPoints="1" noAdjustHandles="1" noChangeArrowheads="1" noChangeShapeType="1" noTextEdit="1"/>
                </p:cNvSpPr>
                <p:nvPr/>
              </p:nvSpPr>
              <p:spPr>
                <a:xfrm>
                  <a:off x="6179963" y="5945301"/>
                  <a:ext cx="424266" cy="307777"/>
                </a:xfrm>
                <a:prstGeom prst="rect">
                  <a:avLst/>
                </a:prstGeom>
                <a:blipFill>
                  <a:blip r:embed="rId29"/>
                  <a:stretch>
                    <a:fillRect/>
                  </a:stretch>
                </a:blipFill>
              </p:spPr>
              <p:txBody>
                <a:bodyPr/>
                <a:lstStyle/>
                <a:p>
                  <a:r>
                    <a:rPr lang="en-US">
                      <a:noFill/>
                    </a:rPr>
                    <a:t> </a:t>
                  </a:r>
                </a:p>
              </p:txBody>
            </p:sp>
          </mc:Fallback>
        </mc:AlternateContent>
      </p:grpSp>
      <p:pic>
        <p:nvPicPr>
          <p:cNvPr id="20" name="Picture 19">
            <a:extLst>
              <a:ext uri="{FF2B5EF4-FFF2-40B4-BE49-F238E27FC236}">
                <a16:creationId xmlns:a16="http://schemas.microsoft.com/office/drawing/2014/main" id="{F30D76E7-CF52-5346-A3A3-8845AB8322C5}"/>
              </a:ext>
            </a:extLst>
          </p:cNvPr>
          <p:cNvPicPr>
            <a:picLocks noChangeAspect="1"/>
          </p:cNvPicPr>
          <p:nvPr/>
        </p:nvPicPr>
        <p:blipFill>
          <a:blip r:embed="rId30">
            <a:clrChange>
              <a:clrFrom>
                <a:srgbClr val="FFFFFF"/>
              </a:clrFrom>
              <a:clrTo>
                <a:srgbClr val="FFFFFF">
                  <a:alpha val="0"/>
                </a:srgbClr>
              </a:clrTo>
            </a:clrChange>
          </a:blip>
          <a:stretch>
            <a:fillRect/>
          </a:stretch>
        </p:blipFill>
        <p:spPr>
          <a:xfrm>
            <a:off x="9678992" y="3628571"/>
            <a:ext cx="2513007" cy="1041203"/>
          </a:xfrm>
          <a:prstGeom prst="rect">
            <a:avLst/>
          </a:prstGeom>
        </p:spPr>
      </p:pic>
    </p:spTree>
    <p:extLst>
      <p:ext uri="{BB962C8B-B14F-4D97-AF65-F5344CB8AC3E}">
        <p14:creationId xmlns:p14="http://schemas.microsoft.com/office/powerpoint/2010/main" val="9279079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1"/>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6"/>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grpId="1" nodeType="clickEffect">
                                  <p:stCondLst>
                                    <p:cond delay="0"/>
                                  </p:stCondLst>
                                  <p:childTnLst>
                                    <p:set>
                                      <p:cBhvr>
                                        <p:cTn id="38" dur="1" fill="hold">
                                          <p:stCondLst>
                                            <p:cond delay="0"/>
                                          </p:stCondLst>
                                        </p:cTn>
                                        <p:tgtEl>
                                          <p:spTgt spid="65"/>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grpId="1" nodeType="clickEffect">
                                  <p:stCondLst>
                                    <p:cond delay="0"/>
                                  </p:stCondLst>
                                  <p:childTnLst>
                                    <p:set>
                                      <p:cBhvr>
                                        <p:cTn id="42" dur="1" fill="hold">
                                          <p:stCondLst>
                                            <p:cond delay="0"/>
                                          </p:stCondLst>
                                        </p:cTn>
                                        <p:tgtEl>
                                          <p:spTgt spid="67"/>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grpId="1" nodeType="clickEffect">
                                  <p:stCondLst>
                                    <p:cond delay="0"/>
                                  </p:stCondLst>
                                  <p:childTnLst>
                                    <p:set>
                                      <p:cBhvr>
                                        <p:cTn id="46" dur="1" fill="hold">
                                          <p:stCondLst>
                                            <p:cond delay="0"/>
                                          </p:stCondLst>
                                        </p:cTn>
                                        <p:tgtEl>
                                          <p:spTgt spid="6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67" grpId="0" animBg="1"/>
      <p:bldP spid="67" grpId="1" animBg="1"/>
      <p:bldP spid="66" grpId="0" animBg="1"/>
      <p:bldP spid="66" grpId="1" animBg="1"/>
      <p:bldP spid="65" grpId="0" animBg="1"/>
      <p:bldP spid="65"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85AB973-3FE3-4915-9441-9ECCEABB2876}"/>
              </a:ext>
            </a:extLst>
          </p:cNvPr>
          <p:cNvSpPr>
            <a:spLocks noGrp="1"/>
          </p:cNvSpPr>
          <p:nvPr>
            <p:ph type="title"/>
          </p:nvPr>
        </p:nvSpPr>
        <p:spPr>
          <a:xfrm>
            <a:off x="782664" y="-251262"/>
            <a:ext cx="10373016" cy="1369074"/>
          </a:xfrm>
        </p:spPr>
        <p:txBody>
          <a:bodyPr>
            <a:normAutofit/>
          </a:bodyPr>
          <a:lstStyle/>
          <a:p>
            <a:r>
              <a:rPr lang="en-US" sz="3600" dirty="0"/>
              <a:t>HEAVY-TRAFFIC: general case</a:t>
            </a:r>
          </a:p>
        </p:txBody>
      </p:sp>
      <p:sp>
        <p:nvSpPr>
          <p:cNvPr id="4" name="Slide Number Placeholder 3">
            <a:extLst>
              <a:ext uri="{FF2B5EF4-FFF2-40B4-BE49-F238E27FC236}">
                <a16:creationId xmlns:a16="http://schemas.microsoft.com/office/drawing/2014/main" id="{59DA5F44-A964-477F-A0D2-1E2B4A3717C6}"/>
              </a:ext>
            </a:extLst>
          </p:cNvPr>
          <p:cNvSpPr>
            <a:spLocks noGrp="1"/>
          </p:cNvSpPr>
          <p:nvPr>
            <p:ph type="sldNum" sz="quarter" idx="12"/>
          </p:nvPr>
        </p:nvSpPr>
        <p:spPr/>
        <p:txBody>
          <a:bodyPr/>
          <a:lstStyle/>
          <a:p>
            <a:fld id="{3A98EE3D-8CD1-4C3F-BD1C-C98C9596463C}" type="slidenum">
              <a:rPr lang="en-US" smtClean="0"/>
              <a:t>8</a:t>
            </a:fld>
            <a:endParaRPr lang="en-US" dirty="0"/>
          </a:p>
        </p:txBody>
      </p:sp>
      <p:sp>
        <p:nvSpPr>
          <p:cNvPr id="2" name="Content Placeholder 1">
            <a:extLst>
              <a:ext uri="{FF2B5EF4-FFF2-40B4-BE49-F238E27FC236}">
                <a16:creationId xmlns:a16="http://schemas.microsoft.com/office/drawing/2014/main" id="{26D49EA2-C38D-4DEC-8E69-607F7DFDB89B}"/>
              </a:ext>
            </a:extLst>
          </p:cNvPr>
          <p:cNvSpPr>
            <a:spLocks noGrp="1"/>
          </p:cNvSpPr>
          <p:nvPr>
            <p:ph idx="1"/>
          </p:nvPr>
        </p:nvSpPr>
        <p:spPr>
          <a:xfrm>
            <a:off x="782664" y="1838898"/>
            <a:ext cx="10373016" cy="3513672"/>
          </a:xfrm>
        </p:spPr>
        <p:txBody>
          <a:bodyPr/>
          <a:lstStyle/>
          <a:p>
            <a:pPr>
              <a:buFont typeface="Arial" panose="020B0604020202020204" pitchFamily="34" charset="0"/>
              <a:buChar char="•"/>
            </a:pPr>
            <a:r>
              <a:rPr lang="en-US" dirty="0"/>
              <a:t>General Arrivals and General control – Stationary distribution unknown</a:t>
            </a:r>
          </a:p>
          <a:p>
            <a:pPr lvl="1">
              <a:buFont typeface="Arial" panose="020B0604020202020204" pitchFamily="34" charset="0"/>
              <a:buChar char="•"/>
            </a:pPr>
            <a:r>
              <a:rPr lang="en-US" dirty="0"/>
              <a:t>Control ensures stability</a:t>
            </a:r>
          </a:p>
          <a:p>
            <a:pPr>
              <a:buFont typeface="Arial" panose="020B0604020202020204" pitchFamily="34" charset="0"/>
              <a:buChar char="•"/>
            </a:pPr>
            <a:endParaRPr lang="en-US" dirty="0"/>
          </a:p>
          <a:p>
            <a:pPr>
              <a:buFont typeface="Arial" panose="020B0604020202020204" pitchFamily="34" charset="0"/>
              <a:buChar char="•"/>
            </a:pPr>
            <a:endParaRPr lang="en-US" dirty="0"/>
          </a:p>
          <a:p>
            <a:pPr>
              <a:buFont typeface="Arial" panose="020B0604020202020204" pitchFamily="34" charset="0"/>
              <a:buChar char="•"/>
            </a:pPr>
            <a:endParaRPr lang="en-US" dirty="0"/>
          </a:p>
          <a:p>
            <a:pPr>
              <a:buFont typeface="Arial" panose="020B0604020202020204" pitchFamily="34" charset="0"/>
              <a:buChar char="•"/>
            </a:pPr>
            <a:endParaRPr lang="en-US" dirty="0"/>
          </a:p>
        </p:txBody>
      </p:sp>
      <p:grpSp>
        <p:nvGrpSpPr>
          <p:cNvPr id="19" name="Group 18">
            <a:extLst>
              <a:ext uri="{FF2B5EF4-FFF2-40B4-BE49-F238E27FC236}">
                <a16:creationId xmlns:a16="http://schemas.microsoft.com/office/drawing/2014/main" id="{FD4DFE43-C00F-4E3E-92B1-B4E8266467B8}"/>
              </a:ext>
            </a:extLst>
          </p:cNvPr>
          <p:cNvGrpSpPr/>
          <p:nvPr/>
        </p:nvGrpSpPr>
        <p:grpSpPr>
          <a:xfrm>
            <a:off x="1938854" y="786330"/>
            <a:ext cx="7679200" cy="1407480"/>
            <a:chOff x="493802" y="1556575"/>
            <a:chExt cx="11376875" cy="2362118"/>
          </a:xfrm>
        </p:grpSpPr>
        <p:pic>
          <p:nvPicPr>
            <p:cNvPr id="5" name="Content Placeholder 4" descr="Line arrow: Straight">
              <a:extLst>
                <a:ext uri="{FF2B5EF4-FFF2-40B4-BE49-F238E27FC236}">
                  <a16:creationId xmlns:a16="http://schemas.microsoft.com/office/drawing/2014/main" id="{4D77B795-F767-4BE2-A1A0-43A8B6BC1A9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764501" y="1556575"/>
              <a:ext cx="633432" cy="642199"/>
            </a:xfrm>
            <a:prstGeom prst="rect">
              <a:avLst/>
            </a:prstGeom>
          </p:spPr>
        </p:pic>
        <p:pic>
          <p:nvPicPr>
            <p:cNvPr id="6" name="Graphic 5" descr="Man">
              <a:extLst>
                <a:ext uri="{FF2B5EF4-FFF2-40B4-BE49-F238E27FC236}">
                  <a16:creationId xmlns:a16="http://schemas.microsoft.com/office/drawing/2014/main" id="{6B08ACC2-C753-4E1B-AB09-6C38AB46C9D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844261" y="1616574"/>
              <a:ext cx="633432" cy="642199"/>
            </a:xfrm>
            <a:prstGeom prst="rect">
              <a:avLst/>
            </a:prstGeom>
          </p:spPr>
        </p:pic>
        <p:pic>
          <p:nvPicPr>
            <p:cNvPr id="7" name="Graphic 6" descr="Car">
              <a:extLst>
                <a:ext uri="{FF2B5EF4-FFF2-40B4-BE49-F238E27FC236}">
                  <a16:creationId xmlns:a16="http://schemas.microsoft.com/office/drawing/2014/main" id="{DF9E6050-2167-4708-A2BF-EC1A83FEAD8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407324" y="1605104"/>
              <a:ext cx="633432" cy="642199"/>
            </a:xfrm>
            <a:prstGeom prst="rect">
              <a:avLst/>
            </a:prstGeom>
          </p:spPr>
        </p:pic>
        <p:cxnSp>
          <p:nvCxnSpPr>
            <p:cNvPr id="8" name="Straight Connector 7">
              <a:extLst>
                <a:ext uri="{FF2B5EF4-FFF2-40B4-BE49-F238E27FC236}">
                  <a16:creationId xmlns:a16="http://schemas.microsoft.com/office/drawing/2014/main" id="{B55E3505-00C3-4491-B10F-6F4B5E7DA0C6}"/>
                </a:ext>
              </a:extLst>
            </p:cNvPr>
            <p:cNvCxnSpPr>
              <a:cxnSpLocks/>
            </p:cNvCxnSpPr>
            <p:nvPr/>
          </p:nvCxnSpPr>
          <p:spPr>
            <a:xfrm>
              <a:off x="4314257" y="1583888"/>
              <a:ext cx="1752878"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603304F-C604-4481-85C1-D9D186338642}"/>
                </a:ext>
              </a:extLst>
            </p:cNvPr>
            <p:cNvCxnSpPr>
              <a:cxnSpLocks/>
            </p:cNvCxnSpPr>
            <p:nvPr/>
          </p:nvCxnSpPr>
          <p:spPr>
            <a:xfrm>
              <a:off x="6067135" y="1583888"/>
              <a:ext cx="0" cy="691786"/>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2F30FB2D-B5E5-4364-BECA-284D25F5FC2E}"/>
                </a:ext>
              </a:extLst>
            </p:cNvPr>
            <p:cNvCxnSpPr>
              <a:cxnSpLocks/>
            </p:cNvCxnSpPr>
            <p:nvPr/>
          </p:nvCxnSpPr>
          <p:spPr>
            <a:xfrm flipV="1">
              <a:off x="4314257" y="2275674"/>
              <a:ext cx="1752878" cy="1003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1" name="Graphic 10" descr="Car">
              <a:extLst>
                <a:ext uri="{FF2B5EF4-FFF2-40B4-BE49-F238E27FC236}">
                  <a16:creationId xmlns:a16="http://schemas.microsoft.com/office/drawing/2014/main" id="{9B871434-448F-4D90-B36A-1D75F3A76DC3}"/>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755847" y="1591004"/>
              <a:ext cx="633432" cy="642199"/>
            </a:xfrm>
            <a:prstGeom prst="rect">
              <a:avLst/>
            </a:prstGeom>
          </p:spPr>
        </p:pic>
        <p:pic>
          <p:nvPicPr>
            <p:cNvPr id="12" name="Graphic 11" descr="Car">
              <a:extLst>
                <a:ext uri="{FF2B5EF4-FFF2-40B4-BE49-F238E27FC236}">
                  <a16:creationId xmlns:a16="http://schemas.microsoft.com/office/drawing/2014/main" id="{8F90523F-91E3-4019-BFC5-F66FEEEBEE9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100891" y="1582554"/>
              <a:ext cx="633432" cy="642199"/>
            </a:xfrm>
            <a:prstGeom prst="rect">
              <a:avLst/>
            </a:prstGeom>
          </p:spPr>
        </p:pic>
        <p:cxnSp>
          <p:nvCxnSpPr>
            <p:cNvPr id="13" name="Straight Connector 12">
              <a:extLst>
                <a:ext uri="{FF2B5EF4-FFF2-40B4-BE49-F238E27FC236}">
                  <a16:creationId xmlns:a16="http://schemas.microsoft.com/office/drawing/2014/main" id="{72BE2D08-79B8-4DB6-89E6-66A60CF0C5B6}"/>
                </a:ext>
              </a:extLst>
            </p:cNvPr>
            <p:cNvCxnSpPr>
              <a:cxnSpLocks/>
            </p:cNvCxnSpPr>
            <p:nvPr/>
          </p:nvCxnSpPr>
          <p:spPr>
            <a:xfrm>
              <a:off x="6943574" y="1588437"/>
              <a:ext cx="1752878"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3F84AB4-FCD7-48D9-8823-0518CEF60E4C}"/>
                </a:ext>
              </a:extLst>
            </p:cNvPr>
            <p:cNvCxnSpPr>
              <a:cxnSpLocks/>
            </p:cNvCxnSpPr>
            <p:nvPr/>
          </p:nvCxnSpPr>
          <p:spPr>
            <a:xfrm>
              <a:off x="6946171" y="1588437"/>
              <a:ext cx="0" cy="691786"/>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3FA86FEB-C663-4139-B334-E000C93428CB}"/>
                </a:ext>
              </a:extLst>
            </p:cNvPr>
            <p:cNvCxnSpPr>
              <a:cxnSpLocks/>
            </p:cNvCxnSpPr>
            <p:nvPr/>
          </p:nvCxnSpPr>
          <p:spPr>
            <a:xfrm flipV="1">
              <a:off x="6943574" y="2269339"/>
              <a:ext cx="1752878" cy="1003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6" name="Graphic 15" descr="Man">
              <a:extLst>
                <a:ext uri="{FF2B5EF4-FFF2-40B4-BE49-F238E27FC236}">
                  <a16:creationId xmlns:a16="http://schemas.microsoft.com/office/drawing/2014/main" id="{E7D904DB-A4FF-45E7-BA05-95F3901649C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204580" y="1613554"/>
              <a:ext cx="633432" cy="642199"/>
            </a:xfrm>
            <a:prstGeom prst="rect">
              <a:avLst/>
            </a:prstGeom>
          </p:spPr>
        </p:pic>
        <p:pic>
          <p:nvPicPr>
            <p:cNvPr id="17" name="Graphic 16" descr="Man">
              <a:extLst>
                <a:ext uri="{FF2B5EF4-FFF2-40B4-BE49-F238E27FC236}">
                  <a16:creationId xmlns:a16="http://schemas.microsoft.com/office/drawing/2014/main" id="{3E757DE5-DD8D-4AB3-8DBB-D37BA8931C1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579712" y="1616574"/>
              <a:ext cx="633432" cy="642199"/>
            </a:xfrm>
            <a:prstGeom prst="rect">
              <a:avLst/>
            </a:prstGeom>
          </p:spPr>
        </p:pic>
        <p:pic>
          <p:nvPicPr>
            <p:cNvPr id="18" name="Content Placeholder 4" descr="Line arrow: Straight">
              <a:extLst>
                <a:ext uri="{FF2B5EF4-FFF2-40B4-BE49-F238E27FC236}">
                  <a16:creationId xmlns:a16="http://schemas.microsoft.com/office/drawing/2014/main" id="{3FD2617A-949C-4051-994A-30E47381745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0800000">
              <a:off x="3092209" y="1577358"/>
              <a:ext cx="633432" cy="642199"/>
            </a:xfrm>
            <a:prstGeom prst="rect">
              <a:avLst/>
            </a:prstGeom>
          </p:spPr>
        </p:pic>
        <p:sp>
          <p:nvSpPr>
            <p:cNvPr id="22" name="Right Brace 21">
              <a:extLst>
                <a:ext uri="{FF2B5EF4-FFF2-40B4-BE49-F238E27FC236}">
                  <a16:creationId xmlns:a16="http://schemas.microsoft.com/office/drawing/2014/main" id="{5E575961-42D1-4054-B63A-BD7F1EEBA6F9}"/>
                </a:ext>
              </a:extLst>
            </p:cNvPr>
            <p:cNvSpPr/>
            <p:nvPr/>
          </p:nvSpPr>
          <p:spPr>
            <a:xfrm rot="5400000">
              <a:off x="4961582" y="1517254"/>
              <a:ext cx="218482" cy="1939865"/>
            </a:xfrm>
            <a:prstGeom prst="rightBrace">
              <a:avLst/>
            </a:prstGeom>
            <a:ln w="28575">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0444E230-A0EC-4AEB-AD6A-8E94E257D85B}"/>
                    </a:ext>
                  </a:extLst>
                </p:cNvPr>
                <p:cNvSpPr txBox="1"/>
                <p:nvPr/>
              </p:nvSpPr>
              <p:spPr>
                <a:xfrm>
                  <a:off x="4826333" y="2627405"/>
                  <a:ext cx="619938" cy="51653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400" b="0" i="1" smtClean="0">
                                <a:solidFill>
                                  <a:schemeClr val="accent2"/>
                                </a:solidFill>
                                <a:latin typeface="Cambria Math" panose="02040503050406030204" pitchFamily="18" charset="0"/>
                              </a:rPr>
                            </m:ctrlPr>
                          </m:sSubPr>
                          <m:e>
                            <m:r>
                              <a:rPr lang="en-US" sz="1400" b="0" i="1" smtClean="0">
                                <a:solidFill>
                                  <a:schemeClr val="accent2"/>
                                </a:solidFill>
                                <a:latin typeface="Cambria Math" panose="02040503050406030204" pitchFamily="18" charset="0"/>
                              </a:rPr>
                              <m:t>𝑞</m:t>
                            </m:r>
                          </m:e>
                          <m:sub>
                            <m:r>
                              <a:rPr lang="en-US" sz="1400" b="0" i="1" smtClean="0">
                                <a:solidFill>
                                  <a:schemeClr val="accent2"/>
                                </a:solidFill>
                                <a:latin typeface="Cambria Math" panose="02040503050406030204" pitchFamily="18" charset="0"/>
                              </a:rPr>
                              <m:t>1</m:t>
                            </m:r>
                          </m:sub>
                        </m:sSub>
                      </m:oMath>
                    </m:oMathPara>
                  </a14:m>
                  <a:endParaRPr lang="en-US" sz="1400" dirty="0">
                    <a:solidFill>
                      <a:schemeClr val="accent2"/>
                    </a:solidFill>
                  </a:endParaRPr>
                </a:p>
              </p:txBody>
            </p:sp>
          </mc:Choice>
          <mc:Fallback xmlns="">
            <p:sp>
              <p:nvSpPr>
                <p:cNvPr id="23" name="TextBox 22">
                  <a:extLst>
                    <a:ext uri="{FF2B5EF4-FFF2-40B4-BE49-F238E27FC236}">
                      <a16:creationId xmlns:a16="http://schemas.microsoft.com/office/drawing/2014/main" id="{0444E230-A0EC-4AEB-AD6A-8E94E257D85B}"/>
                    </a:ext>
                  </a:extLst>
                </p:cNvPr>
                <p:cNvSpPr txBox="1">
                  <a:spLocks noRot="1" noChangeAspect="1" noMove="1" noResize="1" noEditPoints="1" noAdjustHandles="1" noChangeArrowheads="1" noChangeShapeType="1" noTextEdit="1"/>
                </p:cNvSpPr>
                <p:nvPr/>
              </p:nvSpPr>
              <p:spPr>
                <a:xfrm>
                  <a:off x="4826333" y="2627405"/>
                  <a:ext cx="619938" cy="516530"/>
                </a:xfrm>
                <a:prstGeom prst="rect">
                  <a:avLst/>
                </a:prstGeom>
                <a:blipFill>
                  <a:blip r:embed="rId9"/>
                  <a:stretch>
                    <a:fillRect b="-6000"/>
                  </a:stretch>
                </a:blipFill>
              </p:spPr>
              <p:txBody>
                <a:bodyPr/>
                <a:lstStyle/>
                <a:p>
                  <a:r>
                    <a:rPr lang="en-US">
                      <a:noFill/>
                    </a:rPr>
                    <a:t> </a:t>
                  </a:r>
                </a:p>
              </p:txBody>
            </p:sp>
          </mc:Fallback>
        </mc:AlternateContent>
        <p:sp>
          <p:nvSpPr>
            <p:cNvPr id="24" name="Right Brace 23">
              <a:extLst>
                <a:ext uri="{FF2B5EF4-FFF2-40B4-BE49-F238E27FC236}">
                  <a16:creationId xmlns:a16="http://schemas.microsoft.com/office/drawing/2014/main" id="{4752C390-D383-48B7-9323-DA37FB2B57D7}"/>
                </a:ext>
              </a:extLst>
            </p:cNvPr>
            <p:cNvSpPr/>
            <p:nvPr/>
          </p:nvSpPr>
          <p:spPr>
            <a:xfrm rot="5400000">
              <a:off x="7454264" y="1867256"/>
              <a:ext cx="178355" cy="1199735"/>
            </a:xfrm>
            <a:prstGeom prst="rightBrace">
              <a:avLst/>
            </a:prstGeom>
            <a:ln w="28575">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813BE8FF-55F9-40A5-A66E-3140C08732C7}"/>
                    </a:ext>
                  </a:extLst>
                </p:cNvPr>
                <p:cNvSpPr txBox="1"/>
                <p:nvPr/>
              </p:nvSpPr>
              <p:spPr>
                <a:xfrm>
                  <a:off x="7370088" y="2648006"/>
                  <a:ext cx="302416" cy="51653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400" b="0" i="1" smtClean="0">
                                <a:solidFill>
                                  <a:schemeClr val="accent2"/>
                                </a:solidFill>
                                <a:latin typeface="Cambria Math" panose="02040503050406030204" pitchFamily="18" charset="0"/>
                              </a:rPr>
                            </m:ctrlPr>
                          </m:sSubPr>
                          <m:e>
                            <m:r>
                              <a:rPr lang="en-US" sz="1400" b="0" i="1" smtClean="0">
                                <a:solidFill>
                                  <a:schemeClr val="accent2"/>
                                </a:solidFill>
                                <a:latin typeface="Cambria Math" panose="02040503050406030204" pitchFamily="18" charset="0"/>
                              </a:rPr>
                              <m:t>𝑞</m:t>
                            </m:r>
                          </m:e>
                          <m:sub>
                            <m:r>
                              <a:rPr lang="en-US" sz="1400" b="0" i="1" smtClean="0">
                                <a:solidFill>
                                  <a:schemeClr val="accent2"/>
                                </a:solidFill>
                                <a:latin typeface="Cambria Math" panose="02040503050406030204" pitchFamily="18" charset="0"/>
                              </a:rPr>
                              <m:t>2</m:t>
                            </m:r>
                          </m:sub>
                        </m:sSub>
                      </m:oMath>
                    </m:oMathPara>
                  </a14:m>
                  <a:endParaRPr lang="en-US" sz="1400" dirty="0">
                    <a:solidFill>
                      <a:schemeClr val="accent2"/>
                    </a:solidFill>
                  </a:endParaRPr>
                </a:p>
              </p:txBody>
            </p:sp>
          </mc:Choice>
          <mc:Fallback xmlns="">
            <p:sp>
              <p:nvSpPr>
                <p:cNvPr id="25" name="TextBox 24">
                  <a:extLst>
                    <a:ext uri="{FF2B5EF4-FFF2-40B4-BE49-F238E27FC236}">
                      <a16:creationId xmlns:a16="http://schemas.microsoft.com/office/drawing/2014/main" id="{813BE8FF-55F9-40A5-A66E-3140C08732C7}"/>
                    </a:ext>
                  </a:extLst>
                </p:cNvPr>
                <p:cNvSpPr txBox="1">
                  <a:spLocks noRot="1" noChangeAspect="1" noMove="1" noResize="1" noEditPoints="1" noAdjustHandles="1" noChangeArrowheads="1" noChangeShapeType="1" noTextEdit="1"/>
                </p:cNvSpPr>
                <p:nvPr/>
              </p:nvSpPr>
              <p:spPr>
                <a:xfrm>
                  <a:off x="7370088" y="2648006"/>
                  <a:ext cx="302416" cy="516530"/>
                </a:xfrm>
                <a:prstGeom prst="rect">
                  <a:avLst/>
                </a:prstGeom>
                <a:blipFill>
                  <a:blip r:embed="rId10"/>
                  <a:stretch>
                    <a:fillRect r="-44118" b="-6000"/>
                  </a:stretch>
                </a:blipFill>
              </p:spPr>
              <p:txBody>
                <a:bodyPr/>
                <a:lstStyle/>
                <a:p>
                  <a:r>
                    <a:rPr lang="en-US">
                      <a:noFill/>
                    </a:rPr>
                    <a:t> </a:t>
                  </a:r>
                </a:p>
              </p:txBody>
            </p:sp>
          </mc:Fallback>
        </mc:AlternateContent>
        <p:pic>
          <p:nvPicPr>
            <p:cNvPr id="30" name="Content Placeholder 4" descr="Line arrow: Straight">
              <a:extLst>
                <a:ext uri="{FF2B5EF4-FFF2-40B4-BE49-F238E27FC236}">
                  <a16:creationId xmlns:a16="http://schemas.microsoft.com/office/drawing/2014/main" id="{251E9632-CF72-4974-9E38-BF8427F30BA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0800000">
              <a:off x="725391" y="1633534"/>
              <a:ext cx="633432" cy="642199"/>
            </a:xfrm>
            <a:prstGeom prst="rect">
              <a:avLst/>
            </a:prstGeom>
          </p:spPr>
        </p:pic>
        <mc:AlternateContent xmlns:mc="http://schemas.openxmlformats.org/markup-compatibility/2006" xmlns:a14="http://schemas.microsoft.com/office/drawing/2010/main">
          <mc:Choice Requires="a14">
            <p:sp>
              <p:nvSpPr>
                <p:cNvPr id="31" name="Rectangle 30">
                  <a:extLst>
                    <a:ext uri="{FF2B5EF4-FFF2-40B4-BE49-F238E27FC236}">
                      <a16:creationId xmlns:a16="http://schemas.microsoft.com/office/drawing/2014/main" id="{D9D3110A-24AD-444D-89BD-64B18B457414}"/>
                    </a:ext>
                  </a:extLst>
                </p:cNvPr>
                <p:cNvSpPr/>
                <p:nvPr/>
              </p:nvSpPr>
              <p:spPr>
                <a:xfrm>
                  <a:off x="493802" y="2114924"/>
                  <a:ext cx="1157137" cy="882189"/>
                </a:xfrm>
                <a:prstGeom prst="rect">
                  <a:avLst/>
                </a:prstGeom>
              </p:spPr>
              <p:txBody>
                <a:bodyPr wrap="none">
                  <a:spAutoFit/>
                </a:bodyPr>
                <a:lstStyle/>
                <a:p>
                  <a:pPr lvl="0" algn="ctr"/>
                  <a14:m>
                    <m:oMath xmlns:m="http://schemas.openxmlformats.org/officeDocument/2006/math">
                      <m:sSub>
                        <m:sSubPr>
                          <m:ctrlPr>
                            <a:rPr lang="en-US" sz="140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𝑎</m:t>
                          </m:r>
                        </m:e>
                        <m:sub>
                          <m:r>
                            <a:rPr lang="en-US" sz="1400" i="1">
                              <a:solidFill>
                                <a:schemeClr val="accent2"/>
                              </a:solidFill>
                              <a:latin typeface="Cambria Math" panose="02040503050406030204" pitchFamily="18" charset="0"/>
                              <a:ea typeface="Cambria Math" panose="02040503050406030204" pitchFamily="18" charset="0"/>
                            </a:rPr>
                            <m:t>1</m:t>
                          </m:r>
                        </m:sub>
                      </m:sSub>
                    </m:oMath>
                  </a14:m>
                  <a:r>
                    <a:rPr lang="en-US" sz="1400" b="0" dirty="0">
                      <a:solidFill>
                        <a:schemeClr val="accent2"/>
                      </a:solidFill>
                      <a:ea typeface="Cambria Math" panose="02040503050406030204" pitchFamily="18" charset="0"/>
                    </a:rPr>
                    <a:t> - </a:t>
                  </a:r>
                  <a:r>
                    <a:rPr lang="en-US" sz="1400" b="0" dirty="0" err="1">
                      <a:solidFill>
                        <a:schemeClr val="accent2"/>
                      </a:solidFill>
                      <a:ea typeface="Cambria Math" panose="02040503050406030204" pitchFamily="18" charset="0"/>
                    </a:rPr>
                    <a:t>iid</a:t>
                  </a:r>
                  <a:endParaRPr lang="en-US" sz="1400" b="0" dirty="0">
                    <a:solidFill>
                      <a:schemeClr val="accent2"/>
                    </a:solidFill>
                    <a:ea typeface="Cambria Math" panose="02040503050406030204" pitchFamily="18" charset="0"/>
                  </a:endParaRPr>
                </a:p>
                <a:p>
                  <a:pPr lvl="0" algn="ctr"/>
                  <a14:m>
                    <m:oMathPara xmlns:m="http://schemas.openxmlformats.org/officeDocument/2006/math">
                      <m:oMathParaPr>
                        <m:jc m:val="centerGroup"/>
                      </m:oMathParaPr>
                      <m:oMath xmlns:m="http://schemas.openxmlformats.org/officeDocument/2006/math">
                        <m:sSub>
                          <m:sSubPr>
                            <m:ctrlPr>
                              <a:rPr lang="en-US" sz="1400" b="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𝜆</m:t>
                            </m:r>
                          </m:e>
                          <m:sub/>
                        </m:sSub>
                        <m:r>
                          <a:rPr lang="en-US" sz="1400" b="0" i="1" smtClean="0">
                            <a:solidFill>
                              <a:schemeClr val="accent2"/>
                            </a:solidFill>
                            <a:latin typeface="Cambria Math" panose="02040503050406030204" pitchFamily="18" charset="0"/>
                            <a:ea typeface="Cambria Math" panose="02040503050406030204" pitchFamily="18" charset="0"/>
                          </a:rPr>
                          <m:t> </m:t>
                        </m:r>
                        <m:sSubSup>
                          <m:sSubSupPr>
                            <m:ctrlPr>
                              <a:rPr lang="en-US" sz="1400" b="0" i="1" smtClean="0">
                                <a:solidFill>
                                  <a:schemeClr val="accent2"/>
                                </a:solidFill>
                                <a:latin typeface="Cambria Math" panose="02040503050406030204" pitchFamily="18" charset="0"/>
                                <a:ea typeface="Cambria Math" panose="02040503050406030204" pitchFamily="18" charset="0"/>
                              </a:rPr>
                            </m:ctrlPr>
                          </m:sSubSupPr>
                          <m:e>
                            <m:r>
                              <a:rPr lang="en-US" sz="1400" b="0" i="1" smtClean="0">
                                <a:solidFill>
                                  <a:schemeClr val="accent2"/>
                                </a:solidFill>
                                <a:latin typeface="Cambria Math" panose="02040503050406030204" pitchFamily="18" charset="0"/>
                                <a:ea typeface="Cambria Math" panose="02040503050406030204" pitchFamily="18" charset="0"/>
                              </a:rPr>
                              <m:t>𝜎</m:t>
                            </m:r>
                          </m:e>
                          <m:sub>
                            <m:r>
                              <a:rPr lang="en-US" sz="1400" b="0" i="1" smtClean="0">
                                <a:solidFill>
                                  <a:schemeClr val="accent2"/>
                                </a:solidFill>
                                <a:latin typeface="Cambria Math" panose="02040503050406030204" pitchFamily="18" charset="0"/>
                                <a:ea typeface="Cambria Math" panose="02040503050406030204" pitchFamily="18" charset="0"/>
                              </a:rPr>
                              <m:t>1</m:t>
                            </m:r>
                          </m:sub>
                          <m:sup>
                            <m:r>
                              <a:rPr lang="en-US" sz="1400" b="0" i="1" smtClean="0">
                                <a:solidFill>
                                  <a:schemeClr val="accent2"/>
                                </a:solidFill>
                                <a:latin typeface="Cambria Math" panose="02040503050406030204" pitchFamily="18" charset="0"/>
                                <a:ea typeface="Cambria Math" panose="02040503050406030204" pitchFamily="18" charset="0"/>
                              </a:rPr>
                              <m:t>2</m:t>
                            </m:r>
                          </m:sup>
                        </m:sSubSup>
                      </m:oMath>
                    </m:oMathPara>
                  </a14:m>
                  <a:endParaRPr lang="en-US" sz="1400" dirty="0">
                    <a:solidFill>
                      <a:schemeClr val="accent2"/>
                    </a:solidFill>
                  </a:endParaRPr>
                </a:p>
              </p:txBody>
            </p:sp>
          </mc:Choice>
          <mc:Fallback xmlns="">
            <p:sp>
              <p:nvSpPr>
                <p:cNvPr id="31" name="Rectangle 30">
                  <a:extLst>
                    <a:ext uri="{FF2B5EF4-FFF2-40B4-BE49-F238E27FC236}">
                      <a16:creationId xmlns:a16="http://schemas.microsoft.com/office/drawing/2014/main" id="{D9D3110A-24AD-444D-89BD-64B18B457414}"/>
                    </a:ext>
                  </a:extLst>
                </p:cNvPr>
                <p:cNvSpPr>
                  <a:spLocks noRot="1" noChangeAspect="1" noMove="1" noResize="1" noEditPoints="1" noAdjustHandles="1" noChangeArrowheads="1" noChangeShapeType="1" noTextEdit="1"/>
                </p:cNvSpPr>
                <p:nvPr/>
              </p:nvSpPr>
              <p:spPr>
                <a:xfrm>
                  <a:off x="493802" y="2114924"/>
                  <a:ext cx="1157137" cy="882189"/>
                </a:xfrm>
                <a:prstGeom prst="rect">
                  <a:avLst/>
                </a:prstGeom>
                <a:blipFill>
                  <a:blip r:embed="rId11"/>
                  <a:stretch>
                    <a:fillRect t="-2326" r="-3125"/>
                  </a:stretch>
                </a:blipFill>
              </p:spPr>
              <p:txBody>
                <a:bodyPr/>
                <a:lstStyle/>
                <a:p>
                  <a:r>
                    <a:rPr lang="en-US">
                      <a:noFill/>
                    </a:rPr>
                    <a:t> </a:t>
                  </a:r>
                </a:p>
              </p:txBody>
            </p:sp>
          </mc:Fallback>
        </mc:AlternateContent>
        <p:pic>
          <p:nvPicPr>
            <p:cNvPr id="32" name="Content Placeholder 4" descr="Line arrow: Straight">
              <a:extLst>
                <a:ext uri="{FF2B5EF4-FFF2-40B4-BE49-F238E27FC236}">
                  <a16:creationId xmlns:a16="http://schemas.microsoft.com/office/drawing/2014/main" id="{1CEC0B1C-A67D-474F-AB4D-BCD3BEEA704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852950" y="1556575"/>
              <a:ext cx="633432" cy="642199"/>
            </a:xfrm>
            <a:prstGeom prst="rect">
              <a:avLst/>
            </a:prstGeom>
          </p:spPr>
        </p:pic>
        <mc:AlternateContent xmlns:mc="http://schemas.openxmlformats.org/markup-compatibility/2006" xmlns:a14="http://schemas.microsoft.com/office/drawing/2010/main">
          <mc:Choice Requires="a14">
            <p:sp>
              <p:nvSpPr>
                <p:cNvPr id="33" name="Rectangle 32">
                  <a:extLst>
                    <a:ext uri="{FF2B5EF4-FFF2-40B4-BE49-F238E27FC236}">
                      <a16:creationId xmlns:a16="http://schemas.microsoft.com/office/drawing/2014/main" id="{7AE0AE9D-85A7-43C1-A218-E787DE527DEE}"/>
                    </a:ext>
                  </a:extLst>
                </p:cNvPr>
                <p:cNvSpPr/>
                <p:nvPr/>
              </p:nvSpPr>
              <p:spPr>
                <a:xfrm>
                  <a:off x="10699196" y="2020434"/>
                  <a:ext cx="1171481" cy="882833"/>
                </a:xfrm>
                <a:prstGeom prst="rect">
                  <a:avLst/>
                </a:prstGeom>
              </p:spPr>
              <p:txBody>
                <a:bodyPr wrap="none">
                  <a:spAutoFit/>
                </a:bodyPr>
                <a:lstStyle/>
                <a:p>
                  <a:pPr lvl="0" algn="ctr"/>
                  <a14:m>
                    <m:oMath xmlns:m="http://schemas.openxmlformats.org/officeDocument/2006/math">
                      <m:sSub>
                        <m:sSubPr>
                          <m:ctrlPr>
                            <a:rPr lang="en-US" sz="140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𝑎</m:t>
                          </m:r>
                        </m:e>
                        <m:sub>
                          <m:r>
                            <a:rPr lang="en-US" sz="1400" b="0" i="1" smtClean="0">
                              <a:solidFill>
                                <a:schemeClr val="accent2"/>
                              </a:solidFill>
                              <a:latin typeface="Cambria Math" panose="02040503050406030204" pitchFamily="18" charset="0"/>
                              <a:ea typeface="Cambria Math" panose="02040503050406030204" pitchFamily="18" charset="0"/>
                            </a:rPr>
                            <m:t>2</m:t>
                          </m:r>
                        </m:sub>
                      </m:sSub>
                    </m:oMath>
                  </a14:m>
                  <a:r>
                    <a:rPr lang="en-US" sz="1400" b="0" dirty="0">
                      <a:solidFill>
                        <a:schemeClr val="accent2"/>
                      </a:solidFill>
                      <a:ea typeface="Cambria Math" panose="02040503050406030204" pitchFamily="18" charset="0"/>
                    </a:rPr>
                    <a:t> - </a:t>
                  </a:r>
                  <a:r>
                    <a:rPr lang="en-US" sz="1400" b="0" dirty="0" err="1">
                      <a:solidFill>
                        <a:schemeClr val="accent2"/>
                      </a:solidFill>
                      <a:ea typeface="Cambria Math" panose="02040503050406030204" pitchFamily="18" charset="0"/>
                    </a:rPr>
                    <a:t>iid</a:t>
                  </a:r>
                  <a:endParaRPr lang="en-US" sz="1400" b="0" dirty="0">
                    <a:solidFill>
                      <a:schemeClr val="accent2"/>
                    </a:solidFill>
                    <a:ea typeface="Cambria Math" panose="02040503050406030204" pitchFamily="18" charset="0"/>
                  </a:endParaRPr>
                </a:p>
                <a:p>
                  <a:pPr lvl="0" algn="ctr"/>
                  <a14:m>
                    <m:oMathPara xmlns:m="http://schemas.openxmlformats.org/officeDocument/2006/math">
                      <m:oMathParaPr>
                        <m:jc m:val="centerGroup"/>
                      </m:oMathParaPr>
                      <m:oMath xmlns:m="http://schemas.openxmlformats.org/officeDocument/2006/math">
                        <m:sSub>
                          <m:sSubPr>
                            <m:ctrlPr>
                              <a:rPr lang="en-US" sz="1400" b="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𝜆</m:t>
                            </m:r>
                          </m:e>
                          <m:sub/>
                        </m:sSub>
                        <m:r>
                          <a:rPr lang="en-US" sz="1400" b="0" i="1" smtClean="0">
                            <a:solidFill>
                              <a:schemeClr val="accent2"/>
                            </a:solidFill>
                            <a:latin typeface="Cambria Math" panose="02040503050406030204" pitchFamily="18" charset="0"/>
                            <a:ea typeface="Cambria Math" panose="02040503050406030204" pitchFamily="18" charset="0"/>
                          </a:rPr>
                          <m:t>, </m:t>
                        </m:r>
                        <m:sSubSup>
                          <m:sSubSupPr>
                            <m:ctrlPr>
                              <a:rPr lang="en-US" sz="1400" b="0" i="1" smtClean="0">
                                <a:solidFill>
                                  <a:schemeClr val="accent2"/>
                                </a:solidFill>
                                <a:latin typeface="Cambria Math" panose="02040503050406030204" pitchFamily="18" charset="0"/>
                                <a:ea typeface="Cambria Math" panose="02040503050406030204" pitchFamily="18" charset="0"/>
                              </a:rPr>
                            </m:ctrlPr>
                          </m:sSubSupPr>
                          <m:e>
                            <m:r>
                              <a:rPr lang="en-US" sz="1400" b="0" i="1" smtClean="0">
                                <a:solidFill>
                                  <a:schemeClr val="accent2"/>
                                </a:solidFill>
                                <a:latin typeface="Cambria Math" panose="02040503050406030204" pitchFamily="18" charset="0"/>
                                <a:ea typeface="Cambria Math" panose="02040503050406030204" pitchFamily="18" charset="0"/>
                              </a:rPr>
                              <m:t>𝜎</m:t>
                            </m:r>
                          </m:e>
                          <m:sub>
                            <m:r>
                              <a:rPr lang="en-US" sz="1400" b="0" i="1" smtClean="0">
                                <a:solidFill>
                                  <a:schemeClr val="accent2"/>
                                </a:solidFill>
                                <a:latin typeface="Cambria Math" panose="02040503050406030204" pitchFamily="18" charset="0"/>
                                <a:ea typeface="Cambria Math" panose="02040503050406030204" pitchFamily="18" charset="0"/>
                              </a:rPr>
                              <m:t>2</m:t>
                            </m:r>
                          </m:sub>
                          <m:sup>
                            <m:r>
                              <a:rPr lang="en-US" sz="1400" b="0" i="1" smtClean="0">
                                <a:solidFill>
                                  <a:schemeClr val="accent2"/>
                                </a:solidFill>
                                <a:latin typeface="Cambria Math" panose="02040503050406030204" pitchFamily="18" charset="0"/>
                                <a:ea typeface="Cambria Math" panose="02040503050406030204" pitchFamily="18" charset="0"/>
                              </a:rPr>
                              <m:t>2</m:t>
                            </m:r>
                          </m:sup>
                        </m:sSubSup>
                      </m:oMath>
                    </m:oMathPara>
                  </a14:m>
                  <a:endParaRPr lang="en-US" sz="1400" dirty="0">
                    <a:solidFill>
                      <a:schemeClr val="accent2"/>
                    </a:solidFill>
                  </a:endParaRPr>
                </a:p>
              </p:txBody>
            </p:sp>
          </mc:Choice>
          <mc:Fallback xmlns="">
            <p:sp>
              <p:nvSpPr>
                <p:cNvPr id="33" name="Rectangle 32">
                  <a:extLst>
                    <a:ext uri="{FF2B5EF4-FFF2-40B4-BE49-F238E27FC236}">
                      <a16:creationId xmlns:a16="http://schemas.microsoft.com/office/drawing/2014/main" id="{7AE0AE9D-85A7-43C1-A218-E787DE527DEE}"/>
                    </a:ext>
                  </a:extLst>
                </p:cNvPr>
                <p:cNvSpPr>
                  <a:spLocks noRot="1" noChangeAspect="1" noMove="1" noResize="1" noEditPoints="1" noAdjustHandles="1" noChangeArrowheads="1" noChangeShapeType="1" noTextEdit="1"/>
                </p:cNvSpPr>
                <p:nvPr/>
              </p:nvSpPr>
              <p:spPr>
                <a:xfrm>
                  <a:off x="10699196" y="2020434"/>
                  <a:ext cx="1171481" cy="882833"/>
                </a:xfrm>
                <a:prstGeom prst="rect">
                  <a:avLst/>
                </a:prstGeom>
                <a:blipFill>
                  <a:blip r:embed="rId12"/>
                  <a:stretch>
                    <a:fillRect t="-1149" r="-2308"/>
                  </a:stretch>
                </a:blipFill>
              </p:spPr>
              <p:txBody>
                <a:bodyPr/>
                <a:lstStyle/>
                <a:p>
                  <a:r>
                    <a:rPr lang="en-US">
                      <a:noFill/>
                    </a:rPr>
                    <a:t> </a:t>
                  </a:r>
                </a:p>
              </p:txBody>
            </p:sp>
          </mc:Fallback>
        </mc:AlternateContent>
        <p:grpSp>
          <p:nvGrpSpPr>
            <p:cNvPr id="37" name="Group 36">
              <a:extLst>
                <a:ext uri="{FF2B5EF4-FFF2-40B4-BE49-F238E27FC236}">
                  <a16:creationId xmlns:a16="http://schemas.microsoft.com/office/drawing/2014/main" id="{7938ECD1-EAD6-48DC-87D4-13C1019E0044}"/>
                </a:ext>
              </a:extLst>
            </p:cNvPr>
            <p:cNvGrpSpPr/>
            <p:nvPr/>
          </p:nvGrpSpPr>
          <p:grpSpPr>
            <a:xfrm>
              <a:off x="1823011" y="1722400"/>
              <a:ext cx="829679" cy="681669"/>
              <a:chOff x="9664697" y="1497178"/>
              <a:chExt cx="1079914" cy="909418"/>
            </a:xfrm>
          </p:grpSpPr>
          <p:sp>
            <p:nvSpPr>
              <p:cNvPr id="38" name="Rectangle 37">
                <a:extLst>
                  <a:ext uri="{FF2B5EF4-FFF2-40B4-BE49-F238E27FC236}">
                    <a16:creationId xmlns:a16="http://schemas.microsoft.com/office/drawing/2014/main" id="{6263B722-222A-4C5A-9585-715555DFF2C6}"/>
                  </a:ext>
                </a:extLst>
              </p:cNvPr>
              <p:cNvSpPr/>
              <p:nvPr/>
            </p:nvSpPr>
            <p:spPr>
              <a:xfrm>
                <a:off x="9664697" y="1497178"/>
                <a:ext cx="1079914" cy="90941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9" name="Graphic 38" descr="Coins outline">
                <a:extLst>
                  <a:ext uri="{FF2B5EF4-FFF2-40B4-BE49-F238E27FC236}">
                    <a16:creationId xmlns:a16="http://schemas.microsoft.com/office/drawing/2014/main" id="{D2787ACF-9296-460A-B695-33478E8153F0}"/>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9902047" y="1679854"/>
                <a:ext cx="589485" cy="589485"/>
              </a:xfrm>
              <a:prstGeom prst="rect">
                <a:avLst/>
              </a:prstGeom>
            </p:spPr>
          </p:pic>
        </p:grpSp>
        <p:grpSp>
          <p:nvGrpSpPr>
            <p:cNvPr id="40" name="Group 39">
              <a:extLst>
                <a:ext uri="{FF2B5EF4-FFF2-40B4-BE49-F238E27FC236}">
                  <a16:creationId xmlns:a16="http://schemas.microsoft.com/office/drawing/2014/main" id="{098A4B2B-12E8-4045-AF82-C4C99401E2D3}"/>
                </a:ext>
              </a:extLst>
            </p:cNvPr>
            <p:cNvGrpSpPr/>
            <p:nvPr/>
          </p:nvGrpSpPr>
          <p:grpSpPr>
            <a:xfrm>
              <a:off x="9809198" y="1639790"/>
              <a:ext cx="829679" cy="681669"/>
              <a:chOff x="9664697" y="1497178"/>
              <a:chExt cx="1079914" cy="909418"/>
            </a:xfrm>
          </p:grpSpPr>
          <p:sp>
            <p:nvSpPr>
              <p:cNvPr id="41" name="Rectangle 40">
                <a:extLst>
                  <a:ext uri="{FF2B5EF4-FFF2-40B4-BE49-F238E27FC236}">
                    <a16:creationId xmlns:a16="http://schemas.microsoft.com/office/drawing/2014/main" id="{B3165A8E-308B-4318-A065-FD27B9546AF6}"/>
                  </a:ext>
                </a:extLst>
              </p:cNvPr>
              <p:cNvSpPr/>
              <p:nvPr/>
            </p:nvSpPr>
            <p:spPr>
              <a:xfrm>
                <a:off x="9664697" y="1497178"/>
                <a:ext cx="1079914" cy="90941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2" name="Graphic 41" descr="Coins outline">
                <a:extLst>
                  <a:ext uri="{FF2B5EF4-FFF2-40B4-BE49-F238E27FC236}">
                    <a16:creationId xmlns:a16="http://schemas.microsoft.com/office/drawing/2014/main" id="{DB676E18-D2C6-41D2-B9E1-89B760EA3284}"/>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9902047" y="1679854"/>
                <a:ext cx="589485" cy="589485"/>
              </a:xfrm>
              <a:prstGeom prst="rect">
                <a:avLst/>
              </a:prstGeom>
            </p:spPr>
          </p:pic>
        </p:grpSp>
        <mc:AlternateContent xmlns:mc="http://schemas.openxmlformats.org/markup-compatibility/2006" xmlns:a14="http://schemas.microsoft.com/office/drawing/2010/main">
          <mc:Choice Requires="a14">
            <p:sp>
              <p:nvSpPr>
                <p:cNvPr id="36" name="Rectangle 35">
                  <a:extLst>
                    <a:ext uri="{FF2B5EF4-FFF2-40B4-BE49-F238E27FC236}">
                      <a16:creationId xmlns:a16="http://schemas.microsoft.com/office/drawing/2014/main" id="{78BDA1DD-0ADC-4119-9217-75F0B5B58734}"/>
                    </a:ext>
                  </a:extLst>
                </p:cNvPr>
                <p:cNvSpPr/>
                <p:nvPr/>
              </p:nvSpPr>
              <p:spPr>
                <a:xfrm>
                  <a:off x="2364817" y="2058219"/>
                  <a:ext cx="2152590" cy="1860474"/>
                </a:xfrm>
                <a:prstGeom prst="rect">
                  <a:avLst/>
                </a:prstGeom>
              </p:spPr>
              <p:txBody>
                <a:bodyPr wrap="none">
                  <a:spAutoFit/>
                </a:bodyPr>
                <a:lstStyle/>
                <a:p>
                  <a:pPr lvl="0" algn="ctr"/>
                  <a14:m>
                    <m:oMathPara xmlns:m="http://schemas.openxmlformats.org/officeDocument/2006/math">
                      <m:oMathParaPr>
                        <m:jc m:val="centerGroup"/>
                      </m:oMathParaPr>
                      <m:oMath xmlns:m="http://schemas.openxmlformats.org/officeDocument/2006/math">
                        <m:sSub>
                          <m:sSubPr>
                            <m:ctrlPr>
                              <a:rPr lang="en-US" sz="140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𝑎</m:t>
                            </m:r>
                          </m:e>
                          <m:sub>
                            <m:r>
                              <a:rPr lang="en-US" sz="1400" i="1">
                                <a:solidFill>
                                  <a:schemeClr val="accent2"/>
                                </a:solidFill>
                                <a:latin typeface="Cambria Math" panose="02040503050406030204" pitchFamily="18" charset="0"/>
                                <a:ea typeface="Cambria Math" panose="02040503050406030204" pitchFamily="18" charset="0"/>
                              </a:rPr>
                              <m:t>1</m:t>
                            </m:r>
                          </m:sub>
                        </m:sSub>
                        <m:d>
                          <m:dPr>
                            <m:ctrlPr>
                              <a:rPr lang="en-US" sz="1400" b="0" i="1" smtClean="0">
                                <a:solidFill>
                                  <a:schemeClr val="accent2"/>
                                </a:solidFill>
                                <a:latin typeface="Cambria Math" panose="02040503050406030204" pitchFamily="18" charset="0"/>
                                <a:ea typeface="Cambria Math" panose="02040503050406030204" pitchFamily="18" charset="0"/>
                              </a:rPr>
                            </m:ctrlPr>
                          </m:dPr>
                          <m:e>
                            <m:r>
                              <a:rPr lang="en-US" sz="1400" b="0" i="1" smtClean="0">
                                <a:solidFill>
                                  <a:schemeClr val="accent2"/>
                                </a:solidFill>
                                <a:latin typeface="Cambria Math" panose="02040503050406030204" pitchFamily="18" charset="0"/>
                                <a:ea typeface="Cambria Math" panose="02040503050406030204" pitchFamily="18" charset="0"/>
                              </a:rPr>
                              <m:t>𝑧</m:t>
                            </m:r>
                          </m:e>
                        </m:d>
                      </m:oMath>
                    </m:oMathPara>
                  </a14:m>
                  <a:endParaRPr lang="en-US" sz="1400" b="0" dirty="0">
                    <a:solidFill>
                      <a:schemeClr val="accent2"/>
                    </a:solidFill>
                    <a:ea typeface="Cambria Math" panose="02040503050406030204" pitchFamily="18" charset="0"/>
                  </a:endParaRPr>
                </a:p>
                <a:p>
                  <a:pPr lvl="0" algn="ctr"/>
                  <a14:m>
                    <m:oMathPara xmlns:m="http://schemas.openxmlformats.org/officeDocument/2006/math">
                      <m:oMathParaPr>
                        <m:jc m:val="centerGroup"/>
                      </m:oMathParaPr>
                      <m:oMath xmlns:m="http://schemas.openxmlformats.org/officeDocument/2006/math">
                        <m:r>
                          <a:rPr lang="en-US" sz="1400" i="1">
                            <a:solidFill>
                              <a:schemeClr val="accent2"/>
                            </a:solidFill>
                            <a:latin typeface="Cambria Math" panose="02040503050406030204" pitchFamily="18" charset="0"/>
                            <a:ea typeface="Cambria Math" panose="02040503050406030204" pitchFamily="18" charset="0"/>
                          </a:rPr>
                          <m:t>𝜆</m:t>
                        </m:r>
                        <m:r>
                          <a:rPr lang="en-US" sz="1400" i="1">
                            <a:solidFill>
                              <a:schemeClr val="accent2"/>
                            </a:solidFill>
                            <a:latin typeface="Cambria Math" panose="02040503050406030204" pitchFamily="18" charset="0"/>
                            <a:ea typeface="Cambria Math" panose="02040503050406030204" pitchFamily="18" charset="0"/>
                          </a:rPr>
                          <m:t>+</m:t>
                        </m:r>
                        <m:r>
                          <a:rPr lang="en-US" sz="1400" i="1">
                            <a:solidFill>
                              <a:schemeClr val="accent2"/>
                            </a:solidFill>
                            <a:latin typeface="Cambria Math" panose="02040503050406030204" pitchFamily="18" charset="0"/>
                            <a:ea typeface="Cambria Math" panose="02040503050406030204" pitchFamily="18" charset="0"/>
                          </a:rPr>
                          <m:t>𝜖</m:t>
                        </m:r>
                        <m:sSub>
                          <m:sSubPr>
                            <m:ctrlPr>
                              <a:rPr lang="en-US" sz="1400" b="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𝜙</m:t>
                            </m:r>
                          </m:e>
                          <m:sub>
                            <m:r>
                              <a:rPr lang="en-US" sz="1400" b="0" i="1" smtClean="0">
                                <a:solidFill>
                                  <a:schemeClr val="accent2"/>
                                </a:solidFill>
                                <a:latin typeface="Cambria Math" panose="02040503050406030204" pitchFamily="18" charset="0"/>
                                <a:ea typeface="Cambria Math" panose="02040503050406030204" pitchFamily="18" charset="0"/>
                              </a:rPr>
                              <m:t>1</m:t>
                            </m:r>
                          </m:sub>
                        </m:sSub>
                        <m:d>
                          <m:dPr>
                            <m:ctrlPr>
                              <a:rPr lang="en-US" sz="1400" b="0" i="1" smtClean="0">
                                <a:solidFill>
                                  <a:schemeClr val="accent2"/>
                                </a:solidFill>
                                <a:latin typeface="Cambria Math" panose="02040503050406030204" pitchFamily="18" charset="0"/>
                                <a:ea typeface="Cambria Math" panose="02040503050406030204" pitchFamily="18" charset="0"/>
                              </a:rPr>
                            </m:ctrlPr>
                          </m:dPr>
                          <m:e>
                            <m:f>
                              <m:fPr>
                                <m:ctrlPr>
                                  <a:rPr lang="en-US" sz="1400" b="0" i="1" smtClean="0">
                                    <a:solidFill>
                                      <a:schemeClr val="accent2"/>
                                    </a:solidFill>
                                    <a:latin typeface="Cambria Math" panose="02040503050406030204" pitchFamily="18" charset="0"/>
                                    <a:ea typeface="Cambria Math" panose="02040503050406030204" pitchFamily="18" charset="0"/>
                                  </a:rPr>
                                </m:ctrlPr>
                              </m:fPr>
                              <m:num>
                                <m:r>
                                  <a:rPr lang="en-US" sz="1400" b="0" i="1" smtClean="0">
                                    <a:solidFill>
                                      <a:schemeClr val="accent2"/>
                                    </a:solidFill>
                                    <a:latin typeface="Cambria Math" panose="02040503050406030204" pitchFamily="18" charset="0"/>
                                    <a:ea typeface="Cambria Math" panose="02040503050406030204" pitchFamily="18" charset="0"/>
                                  </a:rPr>
                                  <m:t>𝑧</m:t>
                                </m:r>
                              </m:num>
                              <m:den>
                                <m:r>
                                  <a:rPr lang="en-US" sz="1400" b="0" i="1" smtClean="0">
                                    <a:solidFill>
                                      <a:schemeClr val="accent2"/>
                                    </a:solidFill>
                                    <a:latin typeface="Cambria Math" panose="02040503050406030204" pitchFamily="18" charset="0"/>
                                    <a:ea typeface="Cambria Math" panose="02040503050406030204" pitchFamily="18" charset="0"/>
                                  </a:rPr>
                                  <m:t>𝜏</m:t>
                                </m:r>
                              </m:den>
                            </m:f>
                          </m:e>
                        </m:d>
                        <m:r>
                          <a:rPr lang="en-US" sz="1400" b="0" i="1" smtClean="0">
                            <a:solidFill>
                              <a:schemeClr val="accent2"/>
                            </a:solidFill>
                            <a:latin typeface="Cambria Math" panose="02040503050406030204" pitchFamily="18" charset="0"/>
                            <a:ea typeface="Cambria Math" panose="02040503050406030204" pitchFamily="18" charset="0"/>
                          </a:rPr>
                          <m:t> </m:t>
                        </m:r>
                      </m:oMath>
                    </m:oMathPara>
                  </a14:m>
                  <a:endParaRPr lang="en-US" sz="1400" b="0" dirty="0">
                    <a:solidFill>
                      <a:schemeClr val="accent2"/>
                    </a:solidFill>
                    <a:ea typeface="Cambria Math" panose="02040503050406030204" pitchFamily="18" charset="0"/>
                  </a:endParaRPr>
                </a:p>
                <a:p>
                  <a:pPr algn="ctr"/>
                  <a14:m>
                    <m:oMathPara xmlns:m="http://schemas.openxmlformats.org/officeDocument/2006/math">
                      <m:oMathParaPr>
                        <m:jc m:val="centerGroup"/>
                      </m:oMathParaPr>
                      <m:oMath xmlns:m="http://schemas.openxmlformats.org/officeDocument/2006/math">
                        <m:sSubSup>
                          <m:sSubSupPr>
                            <m:ctrlPr>
                              <a:rPr lang="en-US" sz="1400" i="1" smtClean="0">
                                <a:solidFill>
                                  <a:schemeClr val="accent2"/>
                                </a:solidFill>
                                <a:latin typeface="Cambria Math" panose="02040503050406030204" pitchFamily="18" charset="0"/>
                                <a:ea typeface="Cambria Math" panose="02040503050406030204" pitchFamily="18" charset="0"/>
                              </a:rPr>
                            </m:ctrlPr>
                          </m:sSubSupPr>
                          <m:e>
                            <m:r>
                              <a:rPr lang="en-US" sz="1400" i="1">
                                <a:solidFill>
                                  <a:schemeClr val="accent2"/>
                                </a:solidFill>
                                <a:latin typeface="Cambria Math" panose="02040503050406030204" pitchFamily="18" charset="0"/>
                                <a:ea typeface="Cambria Math" panose="02040503050406030204" pitchFamily="18" charset="0"/>
                              </a:rPr>
                              <m:t>𝜎</m:t>
                            </m:r>
                          </m:e>
                          <m:sub>
                            <m:r>
                              <a:rPr lang="en-US" sz="1400" i="1">
                                <a:solidFill>
                                  <a:schemeClr val="accent2"/>
                                </a:solidFill>
                                <a:latin typeface="Cambria Math" panose="02040503050406030204" pitchFamily="18" charset="0"/>
                                <a:ea typeface="Cambria Math" panose="02040503050406030204" pitchFamily="18" charset="0"/>
                              </a:rPr>
                              <m:t>1</m:t>
                            </m:r>
                          </m:sub>
                          <m:sup>
                            <m:r>
                              <a:rPr lang="en-US" sz="1400" i="1">
                                <a:solidFill>
                                  <a:schemeClr val="accent2"/>
                                </a:solidFill>
                                <a:latin typeface="Cambria Math" panose="02040503050406030204" pitchFamily="18" charset="0"/>
                                <a:ea typeface="Cambria Math" panose="02040503050406030204" pitchFamily="18" charset="0"/>
                              </a:rPr>
                              <m:t>2</m:t>
                            </m:r>
                          </m:sup>
                        </m:sSubSup>
                        <m:r>
                          <a:rPr lang="en-US" sz="1400" i="1">
                            <a:solidFill>
                              <a:schemeClr val="accent2"/>
                            </a:solidFill>
                            <a:latin typeface="Cambria Math" panose="02040503050406030204" pitchFamily="18" charset="0"/>
                            <a:ea typeface="Cambria Math" panose="02040503050406030204" pitchFamily="18" charset="0"/>
                          </a:rPr>
                          <m:t>+</m:t>
                        </m:r>
                        <m:sSub>
                          <m:sSubPr>
                            <m:ctrlPr>
                              <a:rPr lang="en-US" sz="1400" i="1">
                                <a:solidFill>
                                  <a:schemeClr val="accent2"/>
                                </a:solidFill>
                                <a:latin typeface="Cambria Math" panose="02040503050406030204" pitchFamily="18" charset="0"/>
                                <a:ea typeface="Cambria Math" panose="02040503050406030204" pitchFamily="18" charset="0"/>
                              </a:rPr>
                            </m:ctrlPr>
                          </m:sSubPr>
                          <m:e>
                            <m:r>
                              <a:rPr lang="en-US" sz="1400" i="1">
                                <a:solidFill>
                                  <a:schemeClr val="accent2"/>
                                </a:solidFill>
                                <a:latin typeface="Cambria Math" panose="02040503050406030204" pitchFamily="18" charset="0"/>
                                <a:ea typeface="Cambria Math" panose="02040503050406030204" pitchFamily="18" charset="0"/>
                              </a:rPr>
                              <m:t>𝜓</m:t>
                            </m:r>
                          </m:e>
                          <m:sub>
                            <m:r>
                              <a:rPr lang="en-US" sz="1400" i="1">
                                <a:solidFill>
                                  <a:schemeClr val="accent2"/>
                                </a:solidFill>
                                <a:latin typeface="Cambria Math" panose="02040503050406030204" pitchFamily="18" charset="0"/>
                                <a:ea typeface="Cambria Math" panose="02040503050406030204" pitchFamily="18" charset="0"/>
                              </a:rPr>
                              <m:t>1</m:t>
                            </m:r>
                          </m:sub>
                        </m:sSub>
                        <m:d>
                          <m:dPr>
                            <m:ctrlPr>
                              <a:rPr lang="en-US" sz="1400" i="1">
                                <a:solidFill>
                                  <a:schemeClr val="accent2"/>
                                </a:solidFill>
                                <a:latin typeface="Cambria Math" panose="02040503050406030204" pitchFamily="18" charset="0"/>
                                <a:ea typeface="Cambria Math" panose="02040503050406030204" pitchFamily="18" charset="0"/>
                              </a:rPr>
                            </m:ctrlPr>
                          </m:dPr>
                          <m:e>
                            <m:r>
                              <a:rPr lang="en-US" sz="1400" i="1">
                                <a:solidFill>
                                  <a:schemeClr val="accent2"/>
                                </a:solidFill>
                                <a:latin typeface="Cambria Math" panose="02040503050406030204" pitchFamily="18" charset="0"/>
                                <a:ea typeface="Cambria Math" panose="02040503050406030204" pitchFamily="18" charset="0"/>
                              </a:rPr>
                              <m:t>𝑧</m:t>
                            </m:r>
                            <m:r>
                              <a:rPr lang="en-US" sz="1400" i="1">
                                <a:solidFill>
                                  <a:schemeClr val="accent2"/>
                                </a:solidFill>
                                <a:latin typeface="Cambria Math" panose="02040503050406030204" pitchFamily="18" charset="0"/>
                                <a:ea typeface="Cambria Math" panose="02040503050406030204" pitchFamily="18" charset="0"/>
                              </a:rPr>
                              <m:t>, </m:t>
                            </m:r>
                            <m:r>
                              <a:rPr lang="en-US" sz="1400" i="1">
                                <a:solidFill>
                                  <a:schemeClr val="accent2"/>
                                </a:solidFill>
                                <a:latin typeface="Cambria Math" panose="02040503050406030204" pitchFamily="18" charset="0"/>
                                <a:ea typeface="Cambria Math" panose="02040503050406030204" pitchFamily="18" charset="0"/>
                              </a:rPr>
                              <m:t>𝜖</m:t>
                            </m:r>
                            <m:r>
                              <a:rPr lang="en-US" sz="1400" i="1">
                                <a:solidFill>
                                  <a:schemeClr val="accent2"/>
                                </a:solidFill>
                                <a:latin typeface="Cambria Math" panose="02040503050406030204" pitchFamily="18" charset="0"/>
                                <a:ea typeface="Cambria Math" panose="02040503050406030204" pitchFamily="18" charset="0"/>
                              </a:rPr>
                              <m:t>, </m:t>
                            </m:r>
                            <m:r>
                              <a:rPr lang="en-US" sz="1400" i="1">
                                <a:solidFill>
                                  <a:schemeClr val="accent2"/>
                                </a:solidFill>
                                <a:latin typeface="Cambria Math" panose="02040503050406030204" pitchFamily="18" charset="0"/>
                                <a:ea typeface="Cambria Math" panose="02040503050406030204" pitchFamily="18" charset="0"/>
                              </a:rPr>
                              <m:t>𝜏</m:t>
                            </m:r>
                          </m:e>
                        </m:d>
                        <m:r>
                          <a:rPr lang="en-US" sz="1400" b="0" i="1" smtClean="0">
                            <a:solidFill>
                              <a:schemeClr val="accent2"/>
                            </a:solidFill>
                            <a:latin typeface="Cambria Math" panose="02040503050406030204" pitchFamily="18" charset="0"/>
                            <a:ea typeface="Cambria Math" panose="02040503050406030204" pitchFamily="18" charset="0"/>
                          </a:rPr>
                          <m:t> </m:t>
                        </m:r>
                      </m:oMath>
                    </m:oMathPara>
                  </a14:m>
                  <a:endParaRPr lang="en-US" sz="1400" dirty="0">
                    <a:solidFill>
                      <a:schemeClr val="accent2"/>
                    </a:solidFill>
                  </a:endParaRPr>
                </a:p>
                <a:p>
                  <a:pPr lvl="0" algn="ctr"/>
                  <a:endParaRPr lang="en-US" sz="1400" dirty="0">
                    <a:solidFill>
                      <a:schemeClr val="accent2"/>
                    </a:solidFill>
                  </a:endParaRPr>
                </a:p>
              </p:txBody>
            </p:sp>
          </mc:Choice>
          <mc:Fallback xmlns="">
            <p:sp>
              <p:nvSpPr>
                <p:cNvPr id="36" name="Rectangle 35">
                  <a:extLst>
                    <a:ext uri="{FF2B5EF4-FFF2-40B4-BE49-F238E27FC236}">
                      <a16:creationId xmlns:a16="http://schemas.microsoft.com/office/drawing/2014/main" id="{78BDA1DD-0ADC-4119-9217-75F0B5B58734}"/>
                    </a:ext>
                  </a:extLst>
                </p:cNvPr>
                <p:cNvSpPr>
                  <a:spLocks noRot="1" noChangeAspect="1" noMove="1" noResize="1" noEditPoints="1" noAdjustHandles="1" noChangeArrowheads="1" noChangeShapeType="1" noTextEdit="1"/>
                </p:cNvSpPr>
                <p:nvPr/>
              </p:nvSpPr>
              <p:spPr>
                <a:xfrm>
                  <a:off x="2364817" y="2058219"/>
                  <a:ext cx="2152590" cy="1860474"/>
                </a:xfrm>
                <a:prstGeom prst="rect">
                  <a:avLst/>
                </a:prstGeom>
                <a:blipFill>
                  <a:blip r:embed="rId1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4" name="Rectangle 43">
                  <a:extLst>
                    <a:ext uri="{FF2B5EF4-FFF2-40B4-BE49-F238E27FC236}">
                      <a16:creationId xmlns:a16="http://schemas.microsoft.com/office/drawing/2014/main" id="{AD098023-118C-43C6-9C9C-82C72561FE34}"/>
                    </a:ext>
                  </a:extLst>
                </p:cNvPr>
                <p:cNvSpPr/>
                <p:nvPr/>
              </p:nvSpPr>
              <p:spPr>
                <a:xfrm>
                  <a:off x="8084464" y="2020434"/>
                  <a:ext cx="2225260" cy="1861120"/>
                </a:xfrm>
                <a:prstGeom prst="rect">
                  <a:avLst/>
                </a:prstGeom>
              </p:spPr>
              <p:txBody>
                <a:bodyPr wrap="none">
                  <a:spAutoFit/>
                </a:bodyPr>
                <a:lstStyle/>
                <a:p>
                  <a:pPr lvl="0" algn="ctr"/>
                  <a14:m>
                    <m:oMathPara xmlns:m="http://schemas.openxmlformats.org/officeDocument/2006/math">
                      <m:oMathParaPr>
                        <m:jc m:val="centerGroup"/>
                      </m:oMathParaPr>
                      <m:oMath xmlns:m="http://schemas.openxmlformats.org/officeDocument/2006/math">
                        <m:sSub>
                          <m:sSubPr>
                            <m:ctrlPr>
                              <a:rPr lang="en-US" sz="140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𝑎</m:t>
                            </m:r>
                          </m:e>
                          <m:sub>
                            <m:r>
                              <a:rPr lang="en-US" sz="1400" b="0" i="1" smtClean="0">
                                <a:solidFill>
                                  <a:schemeClr val="accent2"/>
                                </a:solidFill>
                                <a:latin typeface="Cambria Math" panose="02040503050406030204" pitchFamily="18" charset="0"/>
                                <a:ea typeface="Cambria Math" panose="02040503050406030204" pitchFamily="18" charset="0"/>
                              </a:rPr>
                              <m:t>2</m:t>
                            </m:r>
                          </m:sub>
                        </m:sSub>
                        <m:d>
                          <m:dPr>
                            <m:ctrlPr>
                              <a:rPr lang="en-US" sz="1400" b="0" i="1" smtClean="0">
                                <a:solidFill>
                                  <a:schemeClr val="accent2"/>
                                </a:solidFill>
                                <a:latin typeface="Cambria Math" panose="02040503050406030204" pitchFamily="18" charset="0"/>
                                <a:ea typeface="Cambria Math" panose="02040503050406030204" pitchFamily="18" charset="0"/>
                              </a:rPr>
                            </m:ctrlPr>
                          </m:dPr>
                          <m:e>
                            <m:r>
                              <a:rPr lang="en-US" sz="1400" b="0" i="1" smtClean="0">
                                <a:solidFill>
                                  <a:schemeClr val="accent2"/>
                                </a:solidFill>
                                <a:latin typeface="Cambria Math" panose="02040503050406030204" pitchFamily="18" charset="0"/>
                                <a:ea typeface="Cambria Math" panose="02040503050406030204" pitchFamily="18" charset="0"/>
                              </a:rPr>
                              <m:t>𝑧</m:t>
                            </m:r>
                          </m:e>
                        </m:d>
                      </m:oMath>
                    </m:oMathPara>
                  </a14:m>
                  <a:endParaRPr lang="en-US" sz="1400" b="0" dirty="0">
                    <a:solidFill>
                      <a:schemeClr val="accent2"/>
                    </a:solidFill>
                    <a:ea typeface="Cambria Math" panose="02040503050406030204" pitchFamily="18" charset="0"/>
                  </a:endParaRPr>
                </a:p>
                <a:p>
                  <a:pPr lvl="0" algn="ctr"/>
                  <a14:m>
                    <m:oMathPara xmlns:m="http://schemas.openxmlformats.org/officeDocument/2006/math">
                      <m:oMathParaPr>
                        <m:jc m:val="centerGroup"/>
                      </m:oMathParaPr>
                      <m:oMath xmlns:m="http://schemas.openxmlformats.org/officeDocument/2006/math">
                        <m:r>
                          <a:rPr lang="en-US" sz="1400" i="1">
                            <a:solidFill>
                              <a:schemeClr val="accent2"/>
                            </a:solidFill>
                            <a:latin typeface="Cambria Math" panose="02040503050406030204" pitchFamily="18" charset="0"/>
                            <a:ea typeface="Cambria Math" panose="02040503050406030204" pitchFamily="18" charset="0"/>
                          </a:rPr>
                          <m:t>𝜆</m:t>
                        </m:r>
                        <m:r>
                          <a:rPr lang="en-US" sz="1400" i="1">
                            <a:solidFill>
                              <a:schemeClr val="accent2"/>
                            </a:solidFill>
                            <a:latin typeface="Cambria Math" panose="02040503050406030204" pitchFamily="18" charset="0"/>
                            <a:ea typeface="Cambria Math" panose="02040503050406030204" pitchFamily="18" charset="0"/>
                          </a:rPr>
                          <m:t>+</m:t>
                        </m:r>
                        <m:r>
                          <a:rPr lang="en-US" sz="1400" i="1">
                            <a:solidFill>
                              <a:schemeClr val="accent2"/>
                            </a:solidFill>
                            <a:latin typeface="Cambria Math" panose="02040503050406030204" pitchFamily="18" charset="0"/>
                            <a:ea typeface="Cambria Math" panose="02040503050406030204" pitchFamily="18" charset="0"/>
                          </a:rPr>
                          <m:t>𝜖</m:t>
                        </m:r>
                        <m:sSub>
                          <m:sSubPr>
                            <m:ctrlPr>
                              <a:rPr lang="en-US" sz="1400" b="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𝜙</m:t>
                            </m:r>
                          </m:e>
                          <m:sub>
                            <m:r>
                              <a:rPr lang="en-US" sz="1400" b="0" i="1" smtClean="0">
                                <a:solidFill>
                                  <a:schemeClr val="accent2"/>
                                </a:solidFill>
                                <a:latin typeface="Cambria Math" panose="02040503050406030204" pitchFamily="18" charset="0"/>
                                <a:ea typeface="Cambria Math" panose="02040503050406030204" pitchFamily="18" charset="0"/>
                              </a:rPr>
                              <m:t>2</m:t>
                            </m:r>
                          </m:sub>
                        </m:sSub>
                        <m:d>
                          <m:dPr>
                            <m:ctrlPr>
                              <a:rPr lang="en-US" sz="1400" b="0" i="1" smtClean="0">
                                <a:solidFill>
                                  <a:schemeClr val="accent2"/>
                                </a:solidFill>
                                <a:latin typeface="Cambria Math" panose="02040503050406030204" pitchFamily="18" charset="0"/>
                                <a:ea typeface="Cambria Math" panose="02040503050406030204" pitchFamily="18" charset="0"/>
                              </a:rPr>
                            </m:ctrlPr>
                          </m:dPr>
                          <m:e>
                            <m:f>
                              <m:fPr>
                                <m:ctrlPr>
                                  <a:rPr lang="en-US" sz="1400" b="0" i="1" smtClean="0">
                                    <a:solidFill>
                                      <a:schemeClr val="accent2"/>
                                    </a:solidFill>
                                    <a:latin typeface="Cambria Math" panose="02040503050406030204" pitchFamily="18" charset="0"/>
                                    <a:ea typeface="Cambria Math" panose="02040503050406030204" pitchFamily="18" charset="0"/>
                                  </a:rPr>
                                </m:ctrlPr>
                              </m:fPr>
                              <m:num>
                                <m:r>
                                  <a:rPr lang="en-US" sz="1400" b="0" i="1" smtClean="0">
                                    <a:solidFill>
                                      <a:schemeClr val="accent2"/>
                                    </a:solidFill>
                                    <a:latin typeface="Cambria Math" panose="02040503050406030204" pitchFamily="18" charset="0"/>
                                    <a:ea typeface="Cambria Math" panose="02040503050406030204" pitchFamily="18" charset="0"/>
                                  </a:rPr>
                                  <m:t>𝑧</m:t>
                                </m:r>
                              </m:num>
                              <m:den>
                                <m:r>
                                  <a:rPr lang="en-US" sz="1400" b="0" i="1" smtClean="0">
                                    <a:solidFill>
                                      <a:schemeClr val="accent2"/>
                                    </a:solidFill>
                                    <a:latin typeface="Cambria Math" panose="02040503050406030204" pitchFamily="18" charset="0"/>
                                    <a:ea typeface="Cambria Math" panose="02040503050406030204" pitchFamily="18" charset="0"/>
                                  </a:rPr>
                                  <m:t>𝜏</m:t>
                                </m:r>
                              </m:den>
                            </m:f>
                          </m:e>
                        </m:d>
                        <m:r>
                          <a:rPr lang="en-US" sz="1400" b="0" i="1" smtClean="0">
                            <a:solidFill>
                              <a:schemeClr val="accent2"/>
                            </a:solidFill>
                            <a:latin typeface="Cambria Math" panose="02040503050406030204" pitchFamily="18" charset="0"/>
                            <a:ea typeface="Cambria Math" panose="02040503050406030204" pitchFamily="18" charset="0"/>
                          </a:rPr>
                          <m:t> </m:t>
                        </m:r>
                      </m:oMath>
                    </m:oMathPara>
                  </a14:m>
                  <a:endParaRPr lang="en-US" sz="1400" dirty="0">
                    <a:solidFill>
                      <a:schemeClr val="accent2"/>
                    </a:solidFill>
                  </a:endParaRPr>
                </a:p>
                <a:p>
                  <a:pPr algn="ctr"/>
                  <a14:m>
                    <m:oMathPara xmlns:m="http://schemas.openxmlformats.org/officeDocument/2006/math">
                      <m:oMathParaPr>
                        <m:jc m:val="centerGroup"/>
                      </m:oMathParaPr>
                      <m:oMath xmlns:m="http://schemas.openxmlformats.org/officeDocument/2006/math">
                        <m:sSubSup>
                          <m:sSubSupPr>
                            <m:ctrlPr>
                              <a:rPr lang="en-US" sz="1400" i="1" smtClean="0">
                                <a:solidFill>
                                  <a:schemeClr val="accent2"/>
                                </a:solidFill>
                                <a:latin typeface="Cambria Math" panose="02040503050406030204" pitchFamily="18" charset="0"/>
                                <a:ea typeface="Cambria Math" panose="02040503050406030204" pitchFamily="18" charset="0"/>
                              </a:rPr>
                            </m:ctrlPr>
                          </m:sSubSupPr>
                          <m:e>
                            <m:r>
                              <a:rPr lang="en-US" sz="1400" i="1">
                                <a:solidFill>
                                  <a:schemeClr val="accent2"/>
                                </a:solidFill>
                                <a:latin typeface="Cambria Math" panose="02040503050406030204" pitchFamily="18" charset="0"/>
                                <a:ea typeface="Cambria Math" panose="02040503050406030204" pitchFamily="18" charset="0"/>
                              </a:rPr>
                              <m:t>𝜎</m:t>
                            </m:r>
                          </m:e>
                          <m:sub>
                            <m:r>
                              <a:rPr lang="en-US" sz="1400" b="0" i="1" smtClean="0">
                                <a:solidFill>
                                  <a:schemeClr val="accent2"/>
                                </a:solidFill>
                                <a:latin typeface="Cambria Math" panose="02040503050406030204" pitchFamily="18" charset="0"/>
                                <a:ea typeface="Cambria Math" panose="02040503050406030204" pitchFamily="18" charset="0"/>
                              </a:rPr>
                              <m:t>2</m:t>
                            </m:r>
                          </m:sub>
                          <m:sup>
                            <m:r>
                              <a:rPr lang="en-US" sz="1400" i="1">
                                <a:solidFill>
                                  <a:schemeClr val="accent2"/>
                                </a:solidFill>
                                <a:latin typeface="Cambria Math" panose="02040503050406030204" pitchFamily="18" charset="0"/>
                                <a:ea typeface="Cambria Math" panose="02040503050406030204" pitchFamily="18" charset="0"/>
                              </a:rPr>
                              <m:t>2</m:t>
                            </m:r>
                          </m:sup>
                        </m:sSubSup>
                        <m:r>
                          <a:rPr lang="en-US" sz="1400" i="1">
                            <a:solidFill>
                              <a:schemeClr val="accent2"/>
                            </a:solidFill>
                            <a:latin typeface="Cambria Math" panose="02040503050406030204" pitchFamily="18" charset="0"/>
                            <a:ea typeface="Cambria Math" panose="02040503050406030204" pitchFamily="18" charset="0"/>
                          </a:rPr>
                          <m:t>+</m:t>
                        </m:r>
                        <m:sSub>
                          <m:sSubPr>
                            <m:ctrlPr>
                              <a:rPr lang="en-US" sz="1400" i="1">
                                <a:solidFill>
                                  <a:schemeClr val="accent2"/>
                                </a:solidFill>
                                <a:latin typeface="Cambria Math" panose="02040503050406030204" pitchFamily="18" charset="0"/>
                                <a:ea typeface="Cambria Math" panose="02040503050406030204" pitchFamily="18" charset="0"/>
                              </a:rPr>
                            </m:ctrlPr>
                          </m:sSubPr>
                          <m:e>
                            <m:r>
                              <a:rPr lang="en-US" sz="1400" i="1">
                                <a:solidFill>
                                  <a:schemeClr val="accent2"/>
                                </a:solidFill>
                                <a:latin typeface="Cambria Math" panose="02040503050406030204" pitchFamily="18" charset="0"/>
                                <a:ea typeface="Cambria Math" panose="02040503050406030204" pitchFamily="18" charset="0"/>
                              </a:rPr>
                              <m:t>𝜓</m:t>
                            </m:r>
                          </m:e>
                          <m:sub>
                            <m:r>
                              <a:rPr lang="en-US" sz="1400" b="0" i="1" smtClean="0">
                                <a:solidFill>
                                  <a:schemeClr val="accent2"/>
                                </a:solidFill>
                                <a:latin typeface="Cambria Math" panose="02040503050406030204" pitchFamily="18" charset="0"/>
                                <a:ea typeface="Cambria Math" panose="02040503050406030204" pitchFamily="18" charset="0"/>
                              </a:rPr>
                              <m:t>2</m:t>
                            </m:r>
                          </m:sub>
                        </m:sSub>
                        <m:d>
                          <m:dPr>
                            <m:ctrlPr>
                              <a:rPr lang="en-US" sz="1400" i="1">
                                <a:solidFill>
                                  <a:schemeClr val="accent2"/>
                                </a:solidFill>
                                <a:latin typeface="Cambria Math" panose="02040503050406030204" pitchFamily="18" charset="0"/>
                                <a:ea typeface="Cambria Math" panose="02040503050406030204" pitchFamily="18" charset="0"/>
                              </a:rPr>
                            </m:ctrlPr>
                          </m:dPr>
                          <m:e>
                            <m:r>
                              <a:rPr lang="en-US" sz="1400" i="1">
                                <a:solidFill>
                                  <a:schemeClr val="accent2"/>
                                </a:solidFill>
                                <a:latin typeface="Cambria Math" panose="02040503050406030204" pitchFamily="18" charset="0"/>
                                <a:ea typeface="Cambria Math" panose="02040503050406030204" pitchFamily="18" charset="0"/>
                              </a:rPr>
                              <m:t>𝑧</m:t>
                            </m:r>
                            <m:r>
                              <a:rPr lang="en-US" sz="1400" i="1">
                                <a:solidFill>
                                  <a:schemeClr val="accent2"/>
                                </a:solidFill>
                                <a:latin typeface="Cambria Math" panose="02040503050406030204" pitchFamily="18" charset="0"/>
                                <a:ea typeface="Cambria Math" panose="02040503050406030204" pitchFamily="18" charset="0"/>
                              </a:rPr>
                              <m:t>, </m:t>
                            </m:r>
                            <m:r>
                              <a:rPr lang="en-US" sz="1400" i="1">
                                <a:solidFill>
                                  <a:schemeClr val="accent2"/>
                                </a:solidFill>
                                <a:latin typeface="Cambria Math" panose="02040503050406030204" pitchFamily="18" charset="0"/>
                                <a:ea typeface="Cambria Math" panose="02040503050406030204" pitchFamily="18" charset="0"/>
                              </a:rPr>
                              <m:t>𝜖</m:t>
                            </m:r>
                            <m:r>
                              <a:rPr lang="en-US" sz="1400" i="1">
                                <a:solidFill>
                                  <a:schemeClr val="accent2"/>
                                </a:solidFill>
                                <a:latin typeface="Cambria Math" panose="02040503050406030204" pitchFamily="18" charset="0"/>
                                <a:ea typeface="Cambria Math" panose="02040503050406030204" pitchFamily="18" charset="0"/>
                              </a:rPr>
                              <m:t>, </m:t>
                            </m:r>
                            <m:r>
                              <a:rPr lang="en-US" sz="1400" i="1">
                                <a:solidFill>
                                  <a:schemeClr val="accent2"/>
                                </a:solidFill>
                                <a:latin typeface="Cambria Math" panose="02040503050406030204" pitchFamily="18" charset="0"/>
                                <a:ea typeface="Cambria Math" panose="02040503050406030204" pitchFamily="18" charset="0"/>
                              </a:rPr>
                              <m:t>𝜏</m:t>
                            </m:r>
                          </m:e>
                        </m:d>
                        <m:r>
                          <a:rPr lang="en-US" sz="1400" b="0" i="1" smtClean="0">
                            <a:solidFill>
                              <a:schemeClr val="accent2"/>
                            </a:solidFill>
                            <a:latin typeface="Cambria Math" panose="02040503050406030204" pitchFamily="18" charset="0"/>
                            <a:ea typeface="Cambria Math" panose="02040503050406030204" pitchFamily="18" charset="0"/>
                          </a:rPr>
                          <m:t> </m:t>
                        </m:r>
                      </m:oMath>
                    </m:oMathPara>
                  </a14:m>
                  <a:endParaRPr lang="en-US" sz="1400" dirty="0">
                    <a:solidFill>
                      <a:schemeClr val="accent2"/>
                    </a:solidFill>
                  </a:endParaRPr>
                </a:p>
                <a:p>
                  <a:pPr lvl="0" algn="ctr"/>
                  <a:endParaRPr lang="en-US" sz="1400" dirty="0">
                    <a:solidFill>
                      <a:schemeClr val="accent2"/>
                    </a:solidFill>
                  </a:endParaRPr>
                </a:p>
              </p:txBody>
            </p:sp>
          </mc:Choice>
          <mc:Fallback xmlns="">
            <p:sp>
              <p:nvSpPr>
                <p:cNvPr id="44" name="Rectangle 43">
                  <a:extLst>
                    <a:ext uri="{FF2B5EF4-FFF2-40B4-BE49-F238E27FC236}">
                      <a16:creationId xmlns:a16="http://schemas.microsoft.com/office/drawing/2014/main" id="{AD098023-118C-43C6-9C9C-82C72561FE34}"/>
                    </a:ext>
                  </a:extLst>
                </p:cNvPr>
                <p:cNvSpPr>
                  <a:spLocks noRot="1" noChangeAspect="1" noMove="1" noResize="1" noEditPoints="1" noAdjustHandles="1" noChangeArrowheads="1" noChangeShapeType="1" noTextEdit="1"/>
                </p:cNvSpPr>
                <p:nvPr/>
              </p:nvSpPr>
              <p:spPr>
                <a:xfrm>
                  <a:off x="8084464" y="2020434"/>
                  <a:ext cx="2225260" cy="1861120"/>
                </a:xfrm>
                <a:prstGeom prst="rect">
                  <a:avLst/>
                </a:prstGeom>
                <a:blipFill>
                  <a:blip r:embed="rId16"/>
                  <a:stretch>
                    <a:fillRect/>
                  </a:stretch>
                </a:blipFill>
              </p:spPr>
              <p:txBody>
                <a:bodyPr/>
                <a:lstStyle/>
                <a:p>
                  <a:r>
                    <a:rPr lang="en-US">
                      <a:noFill/>
                    </a:rPr>
                    <a:t> </a:t>
                  </a:r>
                </a:p>
              </p:txBody>
            </p:sp>
          </mc:Fallback>
        </mc:AlternateContent>
      </p:grpSp>
      <p:sp>
        <p:nvSpPr>
          <p:cNvPr id="43" name="Rectangle 42">
            <a:extLst>
              <a:ext uri="{FF2B5EF4-FFF2-40B4-BE49-F238E27FC236}">
                <a16:creationId xmlns:a16="http://schemas.microsoft.com/office/drawing/2014/main" id="{B5250418-8302-4AEE-9894-0C99FC33F9AB}"/>
              </a:ext>
            </a:extLst>
          </p:cNvPr>
          <p:cNvSpPr/>
          <p:nvPr/>
        </p:nvSpPr>
        <p:spPr>
          <a:xfrm>
            <a:off x="488447" y="2653838"/>
            <a:ext cx="9129607" cy="4031873"/>
          </a:xfrm>
          <a:prstGeom prst="rect">
            <a:avLst/>
          </a:prstGeom>
          <a:solidFill>
            <a:schemeClr val="accent3">
              <a:lumMod val="20000"/>
              <a:lumOff val="80000"/>
            </a:schemeClr>
          </a:solidFill>
          <a:ln w="19050">
            <a:solidFill>
              <a:schemeClr val="accent1"/>
            </a:solidFill>
          </a:ln>
        </p:spPr>
        <p:txBody>
          <a:bodyPr wrap="square">
            <a:spAutoFit/>
          </a:bodyPr>
          <a:lstStyle/>
          <a:p>
            <a:r>
              <a:rPr lang="en-US" sz="2000" dirty="0">
                <a:solidFill>
                  <a:schemeClr val="accent2">
                    <a:lumMod val="75000"/>
                  </a:schemeClr>
                </a:solidFill>
              </a:rPr>
              <a:t>Theorem </a:t>
            </a:r>
            <a:r>
              <a:rPr lang="en-US" sz="1400" dirty="0">
                <a:solidFill>
                  <a:schemeClr val="accent2">
                    <a:lumMod val="75000"/>
                  </a:schemeClr>
                </a:solidFill>
              </a:rPr>
              <a:t>[Varma, M 21]</a:t>
            </a:r>
            <a:r>
              <a:rPr lang="en-US" sz="2000" dirty="0">
                <a:solidFill>
                  <a:schemeClr val="accent2">
                    <a:lumMod val="75000"/>
                  </a:schemeClr>
                </a:solidFill>
              </a:rPr>
              <a:t>: </a:t>
            </a:r>
            <a:r>
              <a:rPr lang="en-US" sz="2000" dirty="0">
                <a:solidFill>
                  <a:schemeClr val="accent2">
                    <a:lumMod val="75000"/>
                  </a:schemeClr>
                </a:solidFill>
                <a:latin typeface="Cambria Math" panose="02040503050406030204" pitchFamily="18" charset="0"/>
              </a:rPr>
              <a:t>𝜖→0</a:t>
            </a:r>
            <a:r>
              <a:rPr lang="en-US" sz="2000" dirty="0">
                <a:solidFill>
                  <a:schemeClr val="accent2">
                    <a:lumMod val="75000"/>
                  </a:schemeClr>
                </a:solidFill>
              </a:rPr>
              <a:t> or </a:t>
            </a:r>
            <a:r>
              <a:rPr lang="en-US" sz="2000" dirty="0">
                <a:solidFill>
                  <a:schemeClr val="accent2">
                    <a:lumMod val="75000"/>
                  </a:schemeClr>
                </a:solidFill>
                <a:latin typeface="Cambria Math" panose="02040503050406030204" pitchFamily="18" charset="0"/>
              </a:rPr>
              <a:t>𝜏→∞ (</a:t>
            </a:r>
            <a:r>
              <a:rPr lang="en-US" sz="2000" dirty="0">
                <a:solidFill>
                  <a:schemeClr val="accent2">
                    <a:lumMod val="75000"/>
                  </a:schemeClr>
                </a:solidFill>
              </a:rPr>
              <a:t>or both)</a:t>
            </a:r>
          </a:p>
          <a:p>
            <a:endParaRPr lang="en-US" sz="2000" dirty="0">
              <a:solidFill>
                <a:schemeClr val="accent2">
                  <a:lumMod val="75000"/>
                </a:schemeClr>
              </a:solidFill>
            </a:endParaRPr>
          </a:p>
          <a:p>
            <a:endParaRPr lang="en-US" sz="2400" dirty="0">
              <a:solidFill>
                <a:schemeClr val="accent2">
                  <a:lumMod val="75000"/>
                </a:schemeClr>
              </a:solidFill>
            </a:endParaRPr>
          </a:p>
          <a:p>
            <a:endParaRPr lang="en-US" sz="2400" dirty="0">
              <a:solidFill>
                <a:schemeClr val="accent2">
                  <a:lumMod val="75000"/>
                </a:schemeClr>
              </a:solidFill>
            </a:endParaRPr>
          </a:p>
          <a:p>
            <a:endParaRPr lang="en-US" sz="2400" dirty="0">
              <a:solidFill>
                <a:schemeClr val="accent2">
                  <a:lumMod val="75000"/>
                </a:schemeClr>
              </a:solidFill>
            </a:endParaRPr>
          </a:p>
          <a:p>
            <a:endParaRPr lang="en-US" sz="2400" dirty="0">
              <a:solidFill>
                <a:schemeClr val="accent2">
                  <a:lumMod val="75000"/>
                </a:schemeClr>
              </a:solidFill>
            </a:endParaRPr>
          </a:p>
          <a:p>
            <a:endParaRPr lang="en-US" sz="2400" dirty="0">
              <a:solidFill>
                <a:schemeClr val="accent2">
                  <a:lumMod val="75000"/>
                </a:schemeClr>
              </a:solidFill>
            </a:endParaRPr>
          </a:p>
          <a:p>
            <a:endParaRPr lang="en-US" sz="2400" dirty="0">
              <a:solidFill>
                <a:schemeClr val="accent2">
                  <a:lumMod val="75000"/>
                </a:schemeClr>
              </a:solidFill>
            </a:endParaRPr>
          </a:p>
          <a:p>
            <a:endParaRPr lang="en-US" sz="2400" dirty="0">
              <a:solidFill>
                <a:schemeClr val="accent2">
                  <a:lumMod val="75000"/>
                </a:schemeClr>
              </a:solidFill>
            </a:endParaRPr>
          </a:p>
          <a:p>
            <a:endParaRPr lang="en-US" sz="2400" dirty="0">
              <a:solidFill>
                <a:schemeClr val="accent2">
                  <a:lumMod val="75000"/>
                </a:schemeClr>
              </a:solidFill>
            </a:endParaRPr>
          </a:p>
          <a:p>
            <a:endParaRPr lang="en-US" sz="2400" dirty="0">
              <a:solidFill>
                <a:schemeClr val="accent2">
                  <a:lumMod val="75000"/>
                </a:schemeClr>
              </a:solidFill>
            </a:endParaRPr>
          </a:p>
        </p:txBody>
      </p:sp>
      <mc:AlternateContent xmlns:mc="http://schemas.openxmlformats.org/markup-compatibility/2006" xmlns:a14="http://schemas.microsoft.com/office/drawing/2010/main">
        <mc:Choice Requires="a14">
          <p:graphicFrame>
            <p:nvGraphicFramePr>
              <p:cNvPr id="61" name="Table 20">
                <a:extLst>
                  <a:ext uri="{FF2B5EF4-FFF2-40B4-BE49-F238E27FC236}">
                    <a16:creationId xmlns:a16="http://schemas.microsoft.com/office/drawing/2014/main" id="{5C6E9E6E-92CE-45D2-8EF5-728B87DBA582}"/>
                  </a:ext>
                </a:extLst>
              </p:cNvPr>
              <p:cNvGraphicFramePr>
                <a:graphicFrameLocks noGrp="1"/>
              </p:cNvGraphicFramePr>
              <p:nvPr/>
            </p:nvGraphicFramePr>
            <p:xfrm>
              <a:off x="753494" y="3043306"/>
              <a:ext cx="8631282" cy="3491548"/>
            </p:xfrm>
            <a:graphic>
              <a:graphicData uri="http://schemas.openxmlformats.org/drawingml/2006/table">
                <a:tbl>
                  <a:tblPr firstRow="1" bandRow="1">
                    <a:tableStyleId>{F5AB1C69-6EDB-4FF4-983F-18BD219EF322}</a:tableStyleId>
                  </a:tblPr>
                  <a:tblGrid>
                    <a:gridCol w="2640870">
                      <a:extLst>
                        <a:ext uri="{9D8B030D-6E8A-4147-A177-3AD203B41FA5}">
                          <a16:colId xmlns:a16="http://schemas.microsoft.com/office/drawing/2014/main" val="2639385513"/>
                        </a:ext>
                      </a:extLst>
                    </a:gridCol>
                    <a:gridCol w="3477491">
                      <a:extLst>
                        <a:ext uri="{9D8B030D-6E8A-4147-A177-3AD203B41FA5}">
                          <a16:colId xmlns:a16="http://schemas.microsoft.com/office/drawing/2014/main" val="422373197"/>
                        </a:ext>
                      </a:extLst>
                    </a:gridCol>
                    <a:gridCol w="2512921">
                      <a:extLst>
                        <a:ext uri="{9D8B030D-6E8A-4147-A177-3AD203B41FA5}">
                          <a16:colId xmlns:a16="http://schemas.microsoft.com/office/drawing/2014/main" val="4104484568"/>
                        </a:ext>
                      </a:extLst>
                    </a:gridCol>
                  </a:tblGrid>
                  <a:tr h="370840">
                    <a:tc>
                      <a:txBody>
                        <a:bodyPr/>
                        <a:lstStyle/>
                        <a:p>
                          <a:pPr algn="ctr"/>
                          <a14:m>
                            <m:oMathPara xmlns:m="http://schemas.openxmlformats.org/officeDocument/2006/math">
                              <m:oMathParaPr>
                                <m:jc m:val="centerGroup"/>
                              </m:oMathParaPr>
                              <m:oMath xmlns:m="http://schemas.openxmlformats.org/officeDocument/2006/math">
                                <m:r>
                                  <a:rPr lang="en-US" sz="1800" b="0" smtClean="0">
                                    <a:solidFill>
                                      <a:srgbClr val="C0504D">
                                        <a:lumMod val="75000"/>
                                      </a:srgbClr>
                                    </a:solidFill>
                                    <a:latin typeface="Cambria Math" panose="02040503050406030204" pitchFamily="18" charset="0"/>
                                  </a:rPr>
                                  <m:t>𝜖𝜏</m:t>
                                </m:r>
                                <m:r>
                                  <a:rPr lang="en-US" sz="1800" b="0" smtClean="0">
                                    <a:solidFill>
                                      <a:srgbClr val="C0504D">
                                        <a:lumMod val="75000"/>
                                      </a:srgbClr>
                                    </a:solidFill>
                                    <a:latin typeface="Cambria Math" panose="02040503050406030204" pitchFamily="18" charset="0"/>
                                  </a:rPr>
                                  <m:t>→0</m:t>
                                </m:r>
                              </m:oMath>
                            </m:oMathPara>
                          </a14:m>
                          <a:endParaRPr lang="en-US" dirty="0"/>
                        </a:p>
                      </a:txBody>
                      <a:tcPr/>
                    </a:tc>
                    <a:tc>
                      <a:txBody>
                        <a:bodyPr/>
                        <a:lstStyle/>
                        <a:p>
                          <a:pPr algn="ctr"/>
                          <a14:m>
                            <m:oMath xmlns:m="http://schemas.openxmlformats.org/officeDocument/2006/math">
                              <m:r>
                                <a:rPr lang="en-US" sz="1800" smtClean="0">
                                  <a:solidFill>
                                    <a:srgbClr val="C0504D">
                                      <a:lumMod val="75000"/>
                                    </a:srgbClr>
                                  </a:solidFill>
                                  <a:latin typeface="Cambria Math" panose="02040503050406030204" pitchFamily="18" charset="0"/>
                                </a:rPr>
                                <m:t>𝜖𝜏</m:t>
                              </m:r>
                              <m:r>
                                <a:rPr lang="en-US" sz="1800" smtClean="0">
                                  <a:solidFill>
                                    <a:srgbClr val="C0504D">
                                      <a:lumMod val="75000"/>
                                    </a:srgbClr>
                                  </a:solidFill>
                                  <a:latin typeface="Cambria Math" panose="02040503050406030204" pitchFamily="18" charset="0"/>
                                </a:rPr>
                                <m:t>→</m:t>
                              </m:r>
                              <m:r>
                                <a:rPr lang="en-US" sz="1800" b="0" smtClean="0">
                                  <a:solidFill>
                                    <a:srgbClr val="C0504D">
                                      <a:lumMod val="75000"/>
                                    </a:srgbClr>
                                  </a:solidFill>
                                  <a:latin typeface="Cambria Math" panose="02040503050406030204" pitchFamily="18" charset="0"/>
                                </a:rPr>
                                <m:t>𝑙</m:t>
                              </m:r>
                            </m:oMath>
                          </a14:m>
                          <a:r>
                            <a:rPr lang="en-US" dirty="0"/>
                            <a:t> </a:t>
                          </a:r>
                          <a:r>
                            <a:rPr lang="en-US" sz="1800" b="0" dirty="0">
                              <a:solidFill>
                                <a:schemeClr val="accent2">
                                  <a:lumMod val="75000"/>
                                </a:schemeClr>
                              </a:solidFill>
                            </a:rPr>
                            <a:t>with</a:t>
                          </a:r>
                          <a:r>
                            <a:rPr lang="en-US" sz="1800" dirty="0">
                              <a:solidFill>
                                <a:schemeClr val="accent2">
                                  <a:lumMod val="75000"/>
                                </a:schemeClr>
                              </a:solidFill>
                            </a:rPr>
                            <a:t> </a:t>
                          </a:r>
                          <a14:m>
                            <m:oMath xmlns:m="http://schemas.openxmlformats.org/officeDocument/2006/math">
                              <m:r>
                                <a:rPr lang="en-US" sz="1800" b="0" smtClean="0">
                                  <a:solidFill>
                                    <a:srgbClr val="C0504D">
                                      <a:lumMod val="75000"/>
                                    </a:srgbClr>
                                  </a:solidFill>
                                  <a:latin typeface="Cambria Math" panose="02040503050406030204" pitchFamily="18" charset="0"/>
                                </a:rPr>
                                <m:t>0&lt;</m:t>
                              </m:r>
                              <m:r>
                                <a:rPr lang="en-US" sz="1800" b="0" smtClean="0">
                                  <a:solidFill>
                                    <a:srgbClr val="C0504D">
                                      <a:lumMod val="75000"/>
                                    </a:srgbClr>
                                  </a:solidFill>
                                  <a:latin typeface="Cambria Math" panose="02040503050406030204" pitchFamily="18" charset="0"/>
                                </a:rPr>
                                <m:t>𝑙</m:t>
                              </m:r>
                              <m:r>
                                <a:rPr lang="en-US" sz="1800" b="0" smtClean="0">
                                  <a:solidFill>
                                    <a:srgbClr val="C0504D">
                                      <a:lumMod val="75000"/>
                                    </a:srgbClr>
                                  </a:solidFill>
                                  <a:latin typeface="Cambria Math" panose="02040503050406030204" pitchFamily="18" charset="0"/>
                                </a:rPr>
                                <m:t>&lt;∞</m:t>
                              </m:r>
                            </m:oMath>
                          </a14:m>
                          <a:r>
                            <a:rPr lang="en-US" sz="1800" dirty="0">
                              <a:solidFill>
                                <a:schemeClr val="accent2">
                                  <a:lumMod val="75000"/>
                                </a:schemeClr>
                              </a:solidFill>
                            </a:rPr>
                            <a:t> </a:t>
                          </a:r>
                          <a:endParaRPr lang="en-US" dirty="0"/>
                        </a:p>
                      </a:txBody>
                      <a:tcPr/>
                    </a:tc>
                    <a:tc>
                      <a:txBody>
                        <a:bodyPr/>
                        <a:lstStyle/>
                        <a:p>
                          <a:pPr algn="ctr"/>
                          <a14:m>
                            <m:oMathPara xmlns:m="http://schemas.openxmlformats.org/officeDocument/2006/math">
                              <m:oMathParaPr>
                                <m:jc m:val="centerGroup"/>
                              </m:oMathParaPr>
                              <m:oMath xmlns:m="http://schemas.openxmlformats.org/officeDocument/2006/math">
                                <m:r>
                                  <a:rPr lang="en-US" sz="1800" smtClean="0">
                                    <a:solidFill>
                                      <a:srgbClr val="C0504D">
                                        <a:lumMod val="75000"/>
                                      </a:srgbClr>
                                    </a:solidFill>
                                    <a:latin typeface="Cambria Math" panose="02040503050406030204" pitchFamily="18" charset="0"/>
                                  </a:rPr>
                                  <m:t>𝜖𝜏</m:t>
                                </m:r>
                                <m:r>
                                  <a:rPr lang="en-US" sz="1800" smtClean="0">
                                    <a:solidFill>
                                      <a:srgbClr val="C0504D">
                                        <a:lumMod val="75000"/>
                                      </a:srgbClr>
                                    </a:solidFill>
                                    <a:latin typeface="Cambria Math" panose="02040503050406030204" pitchFamily="18" charset="0"/>
                                  </a:rPr>
                                  <m:t>→∞</m:t>
                                </m:r>
                              </m:oMath>
                            </m:oMathPara>
                          </a14:m>
                          <a:endParaRPr lang="en-US" dirty="0"/>
                        </a:p>
                      </a:txBody>
                      <a:tcPr/>
                    </a:tc>
                    <a:extLst>
                      <a:ext uri="{0D108BD9-81ED-4DB2-BD59-A6C34878D82A}">
                        <a16:rowId xmlns:a16="http://schemas.microsoft.com/office/drawing/2014/main" val="3728873458"/>
                      </a:ext>
                    </a:extLst>
                  </a:tr>
                  <a:tr h="370840">
                    <a:tc>
                      <a:txBody>
                        <a:bodyPr/>
                        <a:lstStyle/>
                        <a:p>
                          <a:pPr algn="ctr"/>
                          <a14:m>
                            <m:oMathPara xmlns:m="http://schemas.openxmlformats.org/officeDocument/2006/math">
                              <m:oMathParaPr>
                                <m:jc m:val="centerGroup"/>
                              </m:oMathParaPr>
                              <m:oMath xmlns:m="http://schemas.openxmlformats.org/officeDocument/2006/math">
                                <m:r>
                                  <a:rPr lang="en-US" sz="1800" smtClean="0">
                                    <a:solidFill>
                                      <a:schemeClr val="accent2">
                                        <a:lumMod val="75000"/>
                                      </a:schemeClr>
                                    </a:solidFill>
                                    <a:latin typeface="Cambria Math" panose="02040503050406030204" pitchFamily="18" charset="0"/>
                                  </a:rPr>
                                  <m:t>𝜖</m:t>
                                </m:r>
                                <m:r>
                                  <a:rPr lang="en-US" sz="1800" b="0" smtClean="0">
                                    <a:solidFill>
                                      <a:schemeClr val="accent2">
                                        <a:lumMod val="75000"/>
                                      </a:schemeClr>
                                    </a:solidFill>
                                    <a:latin typeface="Cambria Math" panose="02040503050406030204" pitchFamily="18" charset="0"/>
                                  </a:rPr>
                                  <m:t>𝑧</m:t>
                                </m:r>
                                <m:groupChr>
                                  <m:groupChrPr>
                                    <m:chr m:val="→"/>
                                    <m:vertJc m:val="bot"/>
                                    <m:ctrlPr>
                                      <a:rPr lang="en-US" sz="1800" i="1">
                                        <a:solidFill>
                                          <a:schemeClr val="accent2">
                                            <a:lumMod val="75000"/>
                                          </a:schemeClr>
                                        </a:solidFill>
                                        <a:latin typeface="Cambria Math" panose="02040503050406030204" pitchFamily="18" charset="0"/>
                                      </a:rPr>
                                    </m:ctrlPr>
                                  </m:groupChrPr>
                                  <m:e>
                                    <m:r>
                                      <m:rPr>
                                        <m:brk m:alnAt="2"/>
                                      </m:rPr>
                                      <a:rPr lang="en-US" sz="1800">
                                        <a:solidFill>
                                          <a:schemeClr val="accent2">
                                            <a:lumMod val="75000"/>
                                          </a:schemeClr>
                                        </a:solidFill>
                                        <a:latin typeface="Cambria Math" panose="02040503050406030204" pitchFamily="18" charset="0"/>
                                      </a:rPr>
                                      <m:t>𝑑</m:t>
                                    </m:r>
                                  </m:e>
                                </m:groupChr>
                                <m:r>
                                  <a:rPr lang="en-US" sz="1800" b="0" smtClean="0">
                                    <a:solidFill>
                                      <a:schemeClr val="accent2">
                                        <a:lumMod val="75000"/>
                                      </a:schemeClr>
                                    </a:solidFill>
                                    <a:latin typeface="Cambria Math" panose="02040503050406030204" pitchFamily="18" charset="0"/>
                                  </a:rPr>
                                  <m:t>𝐿𝑎𝑝𝑙𝑎𝑐𝑒</m:t>
                                </m:r>
                                <m:d>
                                  <m:dPr>
                                    <m:ctrlPr>
                                      <a:rPr lang="en-US" sz="1800" i="1">
                                        <a:solidFill>
                                          <a:schemeClr val="accent2">
                                            <a:lumMod val="75000"/>
                                          </a:schemeClr>
                                        </a:solidFill>
                                        <a:latin typeface="Cambria Math" panose="02040503050406030204" pitchFamily="18" charset="0"/>
                                      </a:rPr>
                                    </m:ctrlPr>
                                  </m:dPr>
                                  <m:e>
                                    <m:f>
                                      <m:fPr>
                                        <m:ctrlPr>
                                          <a:rPr lang="en-US" sz="1800" i="1">
                                            <a:solidFill>
                                              <a:schemeClr val="accent2">
                                                <a:lumMod val="75000"/>
                                              </a:schemeClr>
                                            </a:solidFill>
                                            <a:latin typeface="Cambria Math" panose="02040503050406030204" pitchFamily="18" charset="0"/>
                                          </a:rPr>
                                        </m:ctrlPr>
                                      </m:fPr>
                                      <m:num>
                                        <m:sSubSup>
                                          <m:sSubSupPr>
                                            <m:ctrlPr>
                                              <a:rPr lang="en-US" sz="1800" i="1">
                                                <a:solidFill>
                                                  <a:schemeClr val="accent2">
                                                    <a:lumMod val="75000"/>
                                                  </a:schemeClr>
                                                </a:solidFill>
                                                <a:latin typeface="Cambria Math" panose="02040503050406030204" pitchFamily="18" charset="0"/>
                                              </a:rPr>
                                            </m:ctrlPr>
                                          </m:sSubSupPr>
                                          <m:e>
                                            <m:r>
                                              <a:rPr lang="en-US" sz="1800">
                                                <a:solidFill>
                                                  <a:schemeClr val="accent2">
                                                    <a:lumMod val="75000"/>
                                                  </a:schemeClr>
                                                </a:solidFill>
                                                <a:latin typeface="Cambria Math" panose="02040503050406030204" pitchFamily="18" charset="0"/>
                                              </a:rPr>
                                              <m:t>𝜎</m:t>
                                            </m:r>
                                          </m:e>
                                          <m:sub>
                                            <m:r>
                                              <a:rPr lang="en-US" sz="1800" b="0" smtClean="0">
                                                <a:solidFill>
                                                  <a:schemeClr val="accent2">
                                                    <a:lumMod val="75000"/>
                                                  </a:schemeClr>
                                                </a:solidFill>
                                                <a:latin typeface="Cambria Math" panose="02040503050406030204" pitchFamily="18" charset="0"/>
                                              </a:rPr>
                                              <m:t>1</m:t>
                                            </m:r>
                                          </m:sub>
                                          <m:sup>
                                            <m:r>
                                              <a:rPr lang="en-US" sz="1800">
                                                <a:solidFill>
                                                  <a:schemeClr val="accent2">
                                                    <a:lumMod val="75000"/>
                                                  </a:schemeClr>
                                                </a:solidFill>
                                                <a:latin typeface="Cambria Math" panose="02040503050406030204" pitchFamily="18" charset="0"/>
                                              </a:rPr>
                                              <m:t>2</m:t>
                                            </m:r>
                                          </m:sup>
                                        </m:sSubSup>
                                        <m:r>
                                          <a:rPr lang="en-US" sz="1800">
                                            <a:solidFill>
                                              <a:schemeClr val="accent2">
                                                <a:lumMod val="75000"/>
                                              </a:schemeClr>
                                            </a:solidFill>
                                            <a:latin typeface="Cambria Math" panose="02040503050406030204" pitchFamily="18" charset="0"/>
                                          </a:rPr>
                                          <m:t>+</m:t>
                                        </m:r>
                                        <m:sSubSup>
                                          <m:sSubSupPr>
                                            <m:ctrlPr>
                                              <a:rPr lang="en-US" sz="1800" i="1">
                                                <a:solidFill>
                                                  <a:schemeClr val="accent2">
                                                    <a:lumMod val="75000"/>
                                                  </a:schemeClr>
                                                </a:solidFill>
                                                <a:latin typeface="Cambria Math" panose="02040503050406030204" pitchFamily="18" charset="0"/>
                                              </a:rPr>
                                            </m:ctrlPr>
                                          </m:sSubSupPr>
                                          <m:e>
                                            <m:r>
                                              <a:rPr lang="en-US" sz="1800">
                                                <a:solidFill>
                                                  <a:schemeClr val="accent2">
                                                    <a:lumMod val="75000"/>
                                                  </a:schemeClr>
                                                </a:solidFill>
                                                <a:latin typeface="Cambria Math" panose="02040503050406030204" pitchFamily="18" charset="0"/>
                                              </a:rPr>
                                              <m:t>𝜎</m:t>
                                            </m:r>
                                          </m:e>
                                          <m:sub>
                                            <m:r>
                                              <a:rPr lang="en-US" sz="1800" b="0" smtClean="0">
                                                <a:solidFill>
                                                  <a:schemeClr val="accent2">
                                                    <a:lumMod val="75000"/>
                                                  </a:schemeClr>
                                                </a:solidFill>
                                                <a:latin typeface="Cambria Math" panose="02040503050406030204" pitchFamily="18" charset="0"/>
                                              </a:rPr>
                                              <m:t>2</m:t>
                                            </m:r>
                                          </m:sub>
                                          <m:sup>
                                            <m:r>
                                              <a:rPr lang="en-US" sz="1800">
                                                <a:solidFill>
                                                  <a:schemeClr val="accent2">
                                                    <a:lumMod val="75000"/>
                                                  </a:schemeClr>
                                                </a:solidFill>
                                                <a:latin typeface="Cambria Math" panose="02040503050406030204" pitchFamily="18" charset="0"/>
                                              </a:rPr>
                                              <m:t>2</m:t>
                                            </m:r>
                                          </m:sup>
                                        </m:sSubSup>
                                      </m:num>
                                      <m:den>
                                        <m:r>
                                          <a:rPr lang="en-US" sz="1800">
                                            <a:solidFill>
                                              <a:schemeClr val="accent2">
                                                <a:lumMod val="75000"/>
                                              </a:schemeClr>
                                            </a:solidFill>
                                            <a:latin typeface="Cambria Math" panose="02040503050406030204" pitchFamily="18" charset="0"/>
                                          </a:rPr>
                                          <m:t>2</m:t>
                                        </m:r>
                                      </m:den>
                                    </m:f>
                                  </m:e>
                                </m:d>
                              </m:oMath>
                            </m:oMathPara>
                          </a14:m>
                          <a:endParaRPr lang="en-US" dirty="0"/>
                        </a:p>
                      </a:txBody>
                      <a:tcPr/>
                    </a:tc>
                    <a:tc>
                      <a:txBody>
                        <a:bodyPr/>
                        <a:lstStyle/>
                        <a:p>
                          <a:pPr algn="ctr"/>
                          <a14:m>
                            <m:oMathPara xmlns:m="http://schemas.openxmlformats.org/officeDocument/2006/math">
                              <m:oMathParaPr>
                                <m:jc m:val="centerGroup"/>
                              </m:oMathParaPr>
                              <m:oMath xmlns:m="http://schemas.openxmlformats.org/officeDocument/2006/math">
                                <m:m>
                                  <m:mPr>
                                    <m:mcs>
                                      <m:mc>
                                        <m:mcPr>
                                          <m:count m:val="1"/>
                                          <m:mcJc m:val="center"/>
                                        </m:mcPr>
                                      </m:mc>
                                    </m:mcs>
                                    <m:ctrlPr>
                                      <a:rPr lang="en-US" sz="1800" i="1" smtClean="0">
                                        <a:solidFill>
                                          <a:schemeClr val="accent2">
                                            <a:lumMod val="75000"/>
                                          </a:schemeClr>
                                        </a:solidFill>
                                        <a:latin typeface="Cambria Math" panose="02040503050406030204" pitchFamily="18" charset="0"/>
                                      </a:rPr>
                                    </m:ctrlPr>
                                  </m:mPr>
                                  <m:mr>
                                    <m:e>
                                      <m:r>
                                        <a:rPr lang="en-US" sz="1800">
                                          <a:solidFill>
                                            <a:schemeClr val="accent2">
                                              <a:lumMod val="75000"/>
                                            </a:schemeClr>
                                          </a:solidFill>
                                          <a:latin typeface="Cambria Math" panose="02040503050406030204" pitchFamily="18" charset="0"/>
                                        </a:rPr>
                                        <m:t>𝜖</m:t>
                                      </m:r>
                                      <m:r>
                                        <a:rPr lang="en-US" sz="1800">
                                          <a:solidFill>
                                            <a:schemeClr val="accent2">
                                              <a:lumMod val="75000"/>
                                            </a:schemeClr>
                                          </a:solidFill>
                                          <a:latin typeface="Cambria Math" panose="02040503050406030204" pitchFamily="18" charset="0"/>
                                        </a:rPr>
                                        <m:t>𝑧</m:t>
                                      </m:r>
                                      <m:groupChr>
                                        <m:groupChrPr>
                                          <m:chr m:val="→"/>
                                          <m:vertJc m:val="bot"/>
                                          <m:ctrlPr>
                                            <a:rPr lang="en-US" sz="1800" i="1">
                                              <a:solidFill>
                                                <a:schemeClr val="accent2">
                                                  <a:lumMod val="75000"/>
                                                </a:schemeClr>
                                              </a:solidFill>
                                              <a:latin typeface="Cambria Math" panose="02040503050406030204" pitchFamily="18" charset="0"/>
                                            </a:rPr>
                                          </m:ctrlPr>
                                        </m:groupChrPr>
                                        <m:e>
                                          <m:r>
                                            <m:rPr>
                                              <m:brk m:alnAt="2"/>
                                            </m:rPr>
                                            <a:rPr lang="en-US" sz="1800">
                                              <a:solidFill>
                                                <a:schemeClr val="accent2">
                                                  <a:lumMod val="75000"/>
                                                </a:schemeClr>
                                              </a:solidFill>
                                              <a:latin typeface="Cambria Math" panose="02040503050406030204" pitchFamily="18" charset="0"/>
                                            </a:rPr>
                                            <m:t>𝑑</m:t>
                                          </m:r>
                                        </m:e>
                                      </m:groupChr>
                                      <m:r>
                                        <a:rPr lang="en-US" sz="1800">
                                          <a:solidFill>
                                            <a:schemeClr val="accent2">
                                              <a:lumMod val="75000"/>
                                            </a:schemeClr>
                                          </a:solidFill>
                                          <a:latin typeface="Cambria Math" panose="02040503050406030204" pitchFamily="18" charset="0"/>
                                        </a:rPr>
                                        <m:t>𝐻𝑦𝑏𝑟𝑖𝑑</m:t>
                                      </m:r>
                                      <m:d>
                                        <m:dPr>
                                          <m:ctrlPr>
                                            <a:rPr lang="en-US" sz="1800" i="1">
                                              <a:solidFill>
                                                <a:schemeClr val="accent2">
                                                  <a:lumMod val="75000"/>
                                                </a:schemeClr>
                                              </a:solidFill>
                                              <a:latin typeface="Cambria Math" panose="02040503050406030204" pitchFamily="18" charset="0"/>
                                            </a:rPr>
                                          </m:ctrlPr>
                                        </m:dPr>
                                        <m:e>
                                          <m:f>
                                            <m:fPr>
                                              <m:ctrlPr>
                                                <a:rPr lang="en-US" sz="1800" i="1">
                                                  <a:solidFill>
                                                    <a:schemeClr val="accent2">
                                                      <a:lumMod val="75000"/>
                                                    </a:schemeClr>
                                                  </a:solidFill>
                                                  <a:latin typeface="Cambria Math" panose="02040503050406030204" pitchFamily="18" charset="0"/>
                                                </a:rPr>
                                              </m:ctrlPr>
                                            </m:fPr>
                                            <m:num>
                                              <m:sSubSup>
                                                <m:sSubSupPr>
                                                  <m:ctrlPr>
                                                    <a:rPr lang="en-US" sz="1800" i="1">
                                                      <a:solidFill>
                                                        <a:schemeClr val="accent2">
                                                          <a:lumMod val="75000"/>
                                                        </a:schemeClr>
                                                      </a:solidFill>
                                                      <a:latin typeface="Cambria Math" panose="02040503050406030204" pitchFamily="18" charset="0"/>
                                                    </a:rPr>
                                                  </m:ctrlPr>
                                                </m:sSubSupPr>
                                                <m:e>
                                                  <m:r>
                                                    <a:rPr lang="en-US" sz="1800">
                                                      <a:solidFill>
                                                        <a:schemeClr val="accent2">
                                                          <a:lumMod val="75000"/>
                                                        </a:schemeClr>
                                                      </a:solidFill>
                                                      <a:latin typeface="Cambria Math" panose="02040503050406030204" pitchFamily="18" charset="0"/>
                                                    </a:rPr>
                                                    <m:t>𝜎</m:t>
                                                  </m:r>
                                                </m:e>
                                                <m:sub>
                                                  <m:r>
                                                    <a:rPr lang="en-US" sz="1800">
                                                      <a:solidFill>
                                                        <a:schemeClr val="accent2">
                                                          <a:lumMod val="75000"/>
                                                        </a:schemeClr>
                                                      </a:solidFill>
                                                      <a:latin typeface="Cambria Math" panose="02040503050406030204" pitchFamily="18" charset="0"/>
                                                    </a:rPr>
                                                    <m:t>1</m:t>
                                                  </m:r>
                                                </m:sub>
                                                <m:sup>
                                                  <m:r>
                                                    <a:rPr lang="en-US" sz="1800">
                                                      <a:solidFill>
                                                        <a:schemeClr val="accent2">
                                                          <a:lumMod val="75000"/>
                                                        </a:schemeClr>
                                                      </a:solidFill>
                                                      <a:latin typeface="Cambria Math" panose="02040503050406030204" pitchFamily="18" charset="0"/>
                                                    </a:rPr>
                                                    <m:t>2</m:t>
                                                  </m:r>
                                                </m:sup>
                                              </m:sSubSup>
                                              <m:r>
                                                <a:rPr lang="en-US" sz="1800">
                                                  <a:solidFill>
                                                    <a:schemeClr val="accent2">
                                                      <a:lumMod val="75000"/>
                                                    </a:schemeClr>
                                                  </a:solidFill>
                                                  <a:latin typeface="Cambria Math" panose="02040503050406030204" pitchFamily="18" charset="0"/>
                                                </a:rPr>
                                                <m:t>+</m:t>
                                              </m:r>
                                              <m:sSubSup>
                                                <m:sSubSupPr>
                                                  <m:ctrlPr>
                                                    <a:rPr lang="en-US" sz="1800" i="1">
                                                      <a:solidFill>
                                                        <a:schemeClr val="accent2">
                                                          <a:lumMod val="75000"/>
                                                        </a:schemeClr>
                                                      </a:solidFill>
                                                      <a:latin typeface="Cambria Math" panose="02040503050406030204" pitchFamily="18" charset="0"/>
                                                    </a:rPr>
                                                  </m:ctrlPr>
                                                </m:sSubSupPr>
                                                <m:e>
                                                  <m:r>
                                                    <a:rPr lang="en-US" sz="1800">
                                                      <a:solidFill>
                                                        <a:schemeClr val="accent2">
                                                          <a:lumMod val="75000"/>
                                                        </a:schemeClr>
                                                      </a:solidFill>
                                                      <a:latin typeface="Cambria Math" panose="02040503050406030204" pitchFamily="18" charset="0"/>
                                                    </a:rPr>
                                                    <m:t>𝜎</m:t>
                                                  </m:r>
                                                </m:e>
                                                <m:sub>
                                                  <m:r>
                                                    <a:rPr lang="en-US" sz="1800">
                                                      <a:solidFill>
                                                        <a:schemeClr val="accent2">
                                                          <a:lumMod val="75000"/>
                                                        </a:schemeClr>
                                                      </a:solidFill>
                                                      <a:latin typeface="Cambria Math" panose="02040503050406030204" pitchFamily="18" charset="0"/>
                                                    </a:rPr>
                                                    <m:t>2</m:t>
                                                  </m:r>
                                                </m:sub>
                                                <m:sup>
                                                  <m:r>
                                                    <a:rPr lang="en-US" sz="1800">
                                                      <a:solidFill>
                                                        <a:schemeClr val="accent2">
                                                          <a:lumMod val="75000"/>
                                                        </a:schemeClr>
                                                      </a:solidFill>
                                                      <a:latin typeface="Cambria Math" panose="02040503050406030204" pitchFamily="18" charset="0"/>
                                                    </a:rPr>
                                                    <m:t>2</m:t>
                                                  </m:r>
                                                </m:sup>
                                              </m:sSubSup>
                                            </m:num>
                                            <m:den>
                                              <m:r>
                                                <a:rPr lang="en-US" sz="1800">
                                                  <a:solidFill>
                                                    <a:schemeClr val="accent2">
                                                      <a:lumMod val="75000"/>
                                                    </a:schemeClr>
                                                  </a:solidFill>
                                                  <a:latin typeface="Cambria Math" panose="02040503050406030204" pitchFamily="18" charset="0"/>
                                                </a:rPr>
                                                <m:t>2</m:t>
                                              </m:r>
                                            </m:den>
                                          </m:f>
                                          <m:r>
                                            <a:rPr lang="en-US" sz="1800">
                                              <a:solidFill>
                                                <a:schemeClr val="accent2">
                                                  <a:lumMod val="75000"/>
                                                </a:schemeClr>
                                              </a:solidFill>
                                              <a:latin typeface="Cambria Math" panose="02040503050406030204" pitchFamily="18" charset="0"/>
                                            </a:rPr>
                                            <m:t>, </m:t>
                                          </m:r>
                                          <m:r>
                                            <a:rPr lang="en-US" sz="1800">
                                              <a:solidFill>
                                                <a:schemeClr val="accent2">
                                                  <a:lumMod val="75000"/>
                                                </a:schemeClr>
                                              </a:solidFill>
                                              <a:latin typeface="Cambria Math" panose="02040503050406030204" pitchFamily="18" charset="0"/>
                                            </a:rPr>
                                            <m:t>𝑙</m:t>
                                          </m:r>
                                        </m:e>
                                      </m:d>
                                    </m:e>
                                  </m:mr>
                                  <m:mr>
                                    <m:e>
                                      <m:f>
                                        <m:fPr>
                                          <m:ctrlPr>
                                            <a:rPr lang="en-US" sz="1800" i="1">
                                              <a:solidFill>
                                                <a:schemeClr val="accent2">
                                                  <a:lumMod val="75000"/>
                                                </a:schemeClr>
                                              </a:solidFill>
                                              <a:latin typeface="Cambria Math" panose="02040503050406030204" pitchFamily="18" charset="0"/>
                                            </a:rPr>
                                          </m:ctrlPr>
                                        </m:fPr>
                                        <m:num>
                                          <m:r>
                                            <a:rPr lang="en-US" sz="1800">
                                              <a:solidFill>
                                                <a:schemeClr val="accent2">
                                                  <a:lumMod val="75000"/>
                                                </a:schemeClr>
                                              </a:solidFill>
                                              <a:latin typeface="Cambria Math" panose="02040503050406030204" pitchFamily="18" charset="0"/>
                                            </a:rPr>
                                            <m:t>𝑧</m:t>
                                          </m:r>
                                        </m:num>
                                        <m:den>
                                          <m:r>
                                            <a:rPr lang="en-US" sz="1800">
                                              <a:solidFill>
                                                <a:schemeClr val="accent2">
                                                  <a:lumMod val="75000"/>
                                                </a:schemeClr>
                                              </a:solidFill>
                                              <a:latin typeface="Cambria Math" panose="02040503050406030204" pitchFamily="18" charset="0"/>
                                            </a:rPr>
                                            <m:t>𝜏</m:t>
                                          </m:r>
                                        </m:den>
                                      </m:f>
                                      <m:groupChr>
                                        <m:groupChrPr>
                                          <m:chr m:val="→"/>
                                          <m:vertJc m:val="bot"/>
                                          <m:ctrlPr>
                                            <a:rPr lang="en-US" sz="1800" i="1">
                                              <a:solidFill>
                                                <a:schemeClr val="accent2">
                                                  <a:lumMod val="75000"/>
                                                </a:schemeClr>
                                              </a:solidFill>
                                              <a:latin typeface="Cambria Math" panose="02040503050406030204" pitchFamily="18" charset="0"/>
                                            </a:rPr>
                                          </m:ctrlPr>
                                        </m:groupChrPr>
                                        <m:e>
                                          <m:r>
                                            <m:rPr>
                                              <m:brk m:alnAt="2"/>
                                            </m:rPr>
                                            <a:rPr lang="en-US" sz="1800">
                                              <a:solidFill>
                                                <a:schemeClr val="accent2">
                                                  <a:lumMod val="75000"/>
                                                </a:schemeClr>
                                              </a:solidFill>
                                              <a:latin typeface="Cambria Math" panose="02040503050406030204" pitchFamily="18" charset="0"/>
                                            </a:rPr>
                                            <m:t>𝑑</m:t>
                                          </m:r>
                                        </m:e>
                                      </m:groupChr>
                                      <m:r>
                                        <a:rPr lang="en-US" sz="1800">
                                          <a:solidFill>
                                            <a:schemeClr val="accent2">
                                              <a:lumMod val="75000"/>
                                            </a:schemeClr>
                                          </a:solidFill>
                                          <a:latin typeface="Cambria Math" panose="02040503050406030204" pitchFamily="18" charset="0"/>
                                        </a:rPr>
                                        <m:t>𝐻𝑦𝑏𝑟𝑖𝑑</m:t>
                                      </m:r>
                                      <m:d>
                                        <m:dPr>
                                          <m:ctrlPr>
                                            <a:rPr lang="en-US" sz="1800" i="1">
                                              <a:solidFill>
                                                <a:schemeClr val="accent2">
                                                  <a:lumMod val="75000"/>
                                                </a:schemeClr>
                                              </a:solidFill>
                                              <a:latin typeface="Cambria Math" panose="02040503050406030204" pitchFamily="18" charset="0"/>
                                            </a:rPr>
                                          </m:ctrlPr>
                                        </m:dPr>
                                        <m:e>
                                          <m:f>
                                            <m:fPr>
                                              <m:ctrlPr>
                                                <a:rPr lang="en-US" sz="1800" i="1">
                                                  <a:solidFill>
                                                    <a:schemeClr val="accent2">
                                                      <a:lumMod val="75000"/>
                                                    </a:schemeClr>
                                                  </a:solidFill>
                                                  <a:latin typeface="Cambria Math" panose="02040503050406030204" pitchFamily="18" charset="0"/>
                                                </a:rPr>
                                              </m:ctrlPr>
                                            </m:fPr>
                                            <m:num>
                                              <m:sSubSup>
                                                <m:sSubSupPr>
                                                  <m:ctrlPr>
                                                    <a:rPr lang="en-US" sz="1800" i="1">
                                                      <a:solidFill>
                                                        <a:schemeClr val="accent2">
                                                          <a:lumMod val="75000"/>
                                                        </a:schemeClr>
                                                      </a:solidFill>
                                                      <a:latin typeface="Cambria Math" panose="02040503050406030204" pitchFamily="18" charset="0"/>
                                                    </a:rPr>
                                                  </m:ctrlPr>
                                                </m:sSubSupPr>
                                                <m:e>
                                                  <m:r>
                                                    <a:rPr lang="en-US" sz="1800">
                                                      <a:solidFill>
                                                        <a:schemeClr val="accent2">
                                                          <a:lumMod val="75000"/>
                                                        </a:schemeClr>
                                                      </a:solidFill>
                                                      <a:latin typeface="Cambria Math" panose="02040503050406030204" pitchFamily="18" charset="0"/>
                                                    </a:rPr>
                                                    <m:t>𝜎</m:t>
                                                  </m:r>
                                                </m:e>
                                                <m:sub>
                                                  <m:r>
                                                    <a:rPr lang="en-US" sz="1800">
                                                      <a:solidFill>
                                                        <a:schemeClr val="accent2">
                                                          <a:lumMod val="75000"/>
                                                        </a:schemeClr>
                                                      </a:solidFill>
                                                      <a:latin typeface="Cambria Math" panose="02040503050406030204" pitchFamily="18" charset="0"/>
                                                    </a:rPr>
                                                    <m:t>1</m:t>
                                                  </m:r>
                                                </m:sub>
                                                <m:sup>
                                                  <m:r>
                                                    <a:rPr lang="en-US" sz="1800">
                                                      <a:solidFill>
                                                        <a:schemeClr val="accent2">
                                                          <a:lumMod val="75000"/>
                                                        </a:schemeClr>
                                                      </a:solidFill>
                                                      <a:latin typeface="Cambria Math" panose="02040503050406030204" pitchFamily="18" charset="0"/>
                                                    </a:rPr>
                                                    <m:t>2</m:t>
                                                  </m:r>
                                                </m:sup>
                                              </m:sSubSup>
                                              <m:r>
                                                <a:rPr lang="en-US" sz="1800">
                                                  <a:solidFill>
                                                    <a:schemeClr val="accent2">
                                                      <a:lumMod val="75000"/>
                                                    </a:schemeClr>
                                                  </a:solidFill>
                                                  <a:latin typeface="Cambria Math" panose="02040503050406030204" pitchFamily="18" charset="0"/>
                                                </a:rPr>
                                                <m:t>+</m:t>
                                              </m:r>
                                              <m:sSubSup>
                                                <m:sSubSupPr>
                                                  <m:ctrlPr>
                                                    <a:rPr lang="en-US" sz="1800" i="1">
                                                      <a:solidFill>
                                                        <a:schemeClr val="accent2">
                                                          <a:lumMod val="75000"/>
                                                        </a:schemeClr>
                                                      </a:solidFill>
                                                      <a:latin typeface="Cambria Math" panose="02040503050406030204" pitchFamily="18" charset="0"/>
                                                    </a:rPr>
                                                  </m:ctrlPr>
                                                </m:sSubSupPr>
                                                <m:e>
                                                  <m:r>
                                                    <a:rPr lang="en-US" sz="1800">
                                                      <a:solidFill>
                                                        <a:schemeClr val="accent2">
                                                          <a:lumMod val="75000"/>
                                                        </a:schemeClr>
                                                      </a:solidFill>
                                                      <a:latin typeface="Cambria Math" panose="02040503050406030204" pitchFamily="18" charset="0"/>
                                                    </a:rPr>
                                                    <m:t>𝜎</m:t>
                                                  </m:r>
                                                </m:e>
                                                <m:sub>
                                                  <m:r>
                                                    <a:rPr lang="en-US" sz="1800">
                                                      <a:solidFill>
                                                        <a:schemeClr val="accent2">
                                                          <a:lumMod val="75000"/>
                                                        </a:schemeClr>
                                                      </a:solidFill>
                                                      <a:latin typeface="Cambria Math" panose="02040503050406030204" pitchFamily="18" charset="0"/>
                                                    </a:rPr>
                                                    <m:t>2</m:t>
                                                  </m:r>
                                                </m:sub>
                                                <m:sup>
                                                  <m:r>
                                                    <a:rPr lang="en-US" sz="1800">
                                                      <a:solidFill>
                                                        <a:schemeClr val="accent2">
                                                          <a:lumMod val="75000"/>
                                                        </a:schemeClr>
                                                      </a:solidFill>
                                                      <a:latin typeface="Cambria Math" panose="02040503050406030204" pitchFamily="18" charset="0"/>
                                                    </a:rPr>
                                                    <m:t>2</m:t>
                                                  </m:r>
                                                </m:sup>
                                              </m:sSubSup>
                                            </m:num>
                                            <m:den>
                                              <m:r>
                                                <a:rPr lang="en-US" sz="1800">
                                                  <a:solidFill>
                                                    <a:schemeClr val="accent2">
                                                      <a:lumMod val="75000"/>
                                                    </a:schemeClr>
                                                  </a:solidFill>
                                                  <a:latin typeface="Cambria Math" panose="02040503050406030204" pitchFamily="18" charset="0"/>
                                                </a:rPr>
                                                <m:t>2</m:t>
                                              </m:r>
                                              <m:r>
                                                <a:rPr lang="en-US" sz="1800">
                                                  <a:solidFill>
                                                    <a:schemeClr val="accent2">
                                                      <a:lumMod val="75000"/>
                                                    </a:schemeClr>
                                                  </a:solidFill>
                                                  <a:latin typeface="Cambria Math" panose="02040503050406030204" pitchFamily="18" charset="0"/>
                                                </a:rPr>
                                                <m:t>𝑙</m:t>
                                              </m:r>
                                            </m:den>
                                          </m:f>
                                          <m:r>
                                            <a:rPr lang="en-US" sz="1800">
                                              <a:solidFill>
                                                <a:schemeClr val="accent2">
                                                  <a:lumMod val="75000"/>
                                                </a:schemeClr>
                                              </a:solidFill>
                                              <a:latin typeface="Cambria Math" panose="02040503050406030204" pitchFamily="18" charset="0"/>
                                            </a:rPr>
                                            <m:t>, 1</m:t>
                                          </m:r>
                                        </m:e>
                                      </m:d>
                                    </m:e>
                                  </m:mr>
                                </m:m>
                              </m:oMath>
                            </m:oMathPara>
                          </a14:m>
                          <a:endParaRPr lang="en-US" dirty="0"/>
                        </a:p>
                      </a:txBody>
                      <a:tcPr/>
                    </a:tc>
                    <a:tc>
                      <a:txBody>
                        <a:bodyPr/>
                        <a:lstStyle/>
                        <a:p>
                          <a:pPr algn="ctr"/>
                          <a14:m>
                            <m:oMathPara xmlns:m="http://schemas.openxmlformats.org/officeDocument/2006/math">
                              <m:oMathParaPr>
                                <m:jc m:val="centerGroup"/>
                              </m:oMathParaPr>
                              <m:oMath xmlns:m="http://schemas.openxmlformats.org/officeDocument/2006/math">
                                <m:f>
                                  <m:fPr>
                                    <m:ctrlPr>
                                      <a:rPr lang="en-US" sz="1800" b="0" i="1" smtClean="0">
                                        <a:solidFill>
                                          <a:schemeClr val="accent2">
                                            <a:lumMod val="75000"/>
                                          </a:schemeClr>
                                        </a:solidFill>
                                        <a:latin typeface="Cambria Math" panose="02040503050406030204" pitchFamily="18" charset="0"/>
                                      </a:rPr>
                                    </m:ctrlPr>
                                  </m:fPr>
                                  <m:num>
                                    <m:r>
                                      <a:rPr lang="en-US" sz="1800">
                                        <a:solidFill>
                                          <a:schemeClr val="accent2">
                                            <a:lumMod val="75000"/>
                                          </a:schemeClr>
                                        </a:solidFill>
                                        <a:latin typeface="Cambria Math" panose="02040503050406030204" pitchFamily="18" charset="0"/>
                                      </a:rPr>
                                      <m:t>𝑧</m:t>
                                    </m:r>
                                  </m:num>
                                  <m:den>
                                    <m:r>
                                      <a:rPr lang="en-US" sz="1800" b="0" smtClean="0">
                                        <a:solidFill>
                                          <a:schemeClr val="accent2">
                                            <a:lumMod val="75000"/>
                                          </a:schemeClr>
                                        </a:solidFill>
                                        <a:latin typeface="Cambria Math" panose="02040503050406030204" pitchFamily="18" charset="0"/>
                                      </a:rPr>
                                      <m:t>𝜏</m:t>
                                    </m:r>
                                  </m:den>
                                </m:f>
                                <m:groupChr>
                                  <m:groupChrPr>
                                    <m:chr m:val="→"/>
                                    <m:vertJc m:val="bot"/>
                                    <m:ctrlPr>
                                      <a:rPr lang="en-US" sz="1800" i="1">
                                        <a:solidFill>
                                          <a:schemeClr val="accent2">
                                            <a:lumMod val="75000"/>
                                          </a:schemeClr>
                                        </a:solidFill>
                                        <a:latin typeface="Cambria Math" panose="02040503050406030204" pitchFamily="18" charset="0"/>
                                      </a:rPr>
                                    </m:ctrlPr>
                                  </m:groupChrPr>
                                  <m:e>
                                    <m:r>
                                      <m:rPr>
                                        <m:brk m:alnAt="2"/>
                                      </m:rPr>
                                      <a:rPr lang="en-US" sz="1800">
                                        <a:solidFill>
                                          <a:schemeClr val="accent2">
                                            <a:lumMod val="75000"/>
                                          </a:schemeClr>
                                        </a:solidFill>
                                        <a:latin typeface="Cambria Math" panose="02040503050406030204" pitchFamily="18" charset="0"/>
                                      </a:rPr>
                                      <m:t>𝑑</m:t>
                                    </m:r>
                                  </m:e>
                                </m:groupChr>
                                <m:r>
                                  <a:rPr lang="en-US" sz="1800" b="0" smtClean="0">
                                    <a:solidFill>
                                      <a:schemeClr val="accent2">
                                        <a:lumMod val="75000"/>
                                      </a:schemeClr>
                                    </a:solidFill>
                                    <a:latin typeface="Cambria Math" panose="02040503050406030204" pitchFamily="18" charset="0"/>
                                  </a:rPr>
                                  <m:t>𝑈𝑛𝑖𝑓𝑜𝑟𝑚</m:t>
                                </m:r>
                                <m:d>
                                  <m:dPr>
                                    <m:ctrlPr>
                                      <a:rPr lang="en-US" sz="1800" i="1">
                                        <a:solidFill>
                                          <a:schemeClr val="accent2">
                                            <a:lumMod val="75000"/>
                                          </a:schemeClr>
                                        </a:solidFill>
                                        <a:latin typeface="Cambria Math" panose="02040503050406030204" pitchFamily="18" charset="0"/>
                                      </a:rPr>
                                    </m:ctrlPr>
                                  </m:dPr>
                                  <m:e>
                                    <m:r>
                                      <a:rPr lang="en-US" sz="1800" b="0" smtClean="0">
                                        <a:solidFill>
                                          <a:schemeClr val="accent2">
                                            <a:lumMod val="75000"/>
                                          </a:schemeClr>
                                        </a:solidFill>
                                        <a:latin typeface="Cambria Math" panose="02040503050406030204" pitchFamily="18" charset="0"/>
                                      </a:rPr>
                                      <m:t>−1, 1</m:t>
                                    </m:r>
                                  </m:e>
                                </m:d>
                              </m:oMath>
                            </m:oMathPara>
                          </a14:m>
                          <a:endParaRPr lang="en-US" dirty="0"/>
                        </a:p>
                      </a:txBody>
                      <a:tcPr/>
                    </a:tc>
                    <a:extLst>
                      <a:ext uri="{0D108BD9-81ED-4DB2-BD59-A6C34878D82A}">
                        <a16:rowId xmlns:a16="http://schemas.microsoft.com/office/drawing/2014/main" val="4093171558"/>
                      </a:ext>
                    </a:extLst>
                  </a:tr>
                  <a:tr h="370840">
                    <a:tc>
                      <a:txBody>
                        <a:bodyPr/>
                        <a:lstStyle/>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txBody>
                      <a:tcPr/>
                    </a:tc>
                    <a:tc>
                      <a:txBody>
                        <a:bodyPr/>
                        <a:lstStyle/>
                        <a:p>
                          <a:pPr algn="ctr"/>
                          <a:endParaRPr lang="en-US" dirty="0"/>
                        </a:p>
                      </a:txBody>
                      <a:tcPr/>
                    </a:tc>
                    <a:tc>
                      <a:txBody>
                        <a:bodyPr/>
                        <a:lstStyle/>
                        <a:p>
                          <a:pPr algn="ctr"/>
                          <a:endParaRPr lang="en-US" dirty="0"/>
                        </a:p>
                      </a:txBody>
                      <a:tcPr/>
                    </a:tc>
                    <a:extLst>
                      <a:ext uri="{0D108BD9-81ED-4DB2-BD59-A6C34878D82A}">
                        <a16:rowId xmlns:a16="http://schemas.microsoft.com/office/drawing/2014/main" val="109971309"/>
                      </a:ext>
                    </a:extLst>
                  </a:tr>
                </a:tbl>
              </a:graphicData>
            </a:graphic>
          </p:graphicFrame>
        </mc:Choice>
        <mc:Fallback xmlns="">
          <p:graphicFrame>
            <p:nvGraphicFramePr>
              <p:cNvPr id="61" name="Table 20">
                <a:extLst>
                  <a:ext uri="{FF2B5EF4-FFF2-40B4-BE49-F238E27FC236}">
                    <a16:creationId xmlns:a16="http://schemas.microsoft.com/office/drawing/2014/main" id="{5C6E9E6E-92CE-45D2-8EF5-728B87DBA582}"/>
                  </a:ext>
                </a:extLst>
              </p:cNvPr>
              <p:cNvGraphicFramePr>
                <a:graphicFrameLocks noGrp="1"/>
              </p:cNvGraphicFramePr>
              <p:nvPr/>
            </p:nvGraphicFramePr>
            <p:xfrm>
              <a:off x="753494" y="3043306"/>
              <a:ext cx="8631282" cy="3491548"/>
            </p:xfrm>
            <a:graphic>
              <a:graphicData uri="http://schemas.openxmlformats.org/drawingml/2006/table">
                <a:tbl>
                  <a:tblPr firstRow="1" bandRow="1">
                    <a:tableStyleId>{F5AB1C69-6EDB-4FF4-983F-18BD219EF322}</a:tableStyleId>
                  </a:tblPr>
                  <a:tblGrid>
                    <a:gridCol w="2640870">
                      <a:extLst>
                        <a:ext uri="{9D8B030D-6E8A-4147-A177-3AD203B41FA5}">
                          <a16:colId xmlns:a16="http://schemas.microsoft.com/office/drawing/2014/main" val="2639385513"/>
                        </a:ext>
                      </a:extLst>
                    </a:gridCol>
                    <a:gridCol w="3477491">
                      <a:extLst>
                        <a:ext uri="{9D8B030D-6E8A-4147-A177-3AD203B41FA5}">
                          <a16:colId xmlns:a16="http://schemas.microsoft.com/office/drawing/2014/main" val="422373197"/>
                        </a:ext>
                      </a:extLst>
                    </a:gridCol>
                    <a:gridCol w="2512921">
                      <a:extLst>
                        <a:ext uri="{9D8B030D-6E8A-4147-A177-3AD203B41FA5}">
                          <a16:colId xmlns:a16="http://schemas.microsoft.com/office/drawing/2014/main" val="4104484568"/>
                        </a:ext>
                      </a:extLst>
                    </a:gridCol>
                  </a:tblGrid>
                  <a:tr h="370840">
                    <a:tc>
                      <a:txBody>
                        <a:bodyPr/>
                        <a:lstStyle/>
                        <a:p>
                          <a:endParaRPr lang="en-US"/>
                        </a:p>
                      </a:txBody>
                      <a:tcPr>
                        <a:blipFill>
                          <a:blip r:embed="rId17"/>
                          <a:stretch>
                            <a:fillRect l="-481" t="-6897" r="-228365" b="-855172"/>
                          </a:stretch>
                        </a:blipFill>
                      </a:tcPr>
                    </a:tc>
                    <a:tc>
                      <a:txBody>
                        <a:bodyPr/>
                        <a:lstStyle/>
                        <a:p>
                          <a:endParaRPr lang="en-US"/>
                        </a:p>
                      </a:txBody>
                      <a:tcPr>
                        <a:blipFill>
                          <a:blip r:embed="rId17"/>
                          <a:stretch>
                            <a:fillRect l="-76277" t="-6897" r="-73358" b="-855172"/>
                          </a:stretch>
                        </a:blipFill>
                      </a:tcPr>
                    </a:tc>
                    <a:tc>
                      <a:txBody>
                        <a:bodyPr/>
                        <a:lstStyle/>
                        <a:p>
                          <a:endParaRPr lang="en-US"/>
                        </a:p>
                      </a:txBody>
                      <a:tcPr>
                        <a:blipFill>
                          <a:blip r:embed="rId17"/>
                          <a:stretch>
                            <a:fillRect l="-243939" t="-6897" r="-1515" b="-855172"/>
                          </a:stretch>
                        </a:blipFill>
                      </a:tcPr>
                    </a:tc>
                    <a:extLst>
                      <a:ext uri="{0D108BD9-81ED-4DB2-BD59-A6C34878D82A}">
                        <a16:rowId xmlns:a16="http://schemas.microsoft.com/office/drawing/2014/main" val="3728873458"/>
                      </a:ext>
                    </a:extLst>
                  </a:tr>
                  <a:tr h="1383348">
                    <a:tc>
                      <a:txBody>
                        <a:bodyPr/>
                        <a:lstStyle/>
                        <a:p>
                          <a:endParaRPr lang="en-US"/>
                        </a:p>
                      </a:txBody>
                      <a:tcPr>
                        <a:blipFill>
                          <a:blip r:embed="rId17"/>
                          <a:stretch>
                            <a:fillRect l="-481" t="-28182" r="-228365" b="-125455"/>
                          </a:stretch>
                        </a:blipFill>
                      </a:tcPr>
                    </a:tc>
                    <a:tc>
                      <a:txBody>
                        <a:bodyPr/>
                        <a:lstStyle/>
                        <a:p>
                          <a:endParaRPr lang="en-US"/>
                        </a:p>
                      </a:txBody>
                      <a:tcPr>
                        <a:blipFill>
                          <a:blip r:embed="rId17"/>
                          <a:stretch>
                            <a:fillRect l="-76277" t="-28182" r="-73358" b="-125455"/>
                          </a:stretch>
                        </a:blipFill>
                      </a:tcPr>
                    </a:tc>
                    <a:tc>
                      <a:txBody>
                        <a:bodyPr/>
                        <a:lstStyle/>
                        <a:p>
                          <a:endParaRPr lang="en-US"/>
                        </a:p>
                      </a:txBody>
                      <a:tcPr>
                        <a:blipFill>
                          <a:blip r:embed="rId17"/>
                          <a:stretch>
                            <a:fillRect l="-243939" t="-28182" r="-1515" b="-125455"/>
                          </a:stretch>
                        </a:blipFill>
                      </a:tcPr>
                    </a:tc>
                    <a:extLst>
                      <a:ext uri="{0D108BD9-81ED-4DB2-BD59-A6C34878D82A}">
                        <a16:rowId xmlns:a16="http://schemas.microsoft.com/office/drawing/2014/main" val="4093171558"/>
                      </a:ext>
                    </a:extLst>
                  </a:tr>
                  <a:tr h="1737360">
                    <a:tc>
                      <a:txBody>
                        <a:bodyPr/>
                        <a:lstStyle/>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txBody>
                      <a:tcPr/>
                    </a:tc>
                    <a:tc>
                      <a:txBody>
                        <a:bodyPr/>
                        <a:lstStyle/>
                        <a:p>
                          <a:pPr algn="ctr"/>
                          <a:endParaRPr lang="en-US" dirty="0"/>
                        </a:p>
                      </a:txBody>
                      <a:tcPr/>
                    </a:tc>
                    <a:tc>
                      <a:txBody>
                        <a:bodyPr/>
                        <a:lstStyle/>
                        <a:p>
                          <a:pPr algn="ctr"/>
                          <a:endParaRPr lang="en-US" dirty="0"/>
                        </a:p>
                      </a:txBody>
                      <a:tcPr/>
                    </a:tc>
                    <a:extLst>
                      <a:ext uri="{0D108BD9-81ED-4DB2-BD59-A6C34878D82A}">
                        <a16:rowId xmlns:a16="http://schemas.microsoft.com/office/drawing/2014/main" val="109971309"/>
                      </a:ext>
                    </a:extLst>
                  </a:tr>
                </a:tbl>
              </a:graphicData>
            </a:graphic>
          </p:graphicFrame>
        </mc:Fallback>
      </mc:AlternateContent>
      <p:pic>
        <p:nvPicPr>
          <p:cNvPr id="21" name="Picture 20">
            <a:extLst>
              <a:ext uri="{FF2B5EF4-FFF2-40B4-BE49-F238E27FC236}">
                <a16:creationId xmlns:a16="http://schemas.microsoft.com/office/drawing/2014/main" id="{6075AEA2-D23F-4B47-A2AB-E7DC30F033F1}"/>
              </a:ext>
            </a:extLst>
          </p:cNvPr>
          <p:cNvPicPr>
            <a:picLocks noChangeAspect="1"/>
          </p:cNvPicPr>
          <p:nvPr/>
        </p:nvPicPr>
        <p:blipFill>
          <a:blip r:embed="rId18">
            <a:extLst>
              <a:ext uri="{BEBA8EAE-BF5A-486C-A8C5-ECC9F3942E4B}">
                <a14:imgProps xmlns:a14="http://schemas.microsoft.com/office/drawing/2010/main">
                  <a14:imgLayer r:embed="rId19">
                    <a14:imgEffect>
                      <a14:backgroundRemoval t="3955" b="92373" l="2632" r="93985">
                        <a14:foregroundMark x1="49060" y1="9322" x2="49060" y2="9322"/>
                        <a14:foregroundMark x1="81955" y1="91243" x2="81955" y2="91243"/>
                        <a14:foregroundMark x1="11466" y1="92655" x2="11466" y2="92655"/>
                        <a14:foregroundMark x1="2820" y1="30226" x2="2820" y2="30226"/>
                        <a14:foregroundMark x1="2820" y1="35028" x2="2820" y2="35028"/>
                        <a14:foregroundMark x1="3008" y1="41243" x2="3008" y2="41243"/>
                        <a14:foregroundMark x1="3008" y1="46893" x2="3008" y2="46893"/>
                        <a14:foregroundMark x1="2632" y1="53390" x2="2632" y2="53390"/>
                        <a14:foregroundMark x1="2820" y1="51695" x2="2820" y2="51695"/>
                        <a14:foregroundMark x1="2820" y1="58192" x2="2820" y2="58192"/>
                        <a14:foregroundMark x1="18233" y1="4520" x2="18233" y2="4520"/>
                        <a14:foregroundMark x1="15977" y1="4237" x2="15977" y2="4237"/>
                        <a14:foregroundMark x1="93985" y1="3955" x2="93985" y2="3955"/>
                        <a14:backgroundMark x1="25564" y1="47740" x2="25564" y2="47740"/>
                        <a14:backgroundMark x1="50376" y1="77401" x2="50376" y2="77401"/>
                        <a14:backgroundMark x1="74624" y1="32486" x2="74624" y2="32486"/>
                      </a14:backgroundRemoval>
                    </a14:imgEffect>
                  </a14:imgLayer>
                </a14:imgProps>
              </a:ext>
            </a:extLst>
          </a:blip>
          <a:stretch>
            <a:fillRect/>
          </a:stretch>
        </p:blipFill>
        <p:spPr>
          <a:xfrm>
            <a:off x="1112133" y="4958342"/>
            <a:ext cx="1966080" cy="1308256"/>
          </a:xfrm>
          <a:prstGeom prst="rect">
            <a:avLst/>
          </a:prstGeom>
        </p:spPr>
      </p:pic>
      <p:pic>
        <p:nvPicPr>
          <p:cNvPr id="26" name="Picture 25">
            <a:extLst>
              <a:ext uri="{FF2B5EF4-FFF2-40B4-BE49-F238E27FC236}">
                <a16:creationId xmlns:a16="http://schemas.microsoft.com/office/drawing/2014/main" id="{CC0ADB5E-EDFF-014E-B30F-323607843CC9}"/>
              </a:ext>
            </a:extLst>
          </p:cNvPr>
          <p:cNvPicPr>
            <a:picLocks noChangeAspect="1"/>
          </p:cNvPicPr>
          <p:nvPr/>
        </p:nvPicPr>
        <p:blipFill>
          <a:blip r:embed="rId20">
            <a:extLst>
              <a:ext uri="{BEBA8EAE-BF5A-486C-A8C5-ECC9F3942E4B}">
                <a14:imgProps xmlns:a14="http://schemas.microsoft.com/office/drawing/2010/main">
                  <a14:imgLayer r:embed="rId21">
                    <a14:imgEffect>
                      <a14:backgroundRemoval t="2825" b="91243" l="3008" r="96992">
                        <a14:foregroundMark x1="10338" y1="91243" x2="10338" y2="91243"/>
                        <a14:foregroundMark x1="90977" y1="91525" x2="90977" y2="91525"/>
                        <a14:foregroundMark x1="3008" y1="30226" x2="3008" y2="30226"/>
                        <a14:foregroundMark x1="3571" y1="23446" x2="3571" y2="23446"/>
                        <a14:foregroundMark x1="3571" y1="26554" x2="3571" y2="26554"/>
                        <a14:foregroundMark x1="3571" y1="33616" x2="3571" y2="33616"/>
                        <a14:foregroundMark x1="3571" y1="37006" x2="3571" y2="37006"/>
                        <a14:foregroundMark x1="3571" y1="11299" x2="3571" y2="11299"/>
                        <a14:foregroundMark x1="3383" y1="5650" x2="3383" y2="5650"/>
                        <a14:foregroundMark x1="3571" y1="3672" x2="3571" y2="3672"/>
                        <a14:foregroundMark x1="7707" y1="3390" x2="7707" y2="3390"/>
                        <a14:foregroundMark x1="9962" y1="3390" x2="9962" y2="3390"/>
                        <a14:foregroundMark x1="11842" y1="3955" x2="11842" y2="3955"/>
                        <a14:foregroundMark x1="17481" y1="3390" x2="17481" y2="3390"/>
                        <a14:foregroundMark x1="25564" y1="3672" x2="25564" y2="3672"/>
                        <a14:foregroundMark x1="32143" y1="3955" x2="32143" y2="3955"/>
                        <a14:foregroundMark x1="32707" y1="3107" x2="32707" y2="3107"/>
                        <a14:foregroundMark x1="41353" y1="3672" x2="41353" y2="3672"/>
                        <a14:foregroundMark x1="55451" y1="3390" x2="55451" y2="3390"/>
                        <a14:foregroundMark x1="96805" y1="9605" x2="96805" y2="9605"/>
                        <a14:foregroundMark x1="96992" y1="9605" x2="96992" y2="9605"/>
                        <a14:foregroundMark x1="78008" y1="3672" x2="78008" y2="3672"/>
                        <a14:foregroundMark x1="96429" y1="3672" x2="96429" y2="3672"/>
                      </a14:backgroundRemoval>
                    </a14:imgEffect>
                  </a14:imgLayer>
                </a14:imgProps>
              </a:ext>
            </a:extLst>
          </a:blip>
          <a:stretch>
            <a:fillRect/>
          </a:stretch>
        </p:blipFill>
        <p:spPr>
          <a:xfrm>
            <a:off x="4088859" y="4959721"/>
            <a:ext cx="1960552" cy="1304578"/>
          </a:xfrm>
          <a:prstGeom prst="rect">
            <a:avLst/>
          </a:prstGeom>
        </p:spPr>
      </p:pic>
      <p:pic>
        <p:nvPicPr>
          <p:cNvPr id="27" name="Picture 26">
            <a:extLst>
              <a:ext uri="{FF2B5EF4-FFF2-40B4-BE49-F238E27FC236}">
                <a16:creationId xmlns:a16="http://schemas.microsoft.com/office/drawing/2014/main" id="{91469766-4941-2E45-8381-43C76A439572}"/>
              </a:ext>
            </a:extLst>
          </p:cNvPr>
          <p:cNvPicPr>
            <a:picLocks noChangeAspect="1"/>
          </p:cNvPicPr>
          <p:nvPr/>
        </p:nvPicPr>
        <p:blipFill>
          <a:blip r:embed="rId22">
            <a:extLst>
              <a:ext uri="{BEBA8EAE-BF5A-486C-A8C5-ECC9F3942E4B}">
                <a14:imgProps xmlns:a14="http://schemas.microsoft.com/office/drawing/2010/main">
                  <a14:imgLayer r:embed="rId23">
                    <a14:imgEffect>
                      <a14:backgroundRemoval t="3955" b="91808" l="3008" r="96429">
                        <a14:foregroundMark x1="10526" y1="92090" x2="10526" y2="92090"/>
                        <a14:foregroundMark x1="3195" y1="32768" x2="3195" y2="32768"/>
                        <a14:foregroundMark x1="3195" y1="28249" x2="3195" y2="28249"/>
                        <a14:foregroundMark x1="3195" y1="22599" x2="3195" y2="22599"/>
                        <a14:foregroundMark x1="3383" y1="18927" x2="3383" y2="18927"/>
                        <a14:foregroundMark x1="3195" y1="38418" x2="3195" y2="38418"/>
                        <a14:foregroundMark x1="3383" y1="42373" x2="3383" y2="42373"/>
                        <a14:foregroundMark x1="46241" y1="4237" x2="46241" y2="4237"/>
                        <a14:foregroundMark x1="96429" y1="20056" x2="96429" y2="20056"/>
                      </a14:backgroundRemoval>
                    </a14:imgEffect>
                  </a14:imgLayer>
                </a14:imgProps>
              </a:ext>
            </a:extLst>
          </a:blip>
          <a:stretch>
            <a:fillRect/>
          </a:stretch>
        </p:blipFill>
        <p:spPr>
          <a:xfrm>
            <a:off x="7149281" y="4958342"/>
            <a:ext cx="1960552" cy="1304578"/>
          </a:xfrm>
          <a:prstGeom prst="rect">
            <a:avLst/>
          </a:prstGeom>
        </p:spPr>
      </p:pic>
    </p:spTree>
    <p:extLst>
      <p:ext uri="{BB962C8B-B14F-4D97-AF65-F5344CB8AC3E}">
        <p14:creationId xmlns:p14="http://schemas.microsoft.com/office/powerpoint/2010/main" val="2734820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85AB973-3FE3-4915-9441-9ECCEABB2876}"/>
              </a:ext>
            </a:extLst>
          </p:cNvPr>
          <p:cNvSpPr>
            <a:spLocks noGrp="1"/>
          </p:cNvSpPr>
          <p:nvPr>
            <p:ph type="title"/>
          </p:nvPr>
        </p:nvSpPr>
        <p:spPr>
          <a:xfrm>
            <a:off x="782664" y="-251262"/>
            <a:ext cx="10373016" cy="1369074"/>
          </a:xfrm>
        </p:spPr>
        <p:txBody>
          <a:bodyPr>
            <a:normAutofit/>
          </a:bodyPr>
          <a:lstStyle/>
          <a:p>
            <a:r>
              <a:rPr lang="en-US" sz="3600" dirty="0"/>
              <a:t>HEAVY-TRAFFIC: General case</a:t>
            </a:r>
          </a:p>
        </p:txBody>
      </p:sp>
      <p:sp>
        <p:nvSpPr>
          <p:cNvPr id="4" name="Slide Number Placeholder 3">
            <a:extLst>
              <a:ext uri="{FF2B5EF4-FFF2-40B4-BE49-F238E27FC236}">
                <a16:creationId xmlns:a16="http://schemas.microsoft.com/office/drawing/2014/main" id="{59DA5F44-A964-477F-A0D2-1E2B4A3717C6}"/>
              </a:ext>
            </a:extLst>
          </p:cNvPr>
          <p:cNvSpPr>
            <a:spLocks noGrp="1"/>
          </p:cNvSpPr>
          <p:nvPr>
            <p:ph type="sldNum" sz="quarter" idx="12"/>
          </p:nvPr>
        </p:nvSpPr>
        <p:spPr/>
        <p:txBody>
          <a:bodyPr/>
          <a:lstStyle/>
          <a:p>
            <a:fld id="{3A98EE3D-8CD1-4C3F-BD1C-C98C9596463C}" type="slidenum">
              <a:rPr lang="en-US" smtClean="0"/>
              <a:t>9</a:t>
            </a:fld>
            <a:endParaRPr lang="en-US" dirty="0"/>
          </a:p>
        </p:txBody>
      </p:sp>
      <p:sp>
        <p:nvSpPr>
          <p:cNvPr id="2" name="Content Placeholder 1">
            <a:extLst>
              <a:ext uri="{FF2B5EF4-FFF2-40B4-BE49-F238E27FC236}">
                <a16:creationId xmlns:a16="http://schemas.microsoft.com/office/drawing/2014/main" id="{26D49EA2-C38D-4DEC-8E69-607F7DFDB89B}"/>
              </a:ext>
            </a:extLst>
          </p:cNvPr>
          <p:cNvSpPr>
            <a:spLocks noGrp="1"/>
          </p:cNvSpPr>
          <p:nvPr>
            <p:ph idx="1"/>
          </p:nvPr>
        </p:nvSpPr>
        <p:spPr>
          <a:xfrm>
            <a:off x="782664" y="1838898"/>
            <a:ext cx="10373016" cy="3513672"/>
          </a:xfrm>
        </p:spPr>
        <p:txBody>
          <a:bodyPr/>
          <a:lstStyle/>
          <a:p>
            <a:pPr>
              <a:buFont typeface="Arial" panose="020B0604020202020204" pitchFamily="34" charset="0"/>
              <a:buChar char="•"/>
            </a:pPr>
            <a:r>
              <a:rPr lang="en-US" dirty="0"/>
              <a:t>General Arrivals and General control – Stationary distribution unknown</a:t>
            </a:r>
          </a:p>
          <a:p>
            <a:pPr lvl="1">
              <a:buFont typeface="Arial" panose="020B0604020202020204" pitchFamily="34" charset="0"/>
              <a:buChar char="•"/>
            </a:pPr>
            <a:r>
              <a:rPr lang="en-US" dirty="0"/>
              <a:t>Control ensures stability</a:t>
            </a:r>
          </a:p>
          <a:p>
            <a:pPr>
              <a:buFont typeface="Arial" panose="020B0604020202020204" pitchFamily="34" charset="0"/>
              <a:buChar char="•"/>
            </a:pPr>
            <a:endParaRPr lang="en-US" dirty="0"/>
          </a:p>
          <a:p>
            <a:pPr>
              <a:buFont typeface="Arial" panose="020B0604020202020204" pitchFamily="34" charset="0"/>
              <a:buChar char="•"/>
            </a:pPr>
            <a:endParaRPr lang="en-US" dirty="0"/>
          </a:p>
          <a:p>
            <a:pPr>
              <a:buFont typeface="Arial" panose="020B0604020202020204" pitchFamily="34" charset="0"/>
              <a:buChar char="•"/>
            </a:pPr>
            <a:endParaRPr lang="en-US" dirty="0"/>
          </a:p>
          <a:p>
            <a:pPr>
              <a:buFont typeface="Arial" panose="020B0604020202020204" pitchFamily="34" charset="0"/>
              <a:buChar char="•"/>
            </a:pPr>
            <a:endParaRPr lang="en-US" dirty="0"/>
          </a:p>
        </p:txBody>
      </p:sp>
      <p:grpSp>
        <p:nvGrpSpPr>
          <p:cNvPr id="19" name="Group 18">
            <a:extLst>
              <a:ext uri="{FF2B5EF4-FFF2-40B4-BE49-F238E27FC236}">
                <a16:creationId xmlns:a16="http://schemas.microsoft.com/office/drawing/2014/main" id="{FD4DFE43-C00F-4E3E-92B1-B4E8266467B8}"/>
              </a:ext>
            </a:extLst>
          </p:cNvPr>
          <p:cNvGrpSpPr/>
          <p:nvPr/>
        </p:nvGrpSpPr>
        <p:grpSpPr>
          <a:xfrm>
            <a:off x="1938854" y="786330"/>
            <a:ext cx="7679200" cy="1385351"/>
            <a:chOff x="493802" y="1556575"/>
            <a:chExt cx="11376875" cy="2324982"/>
          </a:xfrm>
        </p:grpSpPr>
        <p:pic>
          <p:nvPicPr>
            <p:cNvPr id="5" name="Content Placeholder 4" descr="Line arrow: Straight">
              <a:extLst>
                <a:ext uri="{FF2B5EF4-FFF2-40B4-BE49-F238E27FC236}">
                  <a16:creationId xmlns:a16="http://schemas.microsoft.com/office/drawing/2014/main" id="{4D77B795-F767-4BE2-A1A0-43A8B6BC1A9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764501" y="1556575"/>
              <a:ext cx="633432" cy="642199"/>
            </a:xfrm>
            <a:prstGeom prst="rect">
              <a:avLst/>
            </a:prstGeom>
          </p:spPr>
        </p:pic>
        <p:pic>
          <p:nvPicPr>
            <p:cNvPr id="6" name="Graphic 5" descr="Man">
              <a:extLst>
                <a:ext uri="{FF2B5EF4-FFF2-40B4-BE49-F238E27FC236}">
                  <a16:creationId xmlns:a16="http://schemas.microsoft.com/office/drawing/2014/main" id="{6B08ACC2-C753-4E1B-AB09-6C38AB46C9D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844261" y="1616574"/>
              <a:ext cx="633432" cy="642199"/>
            </a:xfrm>
            <a:prstGeom prst="rect">
              <a:avLst/>
            </a:prstGeom>
          </p:spPr>
        </p:pic>
        <p:pic>
          <p:nvPicPr>
            <p:cNvPr id="7" name="Graphic 6" descr="Car">
              <a:extLst>
                <a:ext uri="{FF2B5EF4-FFF2-40B4-BE49-F238E27FC236}">
                  <a16:creationId xmlns:a16="http://schemas.microsoft.com/office/drawing/2014/main" id="{DF9E6050-2167-4708-A2BF-EC1A83FEAD8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407324" y="1605104"/>
              <a:ext cx="633432" cy="642199"/>
            </a:xfrm>
            <a:prstGeom prst="rect">
              <a:avLst/>
            </a:prstGeom>
          </p:spPr>
        </p:pic>
        <p:cxnSp>
          <p:nvCxnSpPr>
            <p:cNvPr id="8" name="Straight Connector 7">
              <a:extLst>
                <a:ext uri="{FF2B5EF4-FFF2-40B4-BE49-F238E27FC236}">
                  <a16:creationId xmlns:a16="http://schemas.microsoft.com/office/drawing/2014/main" id="{B55E3505-00C3-4491-B10F-6F4B5E7DA0C6}"/>
                </a:ext>
              </a:extLst>
            </p:cNvPr>
            <p:cNvCxnSpPr>
              <a:cxnSpLocks/>
            </p:cNvCxnSpPr>
            <p:nvPr/>
          </p:nvCxnSpPr>
          <p:spPr>
            <a:xfrm>
              <a:off x="4314257" y="1583888"/>
              <a:ext cx="1752878"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603304F-C604-4481-85C1-D9D186338642}"/>
                </a:ext>
              </a:extLst>
            </p:cNvPr>
            <p:cNvCxnSpPr>
              <a:cxnSpLocks/>
            </p:cNvCxnSpPr>
            <p:nvPr/>
          </p:nvCxnSpPr>
          <p:spPr>
            <a:xfrm>
              <a:off x="6067135" y="1583888"/>
              <a:ext cx="0" cy="691786"/>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2F30FB2D-B5E5-4364-BECA-284D25F5FC2E}"/>
                </a:ext>
              </a:extLst>
            </p:cNvPr>
            <p:cNvCxnSpPr>
              <a:cxnSpLocks/>
            </p:cNvCxnSpPr>
            <p:nvPr/>
          </p:nvCxnSpPr>
          <p:spPr>
            <a:xfrm flipV="1">
              <a:off x="4314257" y="2275674"/>
              <a:ext cx="1752878" cy="1003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1" name="Graphic 10" descr="Car">
              <a:extLst>
                <a:ext uri="{FF2B5EF4-FFF2-40B4-BE49-F238E27FC236}">
                  <a16:creationId xmlns:a16="http://schemas.microsoft.com/office/drawing/2014/main" id="{9B871434-448F-4D90-B36A-1D75F3A76DC3}"/>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755847" y="1591004"/>
              <a:ext cx="633432" cy="642199"/>
            </a:xfrm>
            <a:prstGeom prst="rect">
              <a:avLst/>
            </a:prstGeom>
          </p:spPr>
        </p:pic>
        <p:pic>
          <p:nvPicPr>
            <p:cNvPr id="12" name="Graphic 11" descr="Car">
              <a:extLst>
                <a:ext uri="{FF2B5EF4-FFF2-40B4-BE49-F238E27FC236}">
                  <a16:creationId xmlns:a16="http://schemas.microsoft.com/office/drawing/2014/main" id="{8F90523F-91E3-4019-BFC5-F66FEEEBEE9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100891" y="1582554"/>
              <a:ext cx="633432" cy="642199"/>
            </a:xfrm>
            <a:prstGeom prst="rect">
              <a:avLst/>
            </a:prstGeom>
          </p:spPr>
        </p:pic>
        <p:cxnSp>
          <p:nvCxnSpPr>
            <p:cNvPr id="13" name="Straight Connector 12">
              <a:extLst>
                <a:ext uri="{FF2B5EF4-FFF2-40B4-BE49-F238E27FC236}">
                  <a16:creationId xmlns:a16="http://schemas.microsoft.com/office/drawing/2014/main" id="{72BE2D08-79B8-4DB6-89E6-66A60CF0C5B6}"/>
                </a:ext>
              </a:extLst>
            </p:cNvPr>
            <p:cNvCxnSpPr>
              <a:cxnSpLocks/>
            </p:cNvCxnSpPr>
            <p:nvPr/>
          </p:nvCxnSpPr>
          <p:spPr>
            <a:xfrm>
              <a:off x="6943574" y="1588437"/>
              <a:ext cx="1752878"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3F84AB4-FCD7-48D9-8823-0518CEF60E4C}"/>
                </a:ext>
              </a:extLst>
            </p:cNvPr>
            <p:cNvCxnSpPr>
              <a:cxnSpLocks/>
            </p:cNvCxnSpPr>
            <p:nvPr/>
          </p:nvCxnSpPr>
          <p:spPr>
            <a:xfrm>
              <a:off x="6946171" y="1588437"/>
              <a:ext cx="0" cy="691786"/>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3FA86FEB-C663-4139-B334-E000C93428CB}"/>
                </a:ext>
              </a:extLst>
            </p:cNvPr>
            <p:cNvCxnSpPr>
              <a:cxnSpLocks/>
            </p:cNvCxnSpPr>
            <p:nvPr/>
          </p:nvCxnSpPr>
          <p:spPr>
            <a:xfrm flipV="1">
              <a:off x="6943574" y="2269339"/>
              <a:ext cx="1752878" cy="1003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6" name="Graphic 15" descr="Man">
              <a:extLst>
                <a:ext uri="{FF2B5EF4-FFF2-40B4-BE49-F238E27FC236}">
                  <a16:creationId xmlns:a16="http://schemas.microsoft.com/office/drawing/2014/main" id="{E7D904DB-A4FF-45E7-BA05-95F3901649C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204580" y="1613554"/>
              <a:ext cx="633432" cy="642199"/>
            </a:xfrm>
            <a:prstGeom prst="rect">
              <a:avLst/>
            </a:prstGeom>
          </p:spPr>
        </p:pic>
        <p:pic>
          <p:nvPicPr>
            <p:cNvPr id="17" name="Graphic 16" descr="Man">
              <a:extLst>
                <a:ext uri="{FF2B5EF4-FFF2-40B4-BE49-F238E27FC236}">
                  <a16:creationId xmlns:a16="http://schemas.microsoft.com/office/drawing/2014/main" id="{3E757DE5-DD8D-4AB3-8DBB-D37BA8931C1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579712" y="1616574"/>
              <a:ext cx="633432" cy="642199"/>
            </a:xfrm>
            <a:prstGeom prst="rect">
              <a:avLst/>
            </a:prstGeom>
          </p:spPr>
        </p:pic>
        <p:pic>
          <p:nvPicPr>
            <p:cNvPr id="18" name="Content Placeholder 4" descr="Line arrow: Straight">
              <a:extLst>
                <a:ext uri="{FF2B5EF4-FFF2-40B4-BE49-F238E27FC236}">
                  <a16:creationId xmlns:a16="http://schemas.microsoft.com/office/drawing/2014/main" id="{3FD2617A-949C-4051-994A-30E47381745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0800000">
              <a:off x="3092209" y="1577358"/>
              <a:ext cx="633432" cy="642199"/>
            </a:xfrm>
            <a:prstGeom prst="rect">
              <a:avLst/>
            </a:prstGeom>
          </p:spPr>
        </p:pic>
        <p:sp>
          <p:nvSpPr>
            <p:cNvPr id="22" name="Right Brace 21">
              <a:extLst>
                <a:ext uri="{FF2B5EF4-FFF2-40B4-BE49-F238E27FC236}">
                  <a16:creationId xmlns:a16="http://schemas.microsoft.com/office/drawing/2014/main" id="{5E575961-42D1-4054-B63A-BD7F1EEBA6F9}"/>
                </a:ext>
              </a:extLst>
            </p:cNvPr>
            <p:cNvSpPr/>
            <p:nvPr/>
          </p:nvSpPr>
          <p:spPr>
            <a:xfrm rot="5400000">
              <a:off x="4961582" y="1517254"/>
              <a:ext cx="218482" cy="1939865"/>
            </a:xfrm>
            <a:prstGeom prst="rightBrace">
              <a:avLst/>
            </a:prstGeom>
            <a:ln w="28575">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0444E230-A0EC-4AEB-AD6A-8E94E257D85B}"/>
                    </a:ext>
                  </a:extLst>
                </p:cNvPr>
                <p:cNvSpPr txBox="1"/>
                <p:nvPr/>
              </p:nvSpPr>
              <p:spPr>
                <a:xfrm>
                  <a:off x="4826333" y="2627405"/>
                  <a:ext cx="619938" cy="51653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400" b="0" i="1" smtClean="0">
                                <a:solidFill>
                                  <a:schemeClr val="accent2"/>
                                </a:solidFill>
                                <a:latin typeface="Cambria Math" panose="02040503050406030204" pitchFamily="18" charset="0"/>
                              </a:rPr>
                            </m:ctrlPr>
                          </m:sSubPr>
                          <m:e>
                            <m:r>
                              <a:rPr lang="en-US" sz="1400" b="0" i="1" smtClean="0">
                                <a:solidFill>
                                  <a:schemeClr val="accent2"/>
                                </a:solidFill>
                                <a:latin typeface="Cambria Math" panose="02040503050406030204" pitchFamily="18" charset="0"/>
                              </a:rPr>
                              <m:t>𝑞</m:t>
                            </m:r>
                          </m:e>
                          <m:sub>
                            <m:r>
                              <a:rPr lang="en-US" sz="1400" b="0" i="1" smtClean="0">
                                <a:solidFill>
                                  <a:schemeClr val="accent2"/>
                                </a:solidFill>
                                <a:latin typeface="Cambria Math" panose="02040503050406030204" pitchFamily="18" charset="0"/>
                              </a:rPr>
                              <m:t>1</m:t>
                            </m:r>
                          </m:sub>
                        </m:sSub>
                      </m:oMath>
                    </m:oMathPara>
                  </a14:m>
                  <a:endParaRPr lang="en-US" sz="1400" dirty="0">
                    <a:solidFill>
                      <a:schemeClr val="accent2"/>
                    </a:solidFill>
                  </a:endParaRPr>
                </a:p>
              </p:txBody>
            </p:sp>
          </mc:Choice>
          <mc:Fallback xmlns="">
            <p:sp>
              <p:nvSpPr>
                <p:cNvPr id="23" name="TextBox 22">
                  <a:extLst>
                    <a:ext uri="{FF2B5EF4-FFF2-40B4-BE49-F238E27FC236}">
                      <a16:creationId xmlns:a16="http://schemas.microsoft.com/office/drawing/2014/main" id="{0444E230-A0EC-4AEB-AD6A-8E94E257D85B}"/>
                    </a:ext>
                  </a:extLst>
                </p:cNvPr>
                <p:cNvSpPr txBox="1">
                  <a:spLocks noRot="1" noChangeAspect="1" noMove="1" noResize="1" noEditPoints="1" noAdjustHandles="1" noChangeArrowheads="1" noChangeShapeType="1" noTextEdit="1"/>
                </p:cNvSpPr>
                <p:nvPr/>
              </p:nvSpPr>
              <p:spPr>
                <a:xfrm>
                  <a:off x="4826333" y="2627405"/>
                  <a:ext cx="619938" cy="516530"/>
                </a:xfrm>
                <a:prstGeom prst="rect">
                  <a:avLst/>
                </a:prstGeom>
                <a:blipFill>
                  <a:blip r:embed="rId9"/>
                  <a:stretch>
                    <a:fillRect b="-6000"/>
                  </a:stretch>
                </a:blipFill>
              </p:spPr>
              <p:txBody>
                <a:bodyPr/>
                <a:lstStyle/>
                <a:p>
                  <a:r>
                    <a:rPr lang="en-US">
                      <a:noFill/>
                    </a:rPr>
                    <a:t> </a:t>
                  </a:r>
                </a:p>
              </p:txBody>
            </p:sp>
          </mc:Fallback>
        </mc:AlternateContent>
        <p:sp>
          <p:nvSpPr>
            <p:cNvPr id="24" name="Right Brace 23">
              <a:extLst>
                <a:ext uri="{FF2B5EF4-FFF2-40B4-BE49-F238E27FC236}">
                  <a16:creationId xmlns:a16="http://schemas.microsoft.com/office/drawing/2014/main" id="{4752C390-D383-48B7-9323-DA37FB2B57D7}"/>
                </a:ext>
              </a:extLst>
            </p:cNvPr>
            <p:cNvSpPr/>
            <p:nvPr/>
          </p:nvSpPr>
          <p:spPr>
            <a:xfrm rot="5400000">
              <a:off x="7454264" y="1867256"/>
              <a:ext cx="178355" cy="1199735"/>
            </a:xfrm>
            <a:prstGeom prst="rightBrace">
              <a:avLst/>
            </a:prstGeom>
            <a:ln w="28575">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813BE8FF-55F9-40A5-A66E-3140C08732C7}"/>
                    </a:ext>
                  </a:extLst>
                </p:cNvPr>
                <p:cNvSpPr txBox="1"/>
                <p:nvPr/>
              </p:nvSpPr>
              <p:spPr>
                <a:xfrm>
                  <a:off x="7370088" y="2648006"/>
                  <a:ext cx="302416" cy="51653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400" b="0" i="1" smtClean="0">
                                <a:solidFill>
                                  <a:schemeClr val="accent2"/>
                                </a:solidFill>
                                <a:latin typeface="Cambria Math" panose="02040503050406030204" pitchFamily="18" charset="0"/>
                              </a:rPr>
                            </m:ctrlPr>
                          </m:sSubPr>
                          <m:e>
                            <m:r>
                              <a:rPr lang="en-US" sz="1400" b="0" i="1" smtClean="0">
                                <a:solidFill>
                                  <a:schemeClr val="accent2"/>
                                </a:solidFill>
                                <a:latin typeface="Cambria Math" panose="02040503050406030204" pitchFamily="18" charset="0"/>
                              </a:rPr>
                              <m:t>𝑞</m:t>
                            </m:r>
                          </m:e>
                          <m:sub>
                            <m:r>
                              <a:rPr lang="en-US" sz="1400" b="0" i="1" smtClean="0">
                                <a:solidFill>
                                  <a:schemeClr val="accent2"/>
                                </a:solidFill>
                                <a:latin typeface="Cambria Math" panose="02040503050406030204" pitchFamily="18" charset="0"/>
                              </a:rPr>
                              <m:t>2</m:t>
                            </m:r>
                          </m:sub>
                        </m:sSub>
                      </m:oMath>
                    </m:oMathPara>
                  </a14:m>
                  <a:endParaRPr lang="en-US" sz="1400" dirty="0">
                    <a:solidFill>
                      <a:schemeClr val="accent2"/>
                    </a:solidFill>
                  </a:endParaRPr>
                </a:p>
              </p:txBody>
            </p:sp>
          </mc:Choice>
          <mc:Fallback xmlns="">
            <p:sp>
              <p:nvSpPr>
                <p:cNvPr id="25" name="TextBox 24">
                  <a:extLst>
                    <a:ext uri="{FF2B5EF4-FFF2-40B4-BE49-F238E27FC236}">
                      <a16:creationId xmlns:a16="http://schemas.microsoft.com/office/drawing/2014/main" id="{813BE8FF-55F9-40A5-A66E-3140C08732C7}"/>
                    </a:ext>
                  </a:extLst>
                </p:cNvPr>
                <p:cNvSpPr txBox="1">
                  <a:spLocks noRot="1" noChangeAspect="1" noMove="1" noResize="1" noEditPoints="1" noAdjustHandles="1" noChangeArrowheads="1" noChangeShapeType="1" noTextEdit="1"/>
                </p:cNvSpPr>
                <p:nvPr/>
              </p:nvSpPr>
              <p:spPr>
                <a:xfrm>
                  <a:off x="7370088" y="2648006"/>
                  <a:ext cx="302416" cy="516530"/>
                </a:xfrm>
                <a:prstGeom prst="rect">
                  <a:avLst/>
                </a:prstGeom>
                <a:blipFill>
                  <a:blip r:embed="rId10"/>
                  <a:stretch>
                    <a:fillRect r="-44118" b="-6000"/>
                  </a:stretch>
                </a:blipFill>
              </p:spPr>
              <p:txBody>
                <a:bodyPr/>
                <a:lstStyle/>
                <a:p>
                  <a:r>
                    <a:rPr lang="en-US">
                      <a:noFill/>
                    </a:rPr>
                    <a:t> </a:t>
                  </a:r>
                </a:p>
              </p:txBody>
            </p:sp>
          </mc:Fallback>
        </mc:AlternateContent>
        <p:pic>
          <p:nvPicPr>
            <p:cNvPr id="30" name="Content Placeholder 4" descr="Line arrow: Straight">
              <a:extLst>
                <a:ext uri="{FF2B5EF4-FFF2-40B4-BE49-F238E27FC236}">
                  <a16:creationId xmlns:a16="http://schemas.microsoft.com/office/drawing/2014/main" id="{251E9632-CF72-4974-9E38-BF8427F30BA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0800000">
              <a:off x="725391" y="1633534"/>
              <a:ext cx="633432" cy="642199"/>
            </a:xfrm>
            <a:prstGeom prst="rect">
              <a:avLst/>
            </a:prstGeom>
          </p:spPr>
        </p:pic>
        <mc:AlternateContent xmlns:mc="http://schemas.openxmlformats.org/markup-compatibility/2006" xmlns:a14="http://schemas.microsoft.com/office/drawing/2010/main">
          <mc:Choice Requires="a14">
            <p:sp>
              <p:nvSpPr>
                <p:cNvPr id="31" name="Rectangle 30">
                  <a:extLst>
                    <a:ext uri="{FF2B5EF4-FFF2-40B4-BE49-F238E27FC236}">
                      <a16:creationId xmlns:a16="http://schemas.microsoft.com/office/drawing/2014/main" id="{D9D3110A-24AD-444D-89BD-64B18B457414}"/>
                    </a:ext>
                  </a:extLst>
                </p:cNvPr>
                <p:cNvSpPr/>
                <p:nvPr/>
              </p:nvSpPr>
              <p:spPr>
                <a:xfrm>
                  <a:off x="493802" y="2114924"/>
                  <a:ext cx="1157137" cy="882189"/>
                </a:xfrm>
                <a:prstGeom prst="rect">
                  <a:avLst/>
                </a:prstGeom>
              </p:spPr>
              <p:txBody>
                <a:bodyPr wrap="none">
                  <a:spAutoFit/>
                </a:bodyPr>
                <a:lstStyle/>
                <a:p>
                  <a:pPr lvl="0" algn="ctr"/>
                  <a14:m>
                    <m:oMath xmlns:m="http://schemas.openxmlformats.org/officeDocument/2006/math">
                      <m:sSub>
                        <m:sSubPr>
                          <m:ctrlPr>
                            <a:rPr lang="en-US" sz="140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𝑎</m:t>
                          </m:r>
                        </m:e>
                        <m:sub>
                          <m:r>
                            <a:rPr lang="en-US" sz="1400" i="1">
                              <a:solidFill>
                                <a:schemeClr val="accent2"/>
                              </a:solidFill>
                              <a:latin typeface="Cambria Math" panose="02040503050406030204" pitchFamily="18" charset="0"/>
                              <a:ea typeface="Cambria Math" panose="02040503050406030204" pitchFamily="18" charset="0"/>
                            </a:rPr>
                            <m:t>1</m:t>
                          </m:r>
                        </m:sub>
                      </m:sSub>
                    </m:oMath>
                  </a14:m>
                  <a:r>
                    <a:rPr lang="en-US" sz="1400" b="0" dirty="0">
                      <a:solidFill>
                        <a:schemeClr val="accent2"/>
                      </a:solidFill>
                      <a:ea typeface="Cambria Math" panose="02040503050406030204" pitchFamily="18" charset="0"/>
                    </a:rPr>
                    <a:t> - </a:t>
                  </a:r>
                  <a:r>
                    <a:rPr lang="en-US" sz="1400" b="0" dirty="0" err="1">
                      <a:solidFill>
                        <a:schemeClr val="accent2"/>
                      </a:solidFill>
                      <a:ea typeface="Cambria Math" panose="02040503050406030204" pitchFamily="18" charset="0"/>
                    </a:rPr>
                    <a:t>iid</a:t>
                  </a:r>
                  <a:endParaRPr lang="en-US" sz="1400" b="0" dirty="0">
                    <a:solidFill>
                      <a:schemeClr val="accent2"/>
                    </a:solidFill>
                    <a:ea typeface="Cambria Math" panose="02040503050406030204" pitchFamily="18" charset="0"/>
                  </a:endParaRPr>
                </a:p>
                <a:p>
                  <a:pPr lvl="0" algn="ctr"/>
                  <a14:m>
                    <m:oMathPara xmlns:m="http://schemas.openxmlformats.org/officeDocument/2006/math">
                      <m:oMathParaPr>
                        <m:jc m:val="centerGroup"/>
                      </m:oMathParaPr>
                      <m:oMath xmlns:m="http://schemas.openxmlformats.org/officeDocument/2006/math">
                        <m:sSub>
                          <m:sSubPr>
                            <m:ctrlPr>
                              <a:rPr lang="en-US" sz="1400" b="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𝜆</m:t>
                            </m:r>
                          </m:e>
                          <m:sub/>
                        </m:sSub>
                        <m:r>
                          <a:rPr lang="en-US" sz="1400" b="0" i="1" smtClean="0">
                            <a:solidFill>
                              <a:schemeClr val="accent2"/>
                            </a:solidFill>
                            <a:latin typeface="Cambria Math" panose="02040503050406030204" pitchFamily="18" charset="0"/>
                            <a:ea typeface="Cambria Math" panose="02040503050406030204" pitchFamily="18" charset="0"/>
                          </a:rPr>
                          <m:t> </m:t>
                        </m:r>
                        <m:sSubSup>
                          <m:sSubSupPr>
                            <m:ctrlPr>
                              <a:rPr lang="en-US" sz="1400" b="0" i="1" smtClean="0">
                                <a:solidFill>
                                  <a:schemeClr val="accent2"/>
                                </a:solidFill>
                                <a:latin typeface="Cambria Math" panose="02040503050406030204" pitchFamily="18" charset="0"/>
                                <a:ea typeface="Cambria Math" panose="02040503050406030204" pitchFamily="18" charset="0"/>
                              </a:rPr>
                            </m:ctrlPr>
                          </m:sSubSupPr>
                          <m:e>
                            <m:r>
                              <a:rPr lang="en-US" sz="1400" b="0" i="1" smtClean="0">
                                <a:solidFill>
                                  <a:schemeClr val="accent2"/>
                                </a:solidFill>
                                <a:latin typeface="Cambria Math" panose="02040503050406030204" pitchFamily="18" charset="0"/>
                                <a:ea typeface="Cambria Math" panose="02040503050406030204" pitchFamily="18" charset="0"/>
                              </a:rPr>
                              <m:t>𝜎</m:t>
                            </m:r>
                          </m:e>
                          <m:sub>
                            <m:r>
                              <a:rPr lang="en-US" sz="1400" b="0" i="1" smtClean="0">
                                <a:solidFill>
                                  <a:schemeClr val="accent2"/>
                                </a:solidFill>
                                <a:latin typeface="Cambria Math" panose="02040503050406030204" pitchFamily="18" charset="0"/>
                                <a:ea typeface="Cambria Math" panose="02040503050406030204" pitchFamily="18" charset="0"/>
                              </a:rPr>
                              <m:t>1</m:t>
                            </m:r>
                          </m:sub>
                          <m:sup>
                            <m:r>
                              <a:rPr lang="en-US" sz="1400" b="0" i="1" smtClean="0">
                                <a:solidFill>
                                  <a:schemeClr val="accent2"/>
                                </a:solidFill>
                                <a:latin typeface="Cambria Math" panose="02040503050406030204" pitchFamily="18" charset="0"/>
                                <a:ea typeface="Cambria Math" panose="02040503050406030204" pitchFamily="18" charset="0"/>
                              </a:rPr>
                              <m:t>2</m:t>
                            </m:r>
                          </m:sup>
                        </m:sSubSup>
                      </m:oMath>
                    </m:oMathPara>
                  </a14:m>
                  <a:endParaRPr lang="en-US" sz="1400" dirty="0">
                    <a:solidFill>
                      <a:schemeClr val="accent2"/>
                    </a:solidFill>
                  </a:endParaRPr>
                </a:p>
              </p:txBody>
            </p:sp>
          </mc:Choice>
          <mc:Fallback xmlns="">
            <p:sp>
              <p:nvSpPr>
                <p:cNvPr id="31" name="Rectangle 30">
                  <a:extLst>
                    <a:ext uri="{FF2B5EF4-FFF2-40B4-BE49-F238E27FC236}">
                      <a16:creationId xmlns:a16="http://schemas.microsoft.com/office/drawing/2014/main" id="{D9D3110A-24AD-444D-89BD-64B18B457414}"/>
                    </a:ext>
                  </a:extLst>
                </p:cNvPr>
                <p:cNvSpPr>
                  <a:spLocks noRot="1" noChangeAspect="1" noMove="1" noResize="1" noEditPoints="1" noAdjustHandles="1" noChangeArrowheads="1" noChangeShapeType="1" noTextEdit="1"/>
                </p:cNvSpPr>
                <p:nvPr/>
              </p:nvSpPr>
              <p:spPr>
                <a:xfrm>
                  <a:off x="493802" y="2114924"/>
                  <a:ext cx="1157137" cy="882189"/>
                </a:xfrm>
                <a:prstGeom prst="rect">
                  <a:avLst/>
                </a:prstGeom>
                <a:blipFill>
                  <a:blip r:embed="rId11"/>
                  <a:stretch>
                    <a:fillRect t="-2326" r="-3125"/>
                  </a:stretch>
                </a:blipFill>
              </p:spPr>
              <p:txBody>
                <a:bodyPr/>
                <a:lstStyle/>
                <a:p>
                  <a:r>
                    <a:rPr lang="en-US">
                      <a:noFill/>
                    </a:rPr>
                    <a:t> </a:t>
                  </a:r>
                </a:p>
              </p:txBody>
            </p:sp>
          </mc:Fallback>
        </mc:AlternateContent>
        <p:pic>
          <p:nvPicPr>
            <p:cNvPr id="32" name="Content Placeholder 4" descr="Line arrow: Straight">
              <a:extLst>
                <a:ext uri="{FF2B5EF4-FFF2-40B4-BE49-F238E27FC236}">
                  <a16:creationId xmlns:a16="http://schemas.microsoft.com/office/drawing/2014/main" id="{1CEC0B1C-A67D-474F-AB4D-BCD3BEEA704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852950" y="1556575"/>
              <a:ext cx="633432" cy="642199"/>
            </a:xfrm>
            <a:prstGeom prst="rect">
              <a:avLst/>
            </a:prstGeom>
          </p:spPr>
        </p:pic>
        <mc:AlternateContent xmlns:mc="http://schemas.openxmlformats.org/markup-compatibility/2006" xmlns:a14="http://schemas.microsoft.com/office/drawing/2010/main">
          <mc:Choice Requires="a14">
            <p:sp>
              <p:nvSpPr>
                <p:cNvPr id="33" name="Rectangle 32">
                  <a:extLst>
                    <a:ext uri="{FF2B5EF4-FFF2-40B4-BE49-F238E27FC236}">
                      <a16:creationId xmlns:a16="http://schemas.microsoft.com/office/drawing/2014/main" id="{7AE0AE9D-85A7-43C1-A218-E787DE527DEE}"/>
                    </a:ext>
                  </a:extLst>
                </p:cNvPr>
                <p:cNvSpPr/>
                <p:nvPr/>
              </p:nvSpPr>
              <p:spPr>
                <a:xfrm>
                  <a:off x="10699196" y="2020434"/>
                  <a:ext cx="1171481" cy="882833"/>
                </a:xfrm>
                <a:prstGeom prst="rect">
                  <a:avLst/>
                </a:prstGeom>
              </p:spPr>
              <p:txBody>
                <a:bodyPr wrap="none">
                  <a:spAutoFit/>
                </a:bodyPr>
                <a:lstStyle/>
                <a:p>
                  <a:pPr lvl="0" algn="ctr"/>
                  <a14:m>
                    <m:oMath xmlns:m="http://schemas.openxmlformats.org/officeDocument/2006/math">
                      <m:sSub>
                        <m:sSubPr>
                          <m:ctrlPr>
                            <a:rPr lang="en-US" sz="140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𝑎</m:t>
                          </m:r>
                        </m:e>
                        <m:sub>
                          <m:r>
                            <a:rPr lang="en-US" sz="1400" b="0" i="1" smtClean="0">
                              <a:solidFill>
                                <a:schemeClr val="accent2"/>
                              </a:solidFill>
                              <a:latin typeface="Cambria Math" panose="02040503050406030204" pitchFamily="18" charset="0"/>
                              <a:ea typeface="Cambria Math" panose="02040503050406030204" pitchFamily="18" charset="0"/>
                            </a:rPr>
                            <m:t>2</m:t>
                          </m:r>
                        </m:sub>
                      </m:sSub>
                    </m:oMath>
                  </a14:m>
                  <a:r>
                    <a:rPr lang="en-US" sz="1400" b="0" dirty="0">
                      <a:solidFill>
                        <a:schemeClr val="accent2"/>
                      </a:solidFill>
                      <a:ea typeface="Cambria Math" panose="02040503050406030204" pitchFamily="18" charset="0"/>
                    </a:rPr>
                    <a:t> - </a:t>
                  </a:r>
                  <a:r>
                    <a:rPr lang="en-US" sz="1400" b="0" dirty="0" err="1">
                      <a:solidFill>
                        <a:schemeClr val="accent2"/>
                      </a:solidFill>
                      <a:ea typeface="Cambria Math" panose="02040503050406030204" pitchFamily="18" charset="0"/>
                    </a:rPr>
                    <a:t>iid</a:t>
                  </a:r>
                  <a:endParaRPr lang="en-US" sz="1400" b="0" dirty="0">
                    <a:solidFill>
                      <a:schemeClr val="accent2"/>
                    </a:solidFill>
                    <a:ea typeface="Cambria Math" panose="02040503050406030204" pitchFamily="18" charset="0"/>
                  </a:endParaRPr>
                </a:p>
                <a:p>
                  <a:pPr lvl="0" algn="ctr"/>
                  <a14:m>
                    <m:oMathPara xmlns:m="http://schemas.openxmlformats.org/officeDocument/2006/math">
                      <m:oMathParaPr>
                        <m:jc m:val="centerGroup"/>
                      </m:oMathParaPr>
                      <m:oMath xmlns:m="http://schemas.openxmlformats.org/officeDocument/2006/math">
                        <m:sSub>
                          <m:sSubPr>
                            <m:ctrlPr>
                              <a:rPr lang="en-US" sz="1400" b="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𝜆</m:t>
                            </m:r>
                          </m:e>
                          <m:sub/>
                        </m:sSub>
                        <m:r>
                          <a:rPr lang="en-US" sz="1400" b="0" i="1" smtClean="0">
                            <a:solidFill>
                              <a:schemeClr val="accent2"/>
                            </a:solidFill>
                            <a:latin typeface="Cambria Math" panose="02040503050406030204" pitchFamily="18" charset="0"/>
                            <a:ea typeface="Cambria Math" panose="02040503050406030204" pitchFamily="18" charset="0"/>
                          </a:rPr>
                          <m:t>, </m:t>
                        </m:r>
                        <m:sSubSup>
                          <m:sSubSupPr>
                            <m:ctrlPr>
                              <a:rPr lang="en-US" sz="1400" b="0" i="1" smtClean="0">
                                <a:solidFill>
                                  <a:schemeClr val="accent2"/>
                                </a:solidFill>
                                <a:latin typeface="Cambria Math" panose="02040503050406030204" pitchFamily="18" charset="0"/>
                                <a:ea typeface="Cambria Math" panose="02040503050406030204" pitchFamily="18" charset="0"/>
                              </a:rPr>
                            </m:ctrlPr>
                          </m:sSubSupPr>
                          <m:e>
                            <m:r>
                              <a:rPr lang="en-US" sz="1400" b="0" i="1" smtClean="0">
                                <a:solidFill>
                                  <a:schemeClr val="accent2"/>
                                </a:solidFill>
                                <a:latin typeface="Cambria Math" panose="02040503050406030204" pitchFamily="18" charset="0"/>
                                <a:ea typeface="Cambria Math" panose="02040503050406030204" pitchFamily="18" charset="0"/>
                              </a:rPr>
                              <m:t>𝜎</m:t>
                            </m:r>
                          </m:e>
                          <m:sub>
                            <m:r>
                              <a:rPr lang="en-US" sz="1400" b="0" i="1" smtClean="0">
                                <a:solidFill>
                                  <a:schemeClr val="accent2"/>
                                </a:solidFill>
                                <a:latin typeface="Cambria Math" panose="02040503050406030204" pitchFamily="18" charset="0"/>
                                <a:ea typeface="Cambria Math" panose="02040503050406030204" pitchFamily="18" charset="0"/>
                              </a:rPr>
                              <m:t>2</m:t>
                            </m:r>
                          </m:sub>
                          <m:sup>
                            <m:r>
                              <a:rPr lang="en-US" sz="1400" b="0" i="1" smtClean="0">
                                <a:solidFill>
                                  <a:schemeClr val="accent2"/>
                                </a:solidFill>
                                <a:latin typeface="Cambria Math" panose="02040503050406030204" pitchFamily="18" charset="0"/>
                                <a:ea typeface="Cambria Math" panose="02040503050406030204" pitchFamily="18" charset="0"/>
                              </a:rPr>
                              <m:t>2</m:t>
                            </m:r>
                          </m:sup>
                        </m:sSubSup>
                      </m:oMath>
                    </m:oMathPara>
                  </a14:m>
                  <a:endParaRPr lang="en-US" sz="1400" dirty="0">
                    <a:solidFill>
                      <a:schemeClr val="accent2"/>
                    </a:solidFill>
                  </a:endParaRPr>
                </a:p>
              </p:txBody>
            </p:sp>
          </mc:Choice>
          <mc:Fallback xmlns="">
            <p:sp>
              <p:nvSpPr>
                <p:cNvPr id="33" name="Rectangle 32">
                  <a:extLst>
                    <a:ext uri="{FF2B5EF4-FFF2-40B4-BE49-F238E27FC236}">
                      <a16:creationId xmlns:a16="http://schemas.microsoft.com/office/drawing/2014/main" id="{7AE0AE9D-85A7-43C1-A218-E787DE527DEE}"/>
                    </a:ext>
                  </a:extLst>
                </p:cNvPr>
                <p:cNvSpPr>
                  <a:spLocks noRot="1" noChangeAspect="1" noMove="1" noResize="1" noEditPoints="1" noAdjustHandles="1" noChangeArrowheads="1" noChangeShapeType="1" noTextEdit="1"/>
                </p:cNvSpPr>
                <p:nvPr/>
              </p:nvSpPr>
              <p:spPr>
                <a:xfrm>
                  <a:off x="10699196" y="2020434"/>
                  <a:ext cx="1171481" cy="882833"/>
                </a:xfrm>
                <a:prstGeom prst="rect">
                  <a:avLst/>
                </a:prstGeom>
                <a:blipFill>
                  <a:blip r:embed="rId12"/>
                  <a:stretch>
                    <a:fillRect t="-1149" r="-2308"/>
                  </a:stretch>
                </a:blipFill>
              </p:spPr>
              <p:txBody>
                <a:bodyPr/>
                <a:lstStyle/>
                <a:p>
                  <a:r>
                    <a:rPr lang="en-US">
                      <a:noFill/>
                    </a:rPr>
                    <a:t> </a:t>
                  </a:r>
                </a:p>
              </p:txBody>
            </p:sp>
          </mc:Fallback>
        </mc:AlternateContent>
        <p:grpSp>
          <p:nvGrpSpPr>
            <p:cNvPr id="37" name="Group 36">
              <a:extLst>
                <a:ext uri="{FF2B5EF4-FFF2-40B4-BE49-F238E27FC236}">
                  <a16:creationId xmlns:a16="http://schemas.microsoft.com/office/drawing/2014/main" id="{7938ECD1-EAD6-48DC-87D4-13C1019E0044}"/>
                </a:ext>
              </a:extLst>
            </p:cNvPr>
            <p:cNvGrpSpPr/>
            <p:nvPr/>
          </p:nvGrpSpPr>
          <p:grpSpPr>
            <a:xfrm>
              <a:off x="1823011" y="1722400"/>
              <a:ext cx="829679" cy="681669"/>
              <a:chOff x="9664697" y="1497178"/>
              <a:chExt cx="1079914" cy="909418"/>
            </a:xfrm>
          </p:grpSpPr>
          <p:sp>
            <p:nvSpPr>
              <p:cNvPr id="38" name="Rectangle 37">
                <a:extLst>
                  <a:ext uri="{FF2B5EF4-FFF2-40B4-BE49-F238E27FC236}">
                    <a16:creationId xmlns:a16="http://schemas.microsoft.com/office/drawing/2014/main" id="{6263B722-222A-4C5A-9585-715555DFF2C6}"/>
                  </a:ext>
                </a:extLst>
              </p:cNvPr>
              <p:cNvSpPr/>
              <p:nvPr/>
            </p:nvSpPr>
            <p:spPr>
              <a:xfrm>
                <a:off x="9664697" y="1497178"/>
                <a:ext cx="1079914" cy="90941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9" name="Graphic 38" descr="Coins outline">
                <a:extLst>
                  <a:ext uri="{FF2B5EF4-FFF2-40B4-BE49-F238E27FC236}">
                    <a16:creationId xmlns:a16="http://schemas.microsoft.com/office/drawing/2014/main" id="{D2787ACF-9296-460A-B695-33478E8153F0}"/>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9902047" y="1679854"/>
                <a:ext cx="589485" cy="589485"/>
              </a:xfrm>
              <a:prstGeom prst="rect">
                <a:avLst/>
              </a:prstGeom>
            </p:spPr>
          </p:pic>
        </p:grpSp>
        <p:grpSp>
          <p:nvGrpSpPr>
            <p:cNvPr id="40" name="Group 39">
              <a:extLst>
                <a:ext uri="{FF2B5EF4-FFF2-40B4-BE49-F238E27FC236}">
                  <a16:creationId xmlns:a16="http://schemas.microsoft.com/office/drawing/2014/main" id="{098A4B2B-12E8-4045-AF82-C4C99401E2D3}"/>
                </a:ext>
              </a:extLst>
            </p:cNvPr>
            <p:cNvGrpSpPr/>
            <p:nvPr/>
          </p:nvGrpSpPr>
          <p:grpSpPr>
            <a:xfrm>
              <a:off x="9809198" y="1639790"/>
              <a:ext cx="829679" cy="681669"/>
              <a:chOff x="9664697" y="1497178"/>
              <a:chExt cx="1079914" cy="909418"/>
            </a:xfrm>
          </p:grpSpPr>
          <p:sp>
            <p:nvSpPr>
              <p:cNvPr id="41" name="Rectangle 40">
                <a:extLst>
                  <a:ext uri="{FF2B5EF4-FFF2-40B4-BE49-F238E27FC236}">
                    <a16:creationId xmlns:a16="http://schemas.microsoft.com/office/drawing/2014/main" id="{B3165A8E-308B-4318-A065-FD27B9546AF6}"/>
                  </a:ext>
                </a:extLst>
              </p:cNvPr>
              <p:cNvSpPr/>
              <p:nvPr/>
            </p:nvSpPr>
            <p:spPr>
              <a:xfrm>
                <a:off x="9664697" y="1497178"/>
                <a:ext cx="1079914" cy="90941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2" name="Graphic 41" descr="Coins outline">
                <a:extLst>
                  <a:ext uri="{FF2B5EF4-FFF2-40B4-BE49-F238E27FC236}">
                    <a16:creationId xmlns:a16="http://schemas.microsoft.com/office/drawing/2014/main" id="{DB676E18-D2C6-41D2-B9E1-89B760EA3284}"/>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9902047" y="1679854"/>
                <a:ext cx="589485" cy="589485"/>
              </a:xfrm>
              <a:prstGeom prst="rect">
                <a:avLst/>
              </a:prstGeom>
            </p:spPr>
          </p:pic>
        </p:grpSp>
        <mc:AlternateContent xmlns:mc="http://schemas.openxmlformats.org/markup-compatibility/2006" xmlns:a14="http://schemas.microsoft.com/office/drawing/2010/main">
          <mc:Choice Requires="a14">
            <p:sp>
              <p:nvSpPr>
                <p:cNvPr id="36" name="Rectangle 35">
                  <a:extLst>
                    <a:ext uri="{FF2B5EF4-FFF2-40B4-BE49-F238E27FC236}">
                      <a16:creationId xmlns:a16="http://schemas.microsoft.com/office/drawing/2014/main" id="{78BDA1DD-0ADC-4119-9217-75F0B5B58734}"/>
                    </a:ext>
                  </a:extLst>
                </p:cNvPr>
                <p:cNvSpPr/>
                <p:nvPr/>
              </p:nvSpPr>
              <p:spPr>
                <a:xfrm>
                  <a:off x="2364817" y="2058219"/>
                  <a:ext cx="2152590" cy="1498905"/>
                </a:xfrm>
                <a:prstGeom prst="rect">
                  <a:avLst/>
                </a:prstGeom>
              </p:spPr>
              <p:txBody>
                <a:bodyPr wrap="none">
                  <a:spAutoFit/>
                </a:bodyPr>
                <a:lstStyle/>
                <a:p>
                  <a:pPr lvl="0" algn="ctr"/>
                  <a14:m>
                    <m:oMathPara xmlns:m="http://schemas.openxmlformats.org/officeDocument/2006/math">
                      <m:oMathParaPr>
                        <m:jc m:val="centerGroup"/>
                      </m:oMathParaPr>
                      <m:oMath xmlns:m="http://schemas.openxmlformats.org/officeDocument/2006/math">
                        <m:sSub>
                          <m:sSubPr>
                            <m:ctrlPr>
                              <a:rPr lang="en-US" sz="140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𝑎</m:t>
                            </m:r>
                          </m:e>
                          <m:sub>
                            <m:r>
                              <a:rPr lang="en-US" sz="1400" i="1">
                                <a:solidFill>
                                  <a:schemeClr val="accent2"/>
                                </a:solidFill>
                                <a:latin typeface="Cambria Math" panose="02040503050406030204" pitchFamily="18" charset="0"/>
                                <a:ea typeface="Cambria Math" panose="02040503050406030204" pitchFamily="18" charset="0"/>
                              </a:rPr>
                              <m:t>1</m:t>
                            </m:r>
                          </m:sub>
                        </m:sSub>
                        <m:d>
                          <m:dPr>
                            <m:ctrlPr>
                              <a:rPr lang="en-US" sz="1400" b="0" i="1" smtClean="0">
                                <a:solidFill>
                                  <a:schemeClr val="accent2"/>
                                </a:solidFill>
                                <a:latin typeface="Cambria Math" panose="02040503050406030204" pitchFamily="18" charset="0"/>
                                <a:ea typeface="Cambria Math" panose="02040503050406030204" pitchFamily="18" charset="0"/>
                              </a:rPr>
                            </m:ctrlPr>
                          </m:dPr>
                          <m:e>
                            <m:r>
                              <a:rPr lang="en-US" sz="1400" b="0" i="1" smtClean="0">
                                <a:solidFill>
                                  <a:schemeClr val="accent2"/>
                                </a:solidFill>
                                <a:latin typeface="Cambria Math" panose="02040503050406030204" pitchFamily="18" charset="0"/>
                                <a:ea typeface="Cambria Math" panose="02040503050406030204" pitchFamily="18" charset="0"/>
                              </a:rPr>
                              <m:t>𝑧</m:t>
                            </m:r>
                          </m:e>
                        </m:d>
                      </m:oMath>
                    </m:oMathPara>
                  </a14:m>
                  <a:endParaRPr lang="en-US" sz="1400" b="0" dirty="0">
                    <a:solidFill>
                      <a:schemeClr val="accent2"/>
                    </a:solidFill>
                    <a:ea typeface="Cambria Math" panose="02040503050406030204" pitchFamily="18" charset="0"/>
                  </a:endParaRPr>
                </a:p>
                <a:p>
                  <a:pPr lvl="0" algn="ctr"/>
                  <a14:m>
                    <m:oMathPara xmlns:m="http://schemas.openxmlformats.org/officeDocument/2006/math">
                      <m:oMathParaPr>
                        <m:jc m:val="centerGroup"/>
                      </m:oMathParaPr>
                      <m:oMath xmlns:m="http://schemas.openxmlformats.org/officeDocument/2006/math">
                        <m:r>
                          <a:rPr lang="en-US" sz="1400" i="1">
                            <a:solidFill>
                              <a:schemeClr val="accent2"/>
                            </a:solidFill>
                            <a:latin typeface="Cambria Math" panose="02040503050406030204" pitchFamily="18" charset="0"/>
                            <a:ea typeface="Cambria Math" panose="02040503050406030204" pitchFamily="18" charset="0"/>
                          </a:rPr>
                          <m:t>𝜆</m:t>
                        </m:r>
                        <m:r>
                          <a:rPr lang="en-US" sz="1400" i="1">
                            <a:solidFill>
                              <a:schemeClr val="accent2"/>
                            </a:solidFill>
                            <a:latin typeface="Cambria Math" panose="02040503050406030204" pitchFamily="18" charset="0"/>
                            <a:ea typeface="Cambria Math" panose="02040503050406030204" pitchFamily="18" charset="0"/>
                          </a:rPr>
                          <m:t>+</m:t>
                        </m:r>
                        <m:r>
                          <a:rPr lang="en-US" sz="1400" i="1">
                            <a:solidFill>
                              <a:schemeClr val="accent2"/>
                            </a:solidFill>
                            <a:latin typeface="Cambria Math" panose="02040503050406030204" pitchFamily="18" charset="0"/>
                            <a:ea typeface="Cambria Math" panose="02040503050406030204" pitchFamily="18" charset="0"/>
                          </a:rPr>
                          <m:t>𝜖</m:t>
                        </m:r>
                        <m:sSub>
                          <m:sSubPr>
                            <m:ctrlPr>
                              <a:rPr lang="en-US" sz="1400" b="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𝜙</m:t>
                            </m:r>
                          </m:e>
                          <m:sub>
                            <m:r>
                              <a:rPr lang="en-US" sz="1400" b="0" i="1" smtClean="0">
                                <a:solidFill>
                                  <a:schemeClr val="accent2"/>
                                </a:solidFill>
                                <a:latin typeface="Cambria Math" panose="02040503050406030204" pitchFamily="18" charset="0"/>
                                <a:ea typeface="Cambria Math" panose="02040503050406030204" pitchFamily="18" charset="0"/>
                              </a:rPr>
                              <m:t>1</m:t>
                            </m:r>
                          </m:sub>
                        </m:sSub>
                        <m:d>
                          <m:dPr>
                            <m:ctrlPr>
                              <a:rPr lang="en-US" sz="1400" b="0" i="1" smtClean="0">
                                <a:solidFill>
                                  <a:schemeClr val="accent2"/>
                                </a:solidFill>
                                <a:latin typeface="Cambria Math" panose="02040503050406030204" pitchFamily="18" charset="0"/>
                                <a:ea typeface="Cambria Math" panose="02040503050406030204" pitchFamily="18" charset="0"/>
                              </a:rPr>
                            </m:ctrlPr>
                          </m:dPr>
                          <m:e>
                            <m:f>
                              <m:fPr>
                                <m:ctrlPr>
                                  <a:rPr lang="en-US" sz="1400" b="0" i="1" smtClean="0">
                                    <a:solidFill>
                                      <a:schemeClr val="accent2"/>
                                    </a:solidFill>
                                    <a:latin typeface="Cambria Math" panose="02040503050406030204" pitchFamily="18" charset="0"/>
                                    <a:ea typeface="Cambria Math" panose="02040503050406030204" pitchFamily="18" charset="0"/>
                                  </a:rPr>
                                </m:ctrlPr>
                              </m:fPr>
                              <m:num>
                                <m:r>
                                  <a:rPr lang="en-US" sz="1400" b="0" i="1" smtClean="0">
                                    <a:solidFill>
                                      <a:schemeClr val="accent2"/>
                                    </a:solidFill>
                                    <a:latin typeface="Cambria Math" panose="02040503050406030204" pitchFamily="18" charset="0"/>
                                    <a:ea typeface="Cambria Math" panose="02040503050406030204" pitchFamily="18" charset="0"/>
                                  </a:rPr>
                                  <m:t>𝑧</m:t>
                                </m:r>
                              </m:num>
                              <m:den>
                                <m:r>
                                  <a:rPr lang="en-US" sz="1400" b="0" i="1" smtClean="0">
                                    <a:solidFill>
                                      <a:schemeClr val="accent2"/>
                                    </a:solidFill>
                                    <a:latin typeface="Cambria Math" panose="02040503050406030204" pitchFamily="18" charset="0"/>
                                    <a:ea typeface="Cambria Math" panose="02040503050406030204" pitchFamily="18" charset="0"/>
                                  </a:rPr>
                                  <m:t>𝜏</m:t>
                                </m:r>
                              </m:den>
                            </m:f>
                          </m:e>
                        </m:d>
                      </m:oMath>
                    </m:oMathPara>
                  </a14:m>
                  <a:endParaRPr lang="en-US" sz="1400" b="0" i="1" dirty="0">
                    <a:solidFill>
                      <a:schemeClr val="accent2"/>
                    </a:solidFill>
                    <a:latin typeface="Cambria Math" panose="02040503050406030204" pitchFamily="18" charset="0"/>
                    <a:ea typeface="Cambria Math" panose="02040503050406030204" pitchFamily="18" charset="0"/>
                  </a:endParaRPr>
                </a:p>
                <a:p>
                  <a:pPr algn="ctr"/>
                  <a14:m>
                    <m:oMathPara xmlns:m="http://schemas.openxmlformats.org/officeDocument/2006/math">
                      <m:oMathParaPr>
                        <m:jc m:val="centerGroup"/>
                      </m:oMathParaPr>
                      <m:oMath xmlns:m="http://schemas.openxmlformats.org/officeDocument/2006/math">
                        <m:sSubSup>
                          <m:sSubSupPr>
                            <m:ctrlPr>
                              <a:rPr lang="en-US" sz="1400" i="1">
                                <a:solidFill>
                                  <a:schemeClr val="accent2"/>
                                </a:solidFill>
                                <a:latin typeface="Cambria Math" panose="02040503050406030204" pitchFamily="18" charset="0"/>
                                <a:ea typeface="Cambria Math" panose="02040503050406030204" pitchFamily="18" charset="0"/>
                              </a:rPr>
                            </m:ctrlPr>
                          </m:sSubSupPr>
                          <m:e>
                            <m:r>
                              <a:rPr lang="en-US" sz="1400" i="1">
                                <a:solidFill>
                                  <a:schemeClr val="accent2"/>
                                </a:solidFill>
                                <a:latin typeface="Cambria Math" panose="02040503050406030204" pitchFamily="18" charset="0"/>
                                <a:ea typeface="Cambria Math" panose="02040503050406030204" pitchFamily="18" charset="0"/>
                              </a:rPr>
                              <m:t>𝜎</m:t>
                            </m:r>
                          </m:e>
                          <m:sub>
                            <m:r>
                              <a:rPr lang="en-US" sz="1400" i="1">
                                <a:solidFill>
                                  <a:schemeClr val="accent2"/>
                                </a:solidFill>
                                <a:latin typeface="Cambria Math" panose="02040503050406030204" pitchFamily="18" charset="0"/>
                                <a:ea typeface="Cambria Math" panose="02040503050406030204" pitchFamily="18" charset="0"/>
                              </a:rPr>
                              <m:t>1</m:t>
                            </m:r>
                          </m:sub>
                          <m:sup>
                            <m:r>
                              <a:rPr lang="en-US" sz="1400" i="1">
                                <a:solidFill>
                                  <a:schemeClr val="accent2"/>
                                </a:solidFill>
                                <a:latin typeface="Cambria Math" panose="02040503050406030204" pitchFamily="18" charset="0"/>
                                <a:ea typeface="Cambria Math" panose="02040503050406030204" pitchFamily="18" charset="0"/>
                              </a:rPr>
                              <m:t>2</m:t>
                            </m:r>
                          </m:sup>
                        </m:sSubSup>
                        <m:r>
                          <a:rPr lang="en-US" sz="1400" i="1">
                            <a:solidFill>
                              <a:schemeClr val="accent2"/>
                            </a:solidFill>
                            <a:latin typeface="Cambria Math" panose="02040503050406030204" pitchFamily="18" charset="0"/>
                            <a:ea typeface="Cambria Math" panose="02040503050406030204" pitchFamily="18" charset="0"/>
                          </a:rPr>
                          <m:t>+</m:t>
                        </m:r>
                        <m:sSub>
                          <m:sSubPr>
                            <m:ctrlPr>
                              <a:rPr lang="en-US" sz="1400" i="1">
                                <a:solidFill>
                                  <a:schemeClr val="accent2"/>
                                </a:solidFill>
                                <a:latin typeface="Cambria Math" panose="02040503050406030204" pitchFamily="18" charset="0"/>
                                <a:ea typeface="Cambria Math" panose="02040503050406030204" pitchFamily="18" charset="0"/>
                              </a:rPr>
                            </m:ctrlPr>
                          </m:sSubPr>
                          <m:e>
                            <m:r>
                              <a:rPr lang="en-US" sz="1400" i="1">
                                <a:solidFill>
                                  <a:schemeClr val="accent2"/>
                                </a:solidFill>
                                <a:latin typeface="Cambria Math" panose="02040503050406030204" pitchFamily="18" charset="0"/>
                                <a:ea typeface="Cambria Math" panose="02040503050406030204" pitchFamily="18" charset="0"/>
                              </a:rPr>
                              <m:t>𝜓</m:t>
                            </m:r>
                          </m:e>
                          <m:sub>
                            <m:r>
                              <a:rPr lang="en-US" sz="1400" i="1">
                                <a:solidFill>
                                  <a:schemeClr val="accent2"/>
                                </a:solidFill>
                                <a:latin typeface="Cambria Math" panose="02040503050406030204" pitchFamily="18" charset="0"/>
                                <a:ea typeface="Cambria Math" panose="02040503050406030204" pitchFamily="18" charset="0"/>
                              </a:rPr>
                              <m:t>1</m:t>
                            </m:r>
                          </m:sub>
                        </m:sSub>
                        <m:d>
                          <m:dPr>
                            <m:ctrlPr>
                              <a:rPr lang="en-US" sz="1400" i="1">
                                <a:solidFill>
                                  <a:schemeClr val="accent2"/>
                                </a:solidFill>
                                <a:latin typeface="Cambria Math" panose="02040503050406030204" pitchFamily="18" charset="0"/>
                                <a:ea typeface="Cambria Math" panose="02040503050406030204" pitchFamily="18" charset="0"/>
                              </a:rPr>
                            </m:ctrlPr>
                          </m:dPr>
                          <m:e>
                            <m:r>
                              <a:rPr lang="en-US" sz="1400" i="1">
                                <a:solidFill>
                                  <a:schemeClr val="accent2"/>
                                </a:solidFill>
                                <a:latin typeface="Cambria Math" panose="02040503050406030204" pitchFamily="18" charset="0"/>
                                <a:ea typeface="Cambria Math" panose="02040503050406030204" pitchFamily="18" charset="0"/>
                              </a:rPr>
                              <m:t>𝑧</m:t>
                            </m:r>
                            <m:r>
                              <a:rPr lang="en-US" sz="1400" i="1">
                                <a:solidFill>
                                  <a:schemeClr val="accent2"/>
                                </a:solidFill>
                                <a:latin typeface="Cambria Math" panose="02040503050406030204" pitchFamily="18" charset="0"/>
                                <a:ea typeface="Cambria Math" panose="02040503050406030204" pitchFamily="18" charset="0"/>
                              </a:rPr>
                              <m:t>, </m:t>
                            </m:r>
                            <m:r>
                              <a:rPr lang="en-US" sz="1400" i="1">
                                <a:solidFill>
                                  <a:schemeClr val="accent2"/>
                                </a:solidFill>
                                <a:latin typeface="Cambria Math" panose="02040503050406030204" pitchFamily="18" charset="0"/>
                                <a:ea typeface="Cambria Math" panose="02040503050406030204" pitchFamily="18" charset="0"/>
                              </a:rPr>
                              <m:t>𝜖</m:t>
                            </m:r>
                            <m:r>
                              <a:rPr lang="en-US" sz="1400" i="1">
                                <a:solidFill>
                                  <a:schemeClr val="accent2"/>
                                </a:solidFill>
                                <a:latin typeface="Cambria Math" panose="02040503050406030204" pitchFamily="18" charset="0"/>
                                <a:ea typeface="Cambria Math" panose="02040503050406030204" pitchFamily="18" charset="0"/>
                              </a:rPr>
                              <m:t>, </m:t>
                            </m:r>
                            <m:r>
                              <a:rPr lang="en-US" sz="1400" i="1">
                                <a:solidFill>
                                  <a:schemeClr val="accent2"/>
                                </a:solidFill>
                                <a:latin typeface="Cambria Math" panose="02040503050406030204" pitchFamily="18" charset="0"/>
                                <a:ea typeface="Cambria Math" panose="02040503050406030204" pitchFamily="18" charset="0"/>
                              </a:rPr>
                              <m:t>𝜏</m:t>
                            </m:r>
                          </m:e>
                        </m:d>
                        <m:r>
                          <a:rPr lang="en-US" sz="1400" b="0" i="1" smtClean="0">
                            <a:solidFill>
                              <a:schemeClr val="accent2"/>
                            </a:solidFill>
                            <a:latin typeface="Cambria Math" panose="02040503050406030204" pitchFamily="18" charset="0"/>
                            <a:ea typeface="Cambria Math" panose="02040503050406030204" pitchFamily="18" charset="0"/>
                          </a:rPr>
                          <m:t> </m:t>
                        </m:r>
                      </m:oMath>
                    </m:oMathPara>
                  </a14:m>
                  <a:endParaRPr lang="en-US" sz="1400" dirty="0">
                    <a:solidFill>
                      <a:schemeClr val="accent2"/>
                    </a:solidFill>
                  </a:endParaRPr>
                </a:p>
              </p:txBody>
            </p:sp>
          </mc:Choice>
          <mc:Fallback xmlns="">
            <p:sp>
              <p:nvSpPr>
                <p:cNvPr id="36" name="Rectangle 35">
                  <a:extLst>
                    <a:ext uri="{FF2B5EF4-FFF2-40B4-BE49-F238E27FC236}">
                      <a16:creationId xmlns:a16="http://schemas.microsoft.com/office/drawing/2014/main" id="{78BDA1DD-0ADC-4119-9217-75F0B5B58734}"/>
                    </a:ext>
                  </a:extLst>
                </p:cNvPr>
                <p:cNvSpPr>
                  <a:spLocks noRot="1" noChangeAspect="1" noMove="1" noResize="1" noEditPoints="1" noAdjustHandles="1" noChangeArrowheads="1" noChangeShapeType="1" noTextEdit="1"/>
                </p:cNvSpPr>
                <p:nvPr/>
              </p:nvSpPr>
              <p:spPr>
                <a:xfrm>
                  <a:off x="2364817" y="2058219"/>
                  <a:ext cx="2152590" cy="1498905"/>
                </a:xfrm>
                <a:prstGeom prst="rect">
                  <a:avLst/>
                </a:prstGeom>
                <a:blipFill>
                  <a:blip r:embed="rId15"/>
                  <a:stretch>
                    <a:fillRect b="-422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4" name="Rectangle 43">
                  <a:extLst>
                    <a:ext uri="{FF2B5EF4-FFF2-40B4-BE49-F238E27FC236}">
                      <a16:creationId xmlns:a16="http://schemas.microsoft.com/office/drawing/2014/main" id="{AD098023-118C-43C6-9C9C-82C72561FE34}"/>
                    </a:ext>
                  </a:extLst>
                </p:cNvPr>
                <p:cNvSpPr/>
                <p:nvPr/>
              </p:nvSpPr>
              <p:spPr>
                <a:xfrm>
                  <a:off x="8114150" y="2020435"/>
                  <a:ext cx="2165889" cy="1861122"/>
                </a:xfrm>
                <a:prstGeom prst="rect">
                  <a:avLst/>
                </a:prstGeom>
              </p:spPr>
              <p:txBody>
                <a:bodyPr wrap="none">
                  <a:spAutoFit/>
                </a:bodyPr>
                <a:lstStyle/>
                <a:p>
                  <a:pPr lvl="0" algn="ctr"/>
                  <a14:m>
                    <m:oMathPara xmlns:m="http://schemas.openxmlformats.org/officeDocument/2006/math">
                      <m:oMathParaPr>
                        <m:jc m:val="centerGroup"/>
                      </m:oMathParaPr>
                      <m:oMath xmlns:m="http://schemas.openxmlformats.org/officeDocument/2006/math">
                        <m:sSub>
                          <m:sSubPr>
                            <m:ctrlPr>
                              <a:rPr lang="en-US" sz="140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𝑎</m:t>
                            </m:r>
                          </m:e>
                          <m:sub>
                            <m:r>
                              <a:rPr lang="en-US" sz="1400" b="0" i="1" smtClean="0">
                                <a:solidFill>
                                  <a:schemeClr val="accent2"/>
                                </a:solidFill>
                                <a:latin typeface="Cambria Math" panose="02040503050406030204" pitchFamily="18" charset="0"/>
                                <a:ea typeface="Cambria Math" panose="02040503050406030204" pitchFamily="18" charset="0"/>
                              </a:rPr>
                              <m:t>2</m:t>
                            </m:r>
                          </m:sub>
                        </m:sSub>
                        <m:d>
                          <m:dPr>
                            <m:ctrlPr>
                              <a:rPr lang="en-US" sz="1400" b="0" i="1" smtClean="0">
                                <a:solidFill>
                                  <a:schemeClr val="accent2"/>
                                </a:solidFill>
                                <a:latin typeface="Cambria Math" panose="02040503050406030204" pitchFamily="18" charset="0"/>
                                <a:ea typeface="Cambria Math" panose="02040503050406030204" pitchFamily="18" charset="0"/>
                              </a:rPr>
                            </m:ctrlPr>
                          </m:dPr>
                          <m:e>
                            <m:r>
                              <a:rPr lang="en-US" sz="1400" b="0" i="1" smtClean="0">
                                <a:solidFill>
                                  <a:schemeClr val="accent2"/>
                                </a:solidFill>
                                <a:latin typeface="Cambria Math" panose="02040503050406030204" pitchFamily="18" charset="0"/>
                                <a:ea typeface="Cambria Math" panose="02040503050406030204" pitchFamily="18" charset="0"/>
                              </a:rPr>
                              <m:t>𝑧</m:t>
                            </m:r>
                          </m:e>
                        </m:d>
                      </m:oMath>
                    </m:oMathPara>
                  </a14:m>
                  <a:endParaRPr lang="en-US" sz="1400" b="0" dirty="0">
                    <a:solidFill>
                      <a:schemeClr val="accent2"/>
                    </a:solidFill>
                    <a:ea typeface="Cambria Math" panose="02040503050406030204" pitchFamily="18" charset="0"/>
                  </a:endParaRPr>
                </a:p>
                <a:p>
                  <a:pPr lvl="0" algn="ctr"/>
                  <a14:m>
                    <m:oMathPara xmlns:m="http://schemas.openxmlformats.org/officeDocument/2006/math">
                      <m:oMathParaPr>
                        <m:jc m:val="centerGroup"/>
                      </m:oMathParaPr>
                      <m:oMath xmlns:m="http://schemas.openxmlformats.org/officeDocument/2006/math">
                        <m:r>
                          <a:rPr lang="en-US" sz="1400" i="1">
                            <a:solidFill>
                              <a:schemeClr val="accent2"/>
                            </a:solidFill>
                            <a:latin typeface="Cambria Math" panose="02040503050406030204" pitchFamily="18" charset="0"/>
                            <a:ea typeface="Cambria Math" panose="02040503050406030204" pitchFamily="18" charset="0"/>
                          </a:rPr>
                          <m:t>𝜆</m:t>
                        </m:r>
                        <m:r>
                          <a:rPr lang="en-US" sz="1400" i="1">
                            <a:solidFill>
                              <a:schemeClr val="accent2"/>
                            </a:solidFill>
                            <a:latin typeface="Cambria Math" panose="02040503050406030204" pitchFamily="18" charset="0"/>
                            <a:ea typeface="Cambria Math" panose="02040503050406030204" pitchFamily="18" charset="0"/>
                          </a:rPr>
                          <m:t>+</m:t>
                        </m:r>
                        <m:r>
                          <a:rPr lang="en-US" sz="1400" i="1">
                            <a:solidFill>
                              <a:schemeClr val="accent2"/>
                            </a:solidFill>
                            <a:latin typeface="Cambria Math" panose="02040503050406030204" pitchFamily="18" charset="0"/>
                            <a:ea typeface="Cambria Math" panose="02040503050406030204" pitchFamily="18" charset="0"/>
                          </a:rPr>
                          <m:t>𝜖</m:t>
                        </m:r>
                        <m:sSub>
                          <m:sSubPr>
                            <m:ctrlPr>
                              <a:rPr lang="en-US" sz="1400" b="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𝜙</m:t>
                            </m:r>
                          </m:e>
                          <m:sub>
                            <m:r>
                              <a:rPr lang="en-US" sz="1400" b="0" i="1" smtClean="0">
                                <a:solidFill>
                                  <a:schemeClr val="accent2"/>
                                </a:solidFill>
                                <a:latin typeface="Cambria Math" panose="02040503050406030204" pitchFamily="18" charset="0"/>
                                <a:ea typeface="Cambria Math" panose="02040503050406030204" pitchFamily="18" charset="0"/>
                              </a:rPr>
                              <m:t>2</m:t>
                            </m:r>
                          </m:sub>
                        </m:sSub>
                        <m:d>
                          <m:dPr>
                            <m:ctrlPr>
                              <a:rPr lang="en-US" sz="1400" b="0" i="1" smtClean="0">
                                <a:solidFill>
                                  <a:schemeClr val="accent2"/>
                                </a:solidFill>
                                <a:latin typeface="Cambria Math" panose="02040503050406030204" pitchFamily="18" charset="0"/>
                                <a:ea typeface="Cambria Math" panose="02040503050406030204" pitchFamily="18" charset="0"/>
                              </a:rPr>
                            </m:ctrlPr>
                          </m:dPr>
                          <m:e>
                            <m:f>
                              <m:fPr>
                                <m:ctrlPr>
                                  <a:rPr lang="en-US" sz="1400" b="0" i="1" smtClean="0">
                                    <a:solidFill>
                                      <a:schemeClr val="accent2"/>
                                    </a:solidFill>
                                    <a:latin typeface="Cambria Math" panose="02040503050406030204" pitchFamily="18" charset="0"/>
                                    <a:ea typeface="Cambria Math" panose="02040503050406030204" pitchFamily="18" charset="0"/>
                                  </a:rPr>
                                </m:ctrlPr>
                              </m:fPr>
                              <m:num>
                                <m:r>
                                  <a:rPr lang="en-US" sz="1400" b="0" i="1" smtClean="0">
                                    <a:solidFill>
                                      <a:schemeClr val="accent2"/>
                                    </a:solidFill>
                                    <a:latin typeface="Cambria Math" panose="02040503050406030204" pitchFamily="18" charset="0"/>
                                    <a:ea typeface="Cambria Math" panose="02040503050406030204" pitchFamily="18" charset="0"/>
                                  </a:rPr>
                                  <m:t>𝑧</m:t>
                                </m:r>
                              </m:num>
                              <m:den>
                                <m:r>
                                  <a:rPr lang="en-US" sz="1400" b="0" i="1" smtClean="0">
                                    <a:solidFill>
                                      <a:schemeClr val="accent2"/>
                                    </a:solidFill>
                                    <a:latin typeface="Cambria Math" panose="02040503050406030204" pitchFamily="18" charset="0"/>
                                    <a:ea typeface="Cambria Math" panose="02040503050406030204" pitchFamily="18" charset="0"/>
                                  </a:rPr>
                                  <m:t>𝜏</m:t>
                                </m:r>
                              </m:den>
                            </m:f>
                          </m:e>
                        </m:d>
                        <m:r>
                          <a:rPr lang="en-US" sz="1400" b="0" i="1" smtClean="0">
                            <a:solidFill>
                              <a:schemeClr val="accent2"/>
                            </a:solidFill>
                            <a:latin typeface="Cambria Math" panose="02040503050406030204" pitchFamily="18" charset="0"/>
                            <a:ea typeface="Cambria Math" panose="02040503050406030204" pitchFamily="18" charset="0"/>
                          </a:rPr>
                          <m:t> </m:t>
                        </m:r>
                      </m:oMath>
                    </m:oMathPara>
                  </a14:m>
                  <a:endParaRPr lang="en-US" sz="1400" b="0" dirty="0">
                    <a:solidFill>
                      <a:schemeClr val="accent2"/>
                    </a:solidFill>
                    <a:ea typeface="Cambria Math" panose="02040503050406030204" pitchFamily="18" charset="0"/>
                  </a:endParaRPr>
                </a:p>
                <a:p>
                  <a:pPr algn="ctr"/>
                  <a14:m>
                    <m:oMathPara xmlns:m="http://schemas.openxmlformats.org/officeDocument/2006/math">
                      <m:oMathParaPr>
                        <m:jc m:val="centerGroup"/>
                      </m:oMathParaPr>
                      <m:oMath xmlns:m="http://schemas.openxmlformats.org/officeDocument/2006/math">
                        <m:sSubSup>
                          <m:sSubSupPr>
                            <m:ctrlPr>
                              <a:rPr lang="en-US" sz="1400" i="1" smtClean="0">
                                <a:solidFill>
                                  <a:schemeClr val="accent2"/>
                                </a:solidFill>
                                <a:latin typeface="Cambria Math" panose="02040503050406030204" pitchFamily="18" charset="0"/>
                                <a:ea typeface="Cambria Math" panose="02040503050406030204" pitchFamily="18" charset="0"/>
                              </a:rPr>
                            </m:ctrlPr>
                          </m:sSubSupPr>
                          <m:e>
                            <m:r>
                              <a:rPr lang="en-US" sz="1400" i="1">
                                <a:solidFill>
                                  <a:schemeClr val="accent2"/>
                                </a:solidFill>
                                <a:latin typeface="Cambria Math" panose="02040503050406030204" pitchFamily="18" charset="0"/>
                                <a:ea typeface="Cambria Math" panose="02040503050406030204" pitchFamily="18" charset="0"/>
                              </a:rPr>
                              <m:t>𝜎</m:t>
                            </m:r>
                          </m:e>
                          <m:sub>
                            <m:r>
                              <a:rPr lang="en-US" sz="1400" b="0" i="1" smtClean="0">
                                <a:solidFill>
                                  <a:schemeClr val="accent2"/>
                                </a:solidFill>
                                <a:latin typeface="Cambria Math" panose="02040503050406030204" pitchFamily="18" charset="0"/>
                                <a:ea typeface="Cambria Math" panose="02040503050406030204" pitchFamily="18" charset="0"/>
                              </a:rPr>
                              <m:t>2</m:t>
                            </m:r>
                          </m:sub>
                          <m:sup>
                            <m:r>
                              <a:rPr lang="en-US" sz="1400" i="1">
                                <a:solidFill>
                                  <a:schemeClr val="accent2"/>
                                </a:solidFill>
                                <a:latin typeface="Cambria Math" panose="02040503050406030204" pitchFamily="18" charset="0"/>
                                <a:ea typeface="Cambria Math" panose="02040503050406030204" pitchFamily="18" charset="0"/>
                              </a:rPr>
                              <m:t>2</m:t>
                            </m:r>
                          </m:sup>
                        </m:sSubSup>
                        <m:r>
                          <a:rPr lang="en-US" sz="1400" b="0" i="1" smtClean="0">
                            <a:solidFill>
                              <a:schemeClr val="accent2"/>
                            </a:solidFill>
                            <a:latin typeface="Cambria Math" panose="02040503050406030204" pitchFamily="18" charset="0"/>
                            <a:ea typeface="Cambria Math" panose="02040503050406030204" pitchFamily="18" charset="0"/>
                          </a:rPr>
                          <m:t>+</m:t>
                        </m:r>
                        <m:sSub>
                          <m:sSubPr>
                            <m:ctrlPr>
                              <a:rPr lang="en-US" sz="1400" b="0" i="1" smtClean="0">
                                <a:solidFill>
                                  <a:schemeClr val="accent2"/>
                                </a:solidFill>
                                <a:latin typeface="Cambria Math" panose="02040503050406030204" pitchFamily="18" charset="0"/>
                                <a:ea typeface="Cambria Math" panose="02040503050406030204" pitchFamily="18" charset="0"/>
                              </a:rPr>
                            </m:ctrlPr>
                          </m:sSubPr>
                          <m:e>
                            <m:r>
                              <a:rPr lang="en-US" sz="1400" b="0" i="1" smtClean="0">
                                <a:solidFill>
                                  <a:schemeClr val="accent2"/>
                                </a:solidFill>
                                <a:latin typeface="Cambria Math" panose="02040503050406030204" pitchFamily="18" charset="0"/>
                                <a:ea typeface="Cambria Math" panose="02040503050406030204" pitchFamily="18" charset="0"/>
                              </a:rPr>
                              <m:t>𝜓</m:t>
                            </m:r>
                          </m:e>
                          <m:sub>
                            <m:r>
                              <a:rPr lang="en-US" sz="1400" b="0" i="1" smtClean="0">
                                <a:solidFill>
                                  <a:schemeClr val="accent2"/>
                                </a:solidFill>
                                <a:latin typeface="Cambria Math" panose="02040503050406030204" pitchFamily="18" charset="0"/>
                                <a:ea typeface="Cambria Math" panose="02040503050406030204" pitchFamily="18" charset="0"/>
                              </a:rPr>
                              <m:t>2</m:t>
                            </m:r>
                          </m:sub>
                        </m:sSub>
                        <m:d>
                          <m:dPr>
                            <m:ctrlPr>
                              <a:rPr lang="en-US" sz="1400" i="1">
                                <a:solidFill>
                                  <a:schemeClr val="accent2"/>
                                </a:solidFill>
                                <a:latin typeface="Cambria Math" panose="02040503050406030204" pitchFamily="18" charset="0"/>
                                <a:ea typeface="Cambria Math" panose="02040503050406030204" pitchFamily="18" charset="0"/>
                              </a:rPr>
                            </m:ctrlPr>
                          </m:dPr>
                          <m:e>
                            <m:r>
                              <a:rPr lang="en-US" sz="1400" i="1">
                                <a:solidFill>
                                  <a:schemeClr val="accent2"/>
                                </a:solidFill>
                                <a:latin typeface="Cambria Math" panose="02040503050406030204" pitchFamily="18" charset="0"/>
                                <a:ea typeface="Cambria Math" panose="02040503050406030204" pitchFamily="18" charset="0"/>
                              </a:rPr>
                              <m:t>𝑧</m:t>
                            </m:r>
                            <m:r>
                              <a:rPr lang="en-US" sz="1400" b="0" i="1" smtClean="0">
                                <a:solidFill>
                                  <a:schemeClr val="accent2"/>
                                </a:solidFill>
                                <a:latin typeface="Cambria Math" panose="02040503050406030204" pitchFamily="18" charset="0"/>
                                <a:ea typeface="Cambria Math" panose="02040503050406030204" pitchFamily="18" charset="0"/>
                              </a:rPr>
                              <m:t>, </m:t>
                            </m:r>
                            <m:r>
                              <a:rPr lang="en-US" sz="1400" b="0" i="1" smtClean="0">
                                <a:solidFill>
                                  <a:schemeClr val="accent2"/>
                                </a:solidFill>
                                <a:latin typeface="Cambria Math" panose="02040503050406030204" pitchFamily="18" charset="0"/>
                                <a:ea typeface="Cambria Math" panose="02040503050406030204" pitchFamily="18" charset="0"/>
                              </a:rPr>
                              <m:t>𝜖</m:t>
                            </m:r>
                            <m:r>
                              <a:rPr lang="en-US" sz="1400" b="0" i="1" smtClean="0">
                                <a:solidFill>
                                  <a:schemeClr val="accent2"/>
                                </a:solidFill>
                                <a:latin typeface="Cambria Math" panose="02040503050406030204" pitchFamily="18" charset="0"/>
                                <a:ea typeface="Cambria Math" panose="02040503050406030204" pitchFamily="18" charset="0"/>
                              </a:rPr>
                              <m:t>, </m:t>
                            </m:r>
                            <m:r>
                              <a:rPr lang="en-US" sz="1400" b="0" i="1" smtClean="0">
                                <a:solidFill>
                                  <a:schemeClr val="accent2"/>
                                </a:solidFill>
                                <a:latin typeface="Cambria Math" panose="02040503050406030204" pitchFamily="18" charset="0"/>
                                <a:ea typeface="Cambria Math" panose="02040503050406030204" pitchFamily="18" charset="0"/>
                              </a:rPr>
                              <m:t>𝜏</m:t>
                            </m:r>
                          </m:e>
                        </m:d>
                      </m:oMath>
                    </m:oMathPara>
                  </a14:m>
                  <a:endParaRPr lang="en-US" sz="1400" dirty="0">
                    <a:solidFill>
                      <a:schemeClr val="accent2"/>
                    </a:solidFill>
                  </a:endParaRPr>
                </a:p>
                <a:p>
                  <a:pPr lvl="0" algn="ctr"/>
                  <a:endParaRPr lang="en-US" sz="1400" dirty="0">
                    <a:solidFill>
                      <a:schemeClr val="accent2"/>
                    </a:solidFill>
                  </a:endParaRPr>
                </a:p>
              </p:txBody>
            </p:sp>
          </mc:Choice>
          <mc:Fallback xmlns="">
            <p:sp>
              <p:nvSpPr>
                <p:cNvPr id="44" name="Rectangle 43">
                  <a:extLst>
                    <a:ext uri="{FF2B5EF4-FFF2-40B4-BE49-F238E27FC236}">
                      <a16:creationId xmlns:a16="http://schemas.microsoft.com/office/drawing/2014/main" id="{AD098023-118C-43C6-9C9C-82C72561FE34}"/>
                    </a:ext>
                  </a:extLst>
                </p:cNvPr>
                <p:cNvSpPr>
                  <a:spLocks noRot="1" noChangeAspect="1" noMove="1" noResize="1" noEditPoints="1" noAdjustHandles="1" noChangeArrowheads="1" noChangeShapeType="1" noTextEdit="1"/>
                </p:cNvSpPr>
                <p:nvPr/>
              </p:nvSpPr>
              <p:spPr>
                <a:xfrm>
                  <a:off x="8114150" y="2020435"/>
                  <a:ext cx="2165889" cy="1861122"/>
                </a:xfrm>
                <a:prstGeom prst="rect">
                  <a:avLst/>
                </a:prstGeom>
                <a:blipFill>
                  <a:blip r:embed="rId16"/>
                  <a:stretch>
                    <a:fillRect/>
                  </a:stretch>
                </a:blipFill>
              </p:spPr>
              <p:txBody>
                <a:bodyPr/>
                <a:lstStyle/>
                <a:p>
                  <a:r>
                    <a:rPr lang="en-US">
                      <a:noFill/>
                    </a:rPr>
                    <a:t> </a:t>
                  </a:r>
                </a:p>
              </p:txBody>
            </p:sp>
          </mc:Fallback>
        </mc:AlternateContent>
      </p:grpSp>
      <p:sp>
        <p:nvSpPr>
          <p:cNvPr id="43" name="Rectangle 42">
            <a:extLst>
              <a:ext uri="{FF2B5EF4-FFF2-40B4-BE49-F238E27FC236}">
                <a16:creationId xmlns:a16="http://schemas.microsoft.com/office/drawing/2014/main" id="{B5250418-8302-4AEE-9894-0C99FC33F9AB}"/>
              </a:ext>
            </a:extLst>
          </p:cNvPr>
          <p:cNvSpPr/>
          <p:nvPr/>
        </p:nvSpPr>
        <p:spPr>
          <a:xfrm>
            <a:off x="488447" y="2653838"/>
            <a:ext cx="9129607" cy="4031873"/>
          </a:xfrm>
          <a:prstGeom prst="rect">
            <a:avLst/>
          </a:prstGeom>
          <a:solidFill>
            <a:schemeClr val="accent3">
              <a:lumMod val="20000"/>
              <a:lumOff val="80000"/>
            </a:schemeClr>
          </a:solidFill>
          <a:ln w="19050">
            <a:solidFill>
              <a:schemeClr val="accent1"/>
            </a:solidFill>
          </a:ln>
        </p:spPr>
        <p:txBody>
          <a:bodyPr wrap="square">
            <a:spAutoFit/>
          </a:bodyPr>
          <a:lstStyle/>
          <a:p>
            <a:r>
              <a:rPr lang="en-US" sz="2000" dirty="0">
                <a:solidFill>
                  <a:schemeClr val="accent2">
                    <a:lumMod val="75000"/>
                  </a:schemeClr>
                </a:solidFill>
              </a:rPr>
              <a:t>Theorem </a:t>
            </a:r>
            <a:r>
              <a:rPr lang="en-US" sz="1400" dirty="0">
                <a:solidFill>
                  <a:schemeClr val="accent2">
                    <a:lumMod val="75000"/>
                  </a:schemeClr>
                </a:solidFill>
              </a:rPr>
              <a:t>[Varma, M 21]</a:t>
            </a:r>
            <a:r>
              <a:rPr lang="en-US" sz="2000" dirty="0">
                <a:solidFill>
                  <a:schemeClr val="accent2">
                    <a:lumMod val="75000"/>
                  </a:schemeClr>
                </a:solidFill>
              </a:rPr>
              <a:t>: </a:t>
            </a:r>
            <a:r>
              <a:rPr lang="en-US" sz="2000" dirty="0">
                <a:solidFill>
                  <a:schemeClr val="accent2">
                    <a:lumMod val="75000"/>
                  </a:schemeClr>
                </a:solidFill>
                <a:latin typeface="Cambria Math" panose="02040503050406030204" pitchFamily="18" charset="0"/>
              </a:rPr>
              <a:t>𝜖→0</a:t>
            </a:r>
            <a:r>
              <a:rPr lang="en-US" sz="2000" dirty="0">
                <a:solidFill>
                  <a:schemeClr val="accent2">
                    <a:lumMod val="75000"/>
                  </a:schemeClr>
                </a:solidFill>
              </a:rPr>
              <a:t> or </a:t>
            </a:r>
            <a:r>
              <a:rPr lang="en-US" sz="2000" dirty="0">
                <a:solidFill>
                  <a:schemeClr val="accent2">
                    <a:lumMod val="75000"/>
                  </a:schemeClr>
                </a:solidFill>
                <a:latin typeface="Cambria Math" panose="02040503050406030204" pitchFamily="18" charset="0"/>
              </a:rPr>
              <a:t>𝜏→∞ (</a:t>
            </a:r>
            <a:r>
              <a:rPr lang="en-US" sz="2000" dirty="0">
                <a:solidFill>
                  <a:schemeClr val="accent2">
                    <a:lumMod val="75000"/>
                  </a:schemeClr>
                </a:solidFill>
              </a:rPr>
              <a:t>or both)</a:t>
            </a:r>
          </a:p>
          <a:p>
            <a:endParaRPr lang="en-US" sz="2000" dirty="0">
              <a:solidFill>
                <a:schemeClr val="accent2">
                  <a:lumMod val="75000"/>
                </a:schemeClr>
              </a:solidFill>
            </a:endParaRPr>
          </a:p>
          <a:p>
            <a:endParaRPr lang="en-US" sz="2400" dirty="0">
              <a:solidFill>
                <a:schemeClr val="accent2">
                  <a:lumMod val="75000"/>
                </a:schemeClr>
              </a:solidFill>
            </a:endParaRPr>
          </a:p>
          <a:p>
            <a:endParaRPr lang="en-US" sz="2400" dirty="0">
              <a:solidFill>
                <a:schemeClr val="accent2">
                  <a:lumMod val="75000"/>
                </a:schemeClr>
              </a:solidFill>
            </a:endParaRPr>
          </a:p>
          <a:p>
            <a:endParaRPr lang="en-US" sz="2400" dirty="0">
              <a:solidFill>
                <a:schemeClr val="accent2">
                  <a:lumMod val="75000"/>
                </a:schemeClr>
              </a:solidFill>
            </a:endParaRPr>
          </a:p>
          <a:p>
            <a:endParaRPr lang="en-US" sz="2400" dirty="0">
              <a:solidFill>
                <a:schemeClr val="accent2">
                  <a:lumMod val="75000"/>
                </a:schemeClr>
              </a:solidFill>
            </a:endParaRPr>
          </a:p>
          <a:p>
            <a:endParaRPr lang="en-US" sz="2400" dirty="0">
              <a:solidFill>
                <a:schemeClr val="accent2">
                  <a:lumMod val="75000"/>
                </a:schemeClr>
              </a:solidFill>
            </a:endParaRPr>
          </a:p>
          <a:p>
            <a:endParaRPr lang="en-US" sz="2400" dirty="0">
              <a:solidFill>
                <a:schemeClr val="accent2">
                  <a:lumMod val="75000"/>
                </a:schemeClr>
              </a:solidFill>
            </a:endParaRPr>
          </a:p>
          <a:p>
            <a:endParaRPr lang="en-US" sz="2400" dirty="0">
              <a:solidFill>
                <a:schemeClr val="accent2">
                  <a:lumMod val="75000"/>
                </a:schemeClr>
              </a:solidFill>
            </a:endParaRPr>
          </a:p>
          <a:p>
            <a:endParaRPr lang="en-US" sz="2400" dirty="0">
              <a:solidFill>
                <a:schemeClr val="accent2">
                  <a:lumMod val="75000"/>
                </a:schemeClr>
              </a:solidFill>
            </a:endParaRPr>
          </a:p>
          <a:p>
            <a:endParaRPr lang="en-US" sz="2400" dirty="0">
              <a:solidFill>
                <a:schemeClr val="accent2">
                  <a:lumMod val="75000"/>
                </a:schemeClr>
              </a:solidFill>
            </a:endParaRPr>
          </a:p>
        </p:txBody>
      </p:sp>
      <mc:AlternateContent xmlns:mc="http://schemas.openxmlformats.org/markup-compatibility/2006" xmlns:a14="http://schemas.microsoft.com/office/drawing/2010/main">
        <mc:Choice Requires="a14">
          <p:graphicFrame>
            <p:nvGraphicFramePr>
              <p:cNvPr id="61" name="Table 20">
                <a:extLst>
                  <a:ext uri="{FF2B5EF4-FFF2-40B4-BE49-F238E27FC236}">
                    <a16:creationId xmlns:a16="http://schemas.microsoft.com/office/drawing/2014/main" id="{5C6E9E6E-92CE-45D2-8EF5-728B87DBA582}"/>
                  </a:ext>
                </a:extLst>
              </p:cNvPr>
              <p:cNvGraphicFramePr>
                <a:graphicFrameLocks noGrp="1"/>
              </p:cNvGraphicFramePr>
              <p:nvPr>
                <p:extLst>
                  <p:ext uri="{D42A27DB-BD31-4B8C-83A1-F6EECF244321}">
                    <p14:modId xmlns:p14="http://schemas.microsoft.com/office/powerpoint/2010/main" val="4085452526"/>
                  </p:ext>
                </p:extLst>
              </p:nvPr>
            </p:nvGraphicFramePr>
            <p:xfrm>
              <a:off x="753494" y="3043306"/>
              <a:ext cx="8631282" cy="3345244"/>
            </p:xfrm>
            <a:graphic>
              <a:graphicData uri="http://schemas.openxmlformats.org/drawingml/2006/table">
                <a:tbl>
                  <a:tblPr firstRow="1" bandRow="1">
                    <a:tableStyleId>{F5AB1C69-6EDB-4FF4-983F-18BD219EF322}</a:tableStyleId>
                  </a:tblPr>
                  <a:tblGrid>
                    <a:gridCol w="2640870">
                      <a:extLst>
                        <a:ext uri="{9D8B030D-6E8A-4147-A177-3AD203B41FA5}">
                          <a16:colId xmlns:a16="http://schemas.microsoft.com/office/drawing/2014/main" val="2639385513"/>
                        </a:ext>
                      </a:extLst>
                    </a:gridCol>
                    <a:gridCol w="3477491">
                      <a:extLst>
                        <a:ext uri="{9D8B030D-6E8A-4147-A177-3AD203B41FA5}">
                          <a16:colId xmlns:a16="http://schemas.microsoft.com/office/drawing/2014/main" val="422373197"/>
                        </a:ext>
                      </a:extLst>
                    </a:gridCol>
                    <a:gridCol w="2512921">
                      <a:extLst>
                        <a:ext uri="{9D8B030D-6E8A-4147-A177-3AD203B41FA5}">
                          <a16:colId xmlns:a16="http://schemas.microsoft.com/office/drawing/2014/main" val="4104484568"/>
                        </a:ext>
                      </a:extLst>
                    </a:gridCol>
                  </a:tblGrid>
                  <a:tr h="370840">
                    <a:tc>
                      <a:txBody>
                        <a:bodyPr/>
                        <a:lstStyle/>
                        <a:p>
                          <a:pPr algn="ctr"/>
                          <a14:m>
                            <m:oMathPara xmlns:m="http://schemas.openxmlformats.org/officeDocument/2006/math">
                              <m:oMathParaPr>
                                <m:jc m:val="centerGroup"/>
                              </m:oMathParaPr>
                              <m:oMath xmlns:m="http://schemas.openxmlformats.org/officeDocument/2006/math">
                                <m:r>
                                  <a:rPr lang="en-US" sz="1800" b="0" smtClean="0">
                                    <a:solidFill>
                                      <a:srgbClr val="C0504D">
                                        <a:lumMod val="75000"/>
                                      </a:srgbClr>
                                    </a:solidFill>
                                    <a:latin typeface="Cambria Math" panose="02040503050406030204" pitchFamily="18" charset="0"/>
                                  </a:rPr>
                                  <m:t>𝜖𝜏</m:t>
                                </m:r>
                                <m:r>
                                  <a:rPr lang="en-US" sz="1800" b="0" smtClean="0">
                                    <a:solidFill>
                                      <a:srgbClr val="C0504D">
                                        <a:lumMod val="75000"/>
                                      </a:srgbClr>
                                    </a:solidFill>
                                    <a:latin typeface="Cambria Math" panose="02040503050406030204" pitchFamily="18" charset="0"/>
                                  </a:rPr>
                                  <m:t>→0</m:t>
                                </m:r>
                              </m:oMath>
                            </m:oMathPara>
                          </a14:m>
                          <a:endParaRPr lang="en-US" dirty="0"/>
                        </a:p>
                      </a:txBody>
                      <a:tcPr/>
                    </a:tc>
                    <a:tc>
                      <a:txBody>
                        <a:bodyPr/>
                        <a:lstStyle/>
                        <a:p>
                          <a:pPr algn="ctr"/>
                          <a14:m>
                            <m:oMath xmlns:m="http://schemas.openxmlformats.org/officeDocument/2006/math">
                              <m:r>
                                <a:rPr lang="en-US" sz="1800" smtClean="0">
                                  <a:solidFill>
                                    <a:srgbClr val="C0504D">
                                      <a:lumMod val="75000"/>
                                    </a:srgbClr>
                                  </a:solidFill>
                                  <a:latin typeface="Cambria Math" panose="02040503050406030204" pitchFamily="18" charset="0"/>
                                </a:rPr>
                                <m:t>𝜖𝜏</m:t>
                              </m:r>
                              <m:r>
                                <a:rPr lang="en-US" sz="1800" smtClean="0">
                                  <a:solidFill>
                                    <a:srgbClr val="C0504D">
                                      <a:lumMod val="75000"/>
                                    </a:srgbClr>
                                  </a:solidFill>
                                  <a:latin typeface="Cambria Math" panose="02040503050406030204" pitchFamily="18" charset="0"/>
                                </a:rPr>
                                <m:t>→</m:t>
                              </m:r>
                              <m:r>
                                <a:rPr lang="en-US" sz="1800" b="0" smtClean="0">
                                  <a:solidFill>
                                    <a:srgbClr val="C0504D">
                                      <a:lumMod val="75000"/>
                                    </a:srgbClr>
                                  </a:solidFill>
                                  <a:latin typeface="Cambria Math" panose="02040503050406030204" pitchFamily="18" charset="0"/>
                                </a:rPr>
                                <m:t>𝑙</m:t>
                              </m:r>
                            </m:oMath>
                          </a14:m>
                          <a:r>
                            <a:rPr lang="en-US" dirty="0"/>
                            <a:t> </a:t>
                          </a:r>
                          <a:r>
                            <a:rPr lang="en-US" sz="1800" b="0" dirty="0">
                              <a:solidFill>
                                <a:schemeClr val="accent2">
                                  <a:lumMod val="75000"/>
                                </a:schemeClr>
                              </a:solidFill>
                            </a:rPr>
                            <a:t>with</a:t>
                          </a:r>
                          <a:r>
                            <a:rPr lang="en-US" sz="1800" dirty="0">
                              <a:solidFill>
                                <a:schemeClr val="accent2">
                                  <a:lumMod val="75000"/>
                                </a:schemeClr>
                              </a:solidFill>
                            </a:rPr>
                            <a:t> </a:t>
                          </a:r>
                          <a14:m>
                            <m:oMath xmlns:m="http://schemas.openxmlformats.org/officeDocument/2006/math">
                              <m:r>
                                <a:rPr lang="en-US" sz="1800" b="0" smtClean="0">
                                  <a:solidFill>
                                    <a:srgbClr val="C0504D">
                                      <a:lumMod val="75000"/>
                                    </a:srgbClr>
                                  </a:solidFill>
                                  <a:latin typeface="Cambria Math" panose="02040503050406030204" pitchFamily="18" charset="0"/>
                                </a:rPr>
                                <m:t>0&lt;</m:t>
                              </m:r>
                              <m:r>
                                <a:rPr lang="en-US" sz="1800" b="0" smtClean="0">
                                  <a:solidFill>
                                    <a:srgbClr val="C0504D">
                                      <a:lumMod val="75000"/>
                                    </a:srgbClr>
                                  </a:solidFill>
                                  <a:latin typeface="Cambria Math" panose="02040503050406030204" pitchFamily="18" charset="0"/>
                                </a:rPr>
                                <m:t>𝑙</m:t>
                              </m:r>
                              <m:r>
                                <a:rPr lang="en-US" sz="1800" b="0" smtClean="0">
                                  <a:solidFill>
                                    <a:srgbClr val="C0504D">
                                      <a:lumMod val="75000"/>
                                    </a:srgbClr>
                                  </a:solidFill>
                                  <a:latin typeface="Cambria Math" panose="02040503050406030204" pitchFamily="18" charset="0"/>
                                </a:rPr>
                                <m:t>&lt;∞</m:t>
                              </m:r>
                            </m:oMath>
                          </a14:m>
                          <a:r>
                            <a:rPr lang="en-US" sz="1800" dirty="0">
                              <a:solidFill>
                                <a:schemeClr val="accent2">
                                  <a:lumMod val="75000"/>
                                </a:schemeClr>
                              </a:solidFill>
                            </a:rPr>
                            <a:t> </a:t>
                          </a:r>
                          <a:endParaRPr lang="en-US" dirty="0"/>
                        </a:p>
                      </a:txBody>
                      <a:tcPr/>
                    </a:tc>
                    <a:tc>
                      <a:txBody>
                        <a:bodyPr/>
                        <a:lstStyle/>
                        <a:p>
                          <a:pPr algn="ctr"/>
                          <a14:m>
                            <m:oMathPara xmlns:m="http://schemas.openxmlformats.org/officeDocument/2006/math">
                              <m:oMathParaPr>
                                <m:jc m:val="centerGroup"/>
                              </m:oMathParaPr>
                              <m:oMath xmlns:m="http://schemas.openxmlformats.org/officeDocument/2006/math">
                                <m:r>
                                  <a:rPr lang="en-US" sz="1800" smtClean="0">
                                    <a:solidFill>
                                      <a:srgbClr val="C0504D">
                                        <a:lumMod val="75000"/>
                                      </a:srgbClr>
                                    </a:solidFill>
                                    <a:latin typeface="Cambria Math" panose="02040503050406030204" pitchFamily="18" charset="0"/>
                                  </a:rPr>
                                  <m:t>𝜖𝜏</m:t>
                                </m:r>
                                <m:r>
                                  <a:rPr lang="en-US" sz="1800" smtClean="0">
                                    <a:solidFill>
                                      <a:srgbClr val="C0504D">
                                        <a:lumMod val="75000"/>
                                      </a:srgbClr>
                                    </a:solidFill>
                                    <a:latin typeface="Cambria Math" panose="02040503050406030204" pitchFamily="18" charset="0"/>
                                  </a:rPr>
                                  <m:t>→∞</m:t>
                                </m:r>
                              </m:oMath>
                            </m:oMathPara>
                          </a14:m>
                          <a:endParaRPr lang="en-US" dirty="0"/>
                        </a:p>
                      </a:txBody>
                      <a:tcPr/>
                    </a:tc>
                    <a:extLst>
                      <a:ext uri="{0D108BD9-81ED-4DB2-BD59-A6C34878D82A}">
                        <a16:rowId xmlns:a16="http://schemas.microsoft.com/office/drawing/2014/main" val="3728873458"/>
                      </a:ext>
                    </a:extLst>
                  </a:tr>
                  <a:tr h="370840">
                    <a:tc>
                      <a:txBody>
                        <a:bodyPr/>
                        <a:lstStyle/>
                        <a:p>
                          <a:pPr algn="ctr"/>
                          <a14:m>
                            <m:oMathPara xmlns:m="http://schemas.openxmlformats.org/officeDocument/2006/math">
                              <m:oMathParaPr>
                                <m:jc m:val="centerGroup"/>
                              </m:oMathParaPr>
                              <m:oMath xmlns:m="http://schemas.openxmlformats.org/officeDocument/2006/math">
                                <m:r>
                                  <a:rPr lang="en-US" sz="1800" smtClean="0">
                                    <a:solidFill>
                                      <a:schemeClr val="accent2">
                                        <a:lumMod val="75000"/>
                                      </a:schemeClr>
                                    </a:solidFill>
                                    <a:latin typeface="Cambria Math" panose="02040503050406030204" pitchFamily="18" charset="0"/>
                                  </a:rPr>
                                  <m:t>𝜖</m:t>
                                </m:r>
                                <m:r>
                                  <a:rPr lang="en-US" sz="1800" b="0" smtClean="0">
                                    <a:solidFill>
                                      <a:schemeClr val="accent2">
                                        <a:lumMod val="75000"/>
                                      </a:schemeClr>
                                    </a:solidFill>
                                    <a:latin typeface="Cambria Math" panose="02040503050406030204" pitchFamily="18" charset="0"/>
                                  </a:rPr>
                                  <m:t>𝑧</m:t>
                                </m:r>
                                <m:groupChr>
                                  <m:groupChrPr>
                                    <m:chr m:val="→"/>
                                    <m:vertJc m:val="bot"/>
                                    <m:ctrlPr>
                                      <a:rPr lang="en-US" sz="1800" i="1">
                                        <a:solidFill>
                                          <a:schemeClr val="accent2">
                                            <a:lumMod val="75000"/>
                                          </a:schemeClr>
                                        </a:solidFill>
                                        <a:latin typeface="Cambria Math" panose="02040503050406030204" pitchFamily="18" charset="0"/>
                                      </a:rPr>
                                    </m:ctrlPr>
                                  </m:groupChrPr>
                                  <m:e>
                                    <m:r>
                                      <m:rPr>
                                        <m:brk m:alnAt="2"/>
                                      </m:rPr>
                                      <a:rPr lang="en-US" sz="1800">
                                        <a:solidFill>
                                          <a:schemeClr val="accent2">
                                            <a:lumMod val="75000"/>
                                          </a:schemeClr>
                                        </a:solidFill>
                                        <a:latin typeface="Cambria Math" panose="02040503050406030204" pitchFamily="18" charset="0"/>
                                      </a:rPr>
                                      <m:t>𝑑</m:t>
                                    </m:r>
                                  </m:e>
                                </m:groupChr>
                                <m:r>
                                  <a:rPr lang="en-US" sz="1800" b="0" smtClean="0">
                                    <a:solidFill>
                                      <a:schemeClr val="accent2">
                                        <a:lumMod val="75000"/>
                                      </a:schemeClr>
                                    </a:solidFill>
                                    <a:latin typeface="Cambria Math" panose="02040503050406030204" pitchFamily="18" charset="0"/>
                                  </a:rPr>
                                  <m:t>𝐿𝑎𝑝𝑙𝑎𝑐𝑒</m:t>
                                </m:r>
                                <m:d>
                                  <m:dPr>
                                    <m:ctrlPr>
                                      <a:rPr lang="en-US" sz="1800" i="1">
                                        <a:solidFill>
                                          <a:schemeClr val="accent2">
                                            <a:lumMod val="75000"/>
                                          </a:schemeClr>
                                        </a:solidFill>
                                        <a:latin typeface="Cambria Math" panose="02040503050406030204" pitchFamily="18" charset="0"/>
                                      </a:rPr>
                                    </m:ctrlPr>
                                  </m:dPr>
                                  <m:e>
                                    <m:f>
                                      <m:fPr>
                                        <m:ctrlPr>
                                          <a:rPr lang="en-US" sz="1800" i="1">
                                            <a:solidFill>
                                              <a:schemeClr val="accent2">
                                                <a:lumMod val="75000"/>
                                              </a:schemeClr>
                                            </a:solidFill>
                                            <a:latin typeface="Cambria Math" panose="02040503050406030204" pitchFamily="18" charset="0"/>
                                          </a:rPr>
                                        </m:ctrlPr>
                                      </m:fPr>
                                      <m:num>
                                        <m:sSubSup>
                                          <m:sSubSupPr>
                                            <m:ctrlPr>
                                              <a:rPr lang="en-US" sz="1800" i="1">
                                                <a:solidFill>
                                                  <a:schemeClr val="accent2">
                                                    <a:lumMod val="75000"/>
                                                  </a:schemeClr>
                                                </a:solidFill>
                                                <a:latin typeface="Cambria Math" panose="02040503050406030204" pitchFamily="18" charset="0"/>
                                              </a:rPr>
                                            </m:ctrlPr>
                                          </m:sSubSupPr>
                                          <m:e>
                                            <m:r>
                                              <a:rPr lang="en-US" sz="1800">
                                                <a:solidFill>
                                                  <a:schemeClr val="accent2">
                                                    <a:lumMod val="75000"/>
                                                  </a:schemeClr>
                                                </a:solidFill>
                                                <a:latin typeface="Cambria Math" panose="02040503050406030204" pitchFamily="18" charset="0"/>
                                              </a:rPr>
                                              <m:t>𝜎</m:t>
                                            </m:r>
                                          </m:e>
                                          <m:sub>
                                            <m:r>
                                              <a:rPr lang="en-US" sz="1800" b="0" smtClean="0">
                                                <a:solidFill>
                                                  <a:schemeClr val="accent2">
                                                    <a:lumMod val="75000"/>
                                                  </a:schemeClr>
                                                </a:solidFill>
                                                <a:latin typeface="Cambria Math" panose="02040503050406030204" pitchFamily="18" charset="0"/>
                                              </a:rPr>
                                              <m:t>1</m:t>
                                            </m:r>
                                          </m:sub>
                                          <m:sup>
                                            <m:r>
                                              <a:rPr lang="en-US" sz="1800">
                                                <a:solidFill>
                                                  <a:schemeClr val="accent2">
                                                    <a:lumMod val="75000"/>
                                                  </a:schemeClr>
                                                </a:solidFill>
                                                <a:latin typeface="Cambria Math" panose="02040503050406030204" pitchFamily="18" charset="0"/>
                                              </a:rPr>
                                              <m:t>2</m:t>
                                            </m:r>
                                          </m:sup>
                                        </m:sSubSup>
                                        <m:r>
                                          <a:rPr lang="en-US" sz="1800">
                                            <a:solidFill>
                                              <a:schemeClr val="accent2">
                                                <a:lumMod val="75000"/>
                                              </a:schemeClr>
                                            </a:solidFill>
                                            <a:latin typeface="Cambria Math" panose="02040503050406030204" pitchFamily="18" charset="0"/>
                                          </a:rPr>
                                          <m:t>+</m:t>
                                        </m:r>
                                        <m:sSubSup>
                                          <m:sSubSupPr>
                                            <m:ctrlPr>
                                              <a:rPr lang="en-US" sz="1800" i="1">
                                                <a:solidFill>
                                                  <a:schemeClr val="accent2">
                                                    <a:lumMod val="75000"/>
                                                  </a:schemeClr>
                                                </a:solidFill>
                                                <a:latin typeface="Cambria Math" panose="02040503050406030204" pitchFamily="18" charset="0"/>
                                              </a:rPr>
                                            </m:ctrlPr>
                                          </m:sSubSupPr>
                                          <m:e>
                                            <m:r>
                                              <a:rPr lang="en-US" sz="1800">
                                                <a:solidFill>
                                                  <a:schemeClr val="accent2">
                                                    <a:lumMod val="75000"/>
                                                  </a:schemeClr>
                                                </a:solidFill>
                                                <a:latin typeface="Cambria Math" panose="02040503050406030204" pitchFamily="18" charset="0"/>
                                              </a:rPr>
                                              <m:t>𝜎</m:t>
                                            </m:r>
                                          </m:e>
                                          <m:sub>
                                            <m:r>
                                              <a:rPr lang="en-US" sz="1800" b="0" smtClean="0">
                                                <a:solidFill>
                                                  <a:schemeClr val="accent2">
                                                    <a:lumMod val="75000"/>
                                                  </a:schemeClr>
                                                </a:solidFill>
                                                <a:latin typeface="Cambria Math" panose="02040503050406030204" pitchFamily="18" charset="0"/>
                                              </a:rPr>
                                              <m:t>2</m:t>
                                            </m:r>
                                          </m:sub>
                                          <m:sup>
                                            <m:r>
                                              <a:rPr lang="en-US" sz="1800">
                                                <a:solidFill>
                                                  <a:schemeClr val="accent2">
                                                    <a:lumMod val="75000"/>
                                                  </a:schemeClr>
                                                </a:solidFill>
                                                <a:latin typeface="Cambria Math" panose="02040503050406030204" pitchFamily="18" charset="0"/>
                                              </a:rPr>
                                              <m:t>2</m:t>
                                            </m:r>
                                          </m:sup>
                                        </m:sSubSup>
                                      </m:num>
                                      <m:den>
                                        <m:r>
                                          <a:rPr lang="en-US" sz="1800">
                                            <a:solidFill>
                                              <a:schemeClr val="accent2">
                                                <a:lumMod val="75000"/>
                                              </a:schemeClr>
                                            </a:solidFill>
                                            <a:latin typeface="Cambria Math" panose="02040503050406030204" pitchFamily="18" charset="0"/>
                                          </a:rPr>
                                          <m:t>2</m:t>
                                        </m:r>
                                      </m:den>
                                    </m:f>
                                  </m:e>
                                </m:d>
                              </m:oMath>
                            </m:oMathPara>
                          </a14:m>
                          <a:endParaRPr lang="en-US" dirty="0"/>
                        </a:p>
                      </a:txBody>
                      <a:tcPr/>
                    </a:tc>
                    <a:tc>
                      <a:txBody>
                        <a:bodyPr/>
                        <a:lstStyle/>
                        <a:p>
                          <a:pPr algn="ctr"/>
                          <a14:m>
                            <m:oMathPara xmlns:m="http://schemas.openxmlformats.org/officeDocument/2006/math">
                              <m:oMathParaPr>
                                <m:jc m:val="centerGroup"/>
                              </m:oMathParaPr>
                              <m:oMath xmlns:m="http://schemas.openxmlformats.org/officeDocument/2006/math">
                                <m:m>
                                  <m:mPr>
                                    <m:mcs>
                                      <m:mc>
                                        <m:mcPr>
                                          <m:count m:val="1"/>
                                          <m:mcJc m:val="center"/>
                                        </m:mcPr>
                                      </m:mc>
                                    </m:mcs>
                                    <m:ctrlPr>
                                      <a:rPr lang="en-US" sz="1800" i="1" smtClean="0">
                                        <a:solidFill>
                                          <a:schemeClr val="accent2">
                                            <a:lumMod val="75000"/>
                                          </a:schemeClr>
                                        </a:solidFill>
                                        <a:latin typeface="Cambria Math" panose="02040503050406030204" pitchFamily="18" charset="0"/>
                                      </a:rPr>
                                    </m:ctrlPr>
                                  </m:mPr>
                                  <m:mr>
                                    <m:e>
                                      <m:r>
                                        <a:rPr lang="en-US" sz="1800" i="1">
                                          <a:solidFill>
                                            <a:schemeClr val="accent2">
                                              <a:lumMod val="75000"/>
                                            </a:schemeClr>
                                          </a:solidFill>
                                          <a:latin typeface="Cambria Math" panose="02040503050406030204" pitchFamily="18" charset="0"/>
                                        </a:rPr>
                                        <m:t>𝜖</m:t>
                                      </m:r>
                                      <m:r>
                                        <a:rPr lang="en-US" sz="1800" i="1">
                                          <a:solidFill>
                                            <a:schemeClr val="accent2">
                                              <a:lumMod val="75000"/>
                                            </a:schemeClr>
                                          </a:solidFill>
                                          <a:latin typeface="Cambria Math" panose="02040503050406030204" pitchFamily="18" charset="0"/>
                                        </a:rPr>
                                        <m:t>𝑧</m:t>
                                      </m:r>
                                      <m:groupChr>
                                        <m:groupChrPr>
                                          <m:chr m:val="→"/>
                                          <m:vertJc m:val="bot"/>
                                          <m:ctrlPr>
                                            <a:rPr lang="en-US" sz="1800" i="1">
                                              <a:solidFill>
                                                <a:schemeClr val="accent2">
                                                  <a:lumMod val="75000"/>
                                                </a:schemeClr>
                                              </a:solidFill>
                                              <a:latin typeface="Cambria Math" panose="02040503050406030204" pitchFamily="18" charset="0"/>
                                            </a:rPr>
                                          </m:ctrlPr>
                                        </m:groupChrPr>
                                        <m:e>
                                          <m:r>
                                            <m:rPr>
                                              <m:brk m:alnAt="2"/>
                                            </m:rPr>
                                            <a:rPr lang="en-US" sz="1800" i="1">
                                              <a:solidFill>
                                                <a:schemeClr val="accent2">
                                                  <a:lumMod val="75000"/>
                                                </a:schemeClr>
                                              </a:solidFill>
                                              <a:latin typeface="Cambria Math" panose="02040503050406030204" pitchFamily="18" charset="0"/>
                                            </a:rPr>
                                            <m:t>𝑑</m:t>
                                          </m:r>
                                        </m:e>
                                      </m:groupChr>
                                      <m:r>
                                        <a:rPr lang="en-US" sz="1800" b="0" i="1" smtClean="0">
                                          <a:solidFill>
                                            <a:schemeClr val="accent2">
                                              <a:lumMod val="75000"/>
                                            </a:schemeClr>
                                          </a:solidFill>
                                          <a:latin typeface="Cambria Math" panose="02040503050406030204" pitchFamily="18" charset="0"/>
                                        </a:rPr>
                                        <m:t>𝐺𝑖𝑏𝑏𝑠</m:t>
                                      </m:r>
                                      <m:d>
                                        <m:dPr>
                                          <m:ctrlPr>
                                            <a:rPr lang="en-US" sz="1800" i="1">
                                              <a:solidFill>
                                                <a:schemeClr val="accent2">
                                                  <a:lumMod val="75000"/>
                                                </a:schemeClr>
                                              </a:solidFill>
                                              <a:latin typeface="Cambria Math" panose="02040503050406030204" pitchFamily="18" charset="0"/>
                                            </a:rPr>
                                          </m:ctrlPr>
                                        </m:dPr>
                                        <m:e>
                                          <m:r>
                                            <a:rPr lang="en-US" sz="1800" b="0" i="1" smtClean="0">
                                              <a:solidFill>
                                                <a:schemeClr val="accent2">
                                                  <a:lumMod val="75000"/>
                                                </a:schemeClr>
                                              </a:solidFill>
                                              <a:latin typeface="Cambria Math" panose="02040503050406030204" pitchFamily="18" charset="0"/>
                                            </a:rPr>
                                            <m:t>𝑔</m:t>
                                          </m:r>
                                        </m:e>
                                      </m:d>
                                      <m:r>
                                        <a:rPr lang="en-US" sz="1800" b="0" i="1" smtClean="0">
                                          <a:solidFill>
                                            <a:schemeClr val="accent2">
                                              <a:lumMod val="75000"/>
                                            </a:schemeClr>
                                          </a:solidFill>
                                          <a:latin typeface="Cambria Math" panose="02040503050406030204" pitchFamily="18" charset="0"/>
                                        </a:rPr>
                                        <m:t>∝</m:t>
                                      </m:r>
                                      <m:sSup>
                                        <m:sSupPr>
                                          <m:ctrlPr>
                                            <a:rPr lang="en-US" sz="1800" b="0" i="1" smtClean="0">
                                              <a:solidFill>
                                                <a:schemeClr val="accent2">
                                                  <a:lumMod val="75000"/>
                                                </a:schemeClr>
                                              </a:solidFill>
                                              <a:latin typeface="Cambria Math" panose="02040503050406030204" pitchFamily="18" charset="0"/>
                                            </a:rPr>
                                          </m:ctrlPr>
                                        </m:sSupPr>
                                        <m:e>
                                          <m:r>
                                            <a:rPr lang="en-US" sz="1800" b="0" i="1" smtClean="0">
                                              <a:solidFill>
                                                <a:schemeClr val="accent2">
                                                  <a:lumMod val="75000"/>
                                                </a:schemeClr>
                                              </a:solidFill>
                                              <a:latin typeface="Cambria Math" panose="02040503050406030204" pitchFamily="18" charset="0"/>
                                            </a:rPr>
                                            <m:t>𝑒</m:t>
                                          </m:r>
                                        </m:e>
                                        <m:sup>
                                          <m:r>
                                            <a:rPr lang="en-US" sz="1800" b="0" i="1" smtClean="0">
                                              <a:solidFill>
                                                <a:schemeClr val="accent2">
                                                  <a:lumMod val="75000"/>
                                                </a:schemeClr>
                                              </a:solidFill>
                                              <a:latin typeface="Cambria Math" panose="02040503050406030204" pitchFamily="18" charset="0"/>
                                            </a:rPr>
                                            <m:t>−</m:t>
                                          </m:r>
                                          <m:nary>
                                            <m:naryPr>
                                              <m:ctrlPr>
                                                <a:rPr lang="en-US" sz="1800" b="0" i="1" smtClean="0">
                                                  <a:solidFill>
                                                    <a:schemeClr val="accent2">
                                                      <a:lumMod val="75000"/>
                                                    </a:schemeClr>
                                                  </a:solidFill>
                                                  <a:latin typeface="Cambria Math" panose="02040503050406030204" pitchFamily="18" charset="0"/>
                                                </a:rPr>
                                              </m:ctrlPr>
                                            </m:naryPr>
                                            <m:sub>
                                              <m:r>
                                                <m:rPr>
                                                  <m:brk m:alnAt="23"/>
                                                </m:rPr>
                                                <a:rPr lang="en-US" sz="1800" b="0" i="1" smtClean="0">
                                                  <a:solidFill>
                                                    <a:schemeClr val="accent2">
                                                      <a:lumMod val="75000"/>
                                                    </a:schemeClr>
                                                  </a:solidFill>
                                                  <a:latin typeface="Cambria Math" panose="02040503050406030204" pitchFamily="18" charset="0"/>
                                                </a:rPr>
                                                <m:t>0</m:t>
                                              </m:r>
                                            </m:sub>
                                            <m:sup>
                                              <m:r>
                                                <a:rPr lang="en-US" sz="1800" b="0" i="1" smtClean="0">
                                                  <a:solidFill>
                                                    <a:schemeClr val="accent2">
                                                      <a:lumMod val="75000"/>
                                                    </a:schemeClr>
                                                  </a:solidFill>
                                                  <a:latin typeface="Cambria Math" panose="02040503050406030204" pitchFamily="18" charset="0"/>
                                                </a:rPr>
                                                <m:t>𝑥</m:t>
                                              </m:r>
                                            </m:sup>
                                            <m:e>
                                              <m:r>
                                                <a:rPr lang="en-US" sz="1800" b="0" i="1" smtClean="0">
                                                  <a:solidFill>
                                                    <a:schemeClr val="accent2">
                                                      <a:lumMod val="75000"/>
                                                    </a:schemeClr>
                                                  </a:solidFill>
                                                  <a:latin typeface="Cambria Math" panose="02040503050406030204" pitchFamily="18" charset="0"/>
                                                </a:rPr>
                                                <m:t>𝑔</m:t>
                                              </m:r>
                                              <m:d>
                                                <m:dPr>
                                                  <m:ctrlPr>
                                                    <a:rPr lang="en-US" sz="1800" b="0" i="1" smtClean="0">
                                                      <a:solidFill>
                                                        <a:schemeClr val="accent2">
                                                          <a:lumMod val="75000"/>
                                                        </a:schemeClr>
                                                      </a:solidFill>
                                                      <a:latin typeface="Cambria Math" panose="02040503050406030204" pitchFamily="18" charset="0"/>
                                                    </a:rPr>
                                                  </m:ctrlPr>
                                                </m:dPr>
                                                <m:e>
                                                  <m:r>
                                                    <a:rPr lang="en-US" sz="1800" b="0" i="1" smtClean="0">
                                                      <a:solidFill>
                                                        <a:schemeClr val="accent2">
                                                          <a:lumMod val="75000"/>
                                                        </a:schemeClr>
                                                      </a:solidFill>
                                                      <a:latin typeface="Cambria Math" panose="02040503050406030204" pitchFamily="18" charset="0"/>
                                                    </a:rPr>
                                                    <m:t>𝑦</m:t>
                                                  </m:r>
                                                </m:e>
                                              </m:d>
                                              <m:r>
                                                <a:rPr lang="en-US" sz="1800" b="0" i="1" smtClean="0">
                                                  <a:solidFill>
                                                    <a:schemeClr val="accent2">
                                                      <a:lumMod val="75000"/>
                                                    </a:schemeClr>
                                                  </a:solidFill>
                                                  <a:latin typeface="Cambria Math" panose="02040503050406030204" pitchFamily="18" charset="0"/>
                                                </a:rPr>
                                                <m:t>𝑑𝑦</m:t>
                                              </m:r>
                                            </m:e>
                                          </m:nary>
                                        </m:sup>
                                      </m:sSup>
                                    </m:e>
                                  </m:mr>
                                  <m:mr>
                                    <m:e>
                                      <m:r>
                                        <a:rPr lang="en-US" sz="1800" b="0" i="1" smtClean="0">
                                          <a:solidFill>
                                            <a:schemeClr val="accent2">
                                              <a:lumMod val="75000"/>
                                            </a:schemeClr>
                                          </a:solidFill>
                                          <a:latin typeface="Cambria Math" panose="02040503050406030204" pitchFamily="18" charset="0"/>
                                        </a:rPr>
                                        <m:t>𝑔</m:t>
                                      </m:r>
                                      <m:d>
                                        <m:dPr>
                                          <m:ctrlPr>
                                            <a:rPr lang="en-US" sz="1800" b="0" i="1" smtClean="0">
                                              <a:solidFill>
                                                <a:schemeClr val="accent2">
                                                  <a:lumMod val="75000"/>
                                                </a:schemeClr>
                                              </a:solidFill>
                                              <a:latin typeface="Cambria Math" panose="02040503050406030204" pitchFamily="18" charset="0"/>
                                            </a:rPr>
                                          </m:ctrlPr>
                                        </m:dPr>
                                        <m:e>
                                          <m:r>
                                            <a:rPr lang="en-US" sz="1800" b="0" i="1" smtClean="0">
                                              <a:solidFill>
                                                <a:schemeClr val="accent2">
                                                  <a:lumMod val="75000"/>
                                                </a:schemeClr>
                                              </a:solidFill>
                                              <a:latin typeface="Cambria Math" panose="02040503050406030204" pitchFamily="18" charset="0"/>
                                            </a:rPr>
                                            <m:t>𝑥</m:t>
                                          </m:r>
                                        </m:e>
                                      </m:d>
                                      <m:r>
                                        <a:rPr lang="en-US" sz="1800" b="0" i="1" smtClean="0">
                                          <a:solidFill>
                                            <a:schemeClr val="accent2">
                                              <a:lumMod val="75000"/>
                                            </a:schemeClr>
                                          </a:solidFill>
                                          <a:latin typeface="Cambria Math" panose="02040503050406030204" pitchFamily="18" charset="0"/>
                                        </a:rPr>
                                        <m:t>= </m:t>
                                      </m:r>
                                      <m:f>
                                        <m:fPr>
                                          <m:ctrlPr>
                                            <a:rPr lang="en-US" sz="1800" i="1">
                                              <a:solidFill>
                                                <a:schemeClr val="accent2">
                                                  <a:lumMod val="75000"/>
                                                </a:schemeClr>
                                              </a:solidFill>
                                              <a:latin typeface="Cambria Math" panose="02040503050406030204" pitchFamily="18" charset="0"/>
                                            </a:rPr>
                                          </m:ctrlPr>
                                        </m:fPr>
                                        <m:num>
                                          <m:sSub>
                                            <m:sSubPr>
                                              <m:ctrlPr>
                                                <a:rPr lang="en-US" sz="1800" b="0" i="1" smtClean="0">
                                                  <a:solidFill>
                                                    <a:schemeClr val="accent2">
                                                      <a:lumMod val="75000"/>
                                                    </a:schemeClr>
                                                  </a:solidFill>
                                                  <a:latin typeface="Cambria Math" panose="02040503050406030204" pitchFamily="18" charset="0"/>
                                                </a:rPr>
                                              </m:ctrlPr>
                                            </m:sSubPr>
                                            <m:e>
                                              <m:r>
                                                <a:rPr lang="en-US" sz="1800" b="0" i="1" smtClean="0">
                                                  <a:solidFill>
                                                    <a:schemeClr val="accent2">
                                                      <a:lumMod val="75000"/>
                                                    </a:schemeClr>
                                                  </a:solidFill>
                                                  <a:latin typeface="Cambria Math" panose="02040503050406030204" pitchFamily="18" charset="0"/>
                                                </a:rPr>
                                                <m:t>𝜙</m:t>
                                              </m:r>
                                            </m:e>
                                            <m:sub>
                                              <m:r>
                                                <a:rPr lang="en-US" sz="1800" b="0" i="1" smtClean="0">
                                                  <a:solidFill>
                                                    <a:schemeClr val="accent2">
                                                      <a:lumMod val="75000"/>
                                                    </a:schemeClr>
                                                  </a:solidFill>
                                                  <a:latin typeface="Cambria Math" panose="02040503050406030204" pitchFamily="18" charset="0"/>
                                                </a:rPr>
                                                <m:t>2</m:t>
                                              </m:r>
                                            </m:sub>
                                          </m:sSub>
                                          <m:d>
                                            <m:dPr>
                                              <m:ctrlPr>
                                                <a:rPr lang="en-US" sz="1800" b="0" i="1" smtClean="0">
                                                  <a:solidFill>
                                                    <a:schemeClr val="accent2">
                                                      <a:lumMod val="75000"/>
                                                    </a:schemeClr>
                                                  </a:solidFill>
                                                  <a:latin typeface="Cambria Math" panose="02040503050406030204" pitchFamily="18" charset="0"/>
                                                </a:rPr>
                                              </m:ctrlPr>
                                            </m:dPr>
                                            <m:e>
                                              <m:f>
                                                <m:fPr>
                                                  <m:ctrlPr>
                                                    <a:rPr lang="en-US" sz="1800" b="0" i="1" smtClean="0">
                                                      <a:solidFill>
                                                        <a:schemeClr val="accent2">
                                                          <a:lumMod val="75000"/>
                                                        </a:schemeClr>
                                                      </a:solidFill>
                                                      <a:latin typeface="Cambria Math" panose="02040503050406030204" pitchFamily="18" charset="0"/>
                                                    </a:rPr>
                                                  </m:ctrlPr>
                                                </m:fPr>
                                                <m:num>
                                                  <m:r>
                                                    <a:rPr lang="en-US" sz="1800" b="0" i="1" smtClean="0">
                                                      <a:solidFill>
                                                        <a:schemeClr val="accent2">
                                                          <a:lumMod val="75000"/>
                                                        </a:schemeClr>
                                                      </a:solidFill>
                                                      <a:latin typeface="Cambria Math" panose="02040503050406030204" pitchFamily="18" charset="0"/>
                                                    </a:rPr>
                                                    <m:t>𝑥</m:t>
                                                  </m:r>
                                                </m:num>
                                                <m:den>
                                                  <m:r>
                                                    <a:rPr lang="en-US" sz="1800" b="0" i="1" smtClean="0">
                                                      <a:solidFill>
                                                        <a:schemeClr val="accent2">
                                                          <a:lumMod val="75000"/>
                                                        </a:schemeClr>
                                                      </a:solidFill>
                                                      <a:latin typeface="Cambria Math" panose="02040503050406030204" pitchFamily="18" charset="0"/>
                                                    </a:rPr>
                                                    <m:t>𝑙</m:t>
                                                  </m:r>
                                                </m:den>
                                              </m:f>
                                            </m:e>
                                          </m:d>
                                          <m:r>
                                            <a:rPr lang="en-US" sz="1800" b="0" i="1" smtClean="0">
                                              <a:solidFill>
                                                <a:schemeClr val="accent2">
                                                  <a:lumMod val="75000"/>
                                                </a:schemeClr>
                                              </a:solidFill>
                                              <a:latin typeface="Cambria Math" panose="02040503050406030204" pitchFamily="18" charset="0"/>
                                            </a:rPr>
                                            <m:t>−</m:t>
                                          </m:r>
                                          <m:sSub>
                                            <m:sSubPr>
                                              <m:ctrlPr>
                                                <a:rPr lang="en-US" sz="1800" b="0" i="1" smtClean="0">
                                                  <a:solidFill>
                                                    <a:schemeClr val="accent2">
                                                      <a:lumMod val="75000"/>
                                                    </a:schemeClr>
                                                  </a:solidFill>
                                                  <a:latin typeface="Cambria Math" panose="02040503050406030204" pitchFamily="18" charset="0"/>
                                                </a:rPr>
                                              </m:ctrlPr>
                                            </m:sSubPr>
                                            <m:e>
                                              <m:r>
                                                <a:rPr lang="en-US" sz="1800" b="0" i="1" smtClean="0">
                                                  <a:solidFill>
                                                    <a:schemeClr val="accent2">
                                                      <a:lumMod val="75000"/>
                                                    </a:schemeClr>
                                                  </a:solidFill>
                                                  <a:latin typeface="Cambria Math" panose="02040503050406030204" pitchFamily="18" charset="0"/>
                                                </a:rPr>
                                                <m:t>𝜙</m:t>
                                              </m:r>
                                            </m:e>
                                            <m:sub>
                                              <m:r>
                                                <a:rPr lang="en-US" sz="1800" b="0" i="1" smtClean="0">
                                                  <a:solidFill>
                                                    <a:schemeClr val="accent2">
                                                      <a:lumMod val="75000"/>
                                                    </a:schemeClr>
                                                  </a:solidFill>
                                                  <a:latin typeface="Cambria Math" panose="02040503050406030204" pitchFamily="18" charset="0"/>
                                                </a:rPr>
                                                <m:t>1</m:t>
                                              </m:r>
                                            </m:sub>
                                          </m:sSub>
                                          <m:d>
                                            <m:dPr>
                                              <m:ctrlPr>
                                                <a:rPr lang="en-US" sz="1800" b="0" i="1" smtClean="0">
                                                  <a:solidFill>
                                                    <a:schemeClr val="accent2">
                                                      <a:lumMod val="75000"/>
                                                    </a:schemeClr>
                                                  </a:solidFill>
                                                  <a:latin typeface="Cambria Math" panose="02040503050406030204" pitchFamily="18" charset="0"/>
                                                </a:rPr>
                                              </m:ctrlPr>
                                            </m:dPr>
                                            <m:e>
                                              <m:f>
                                                <m:fPr>
                                                  <m:ctrlPr>
                                                    <a:rPr lang="en-US" sz="1800" b="0" i="1" smtClean="0">
                                                      <a:solidFill>
                                                        <a:schemeClr val="accent2">
                                                          <a:lumMod val="75000"/>
                                                        </a:schemeClr>
                                                      </a:solidFill>
                                                      <a:latin typeface="Cambria Math" panose="02040503050406030204" pitchFamily="18" charset="0"/>
                                                    </a:rPr>
                                                  </m:ctrlPr>
                                                </m:fPr>
                                                <m:num>
                                                  <m:r>
                                                    <a:rPr lang="en-US" sz="1800" b="0" i="1" smtClean="0">
                                                      <a:solidFill>
                                                        <a:schemeClr val="accent2">
                                                          <a:lumMod val="75000"/>
                                                        </a:schemeClr>
                                                      </a:solidFill>
                                                      <a:latin typeface="Cambria Math" panose="02040503050406030204" pitchFamily="18" charset="0"/>
                                                    </a:rPr>
                                                    <m:t>𝑥</m:t>
                                                  </m:r>
                                                </m:num>
                                                <m:den>
                                                  <m:r>
                                                    <a:rPr lang="en-US" sz="1800" b="0" i="1" smtClean="0">
                                                      <a:solidFill>
                                                        <a:schemeClr val="accent2">
                                                          <a:lumMod val="75000"/>
                                                        </a:schemeClr>
                                                      </a:solidFill>
                                                      <a:latin typeface="Cambria Math" panose="02040503050406030204" pitchFamily="18" charset="0"/>
                                                    </a:rPr>
                                                    <m:t>𝑙</m:t>
                                                  </m:r>
                                                </m:den>
                                              </m:f>
                                            </m:e>
                                          </m:d>
                                        </m:num>
                                        <m:den>
                                          <m:d>
                                            <m:dPr>
                                              <m:ctrlPr>
                                                <a:rPr lang="en-US" sz="1800" b="0" i="1" smtClean="0">
                                                  <a:solidFill>
                                                    <a:schemeClr val="accent2">
                                                      <a:lumMod val="75000"/>
                                                    </a:schemeClr>
                                                  </a:solidFill>
                                                  <a:latin typeface="Cambria Math" panose="02040503050406030204" pitchFamily="18" charset="0"/>
                                                </a:rPr>
                                              </m:ctrlPr>
                                            </m:dPr>
                                            <m:e>
                                              <m:sSubSup>
                                                <m:sSubSupPr>
                                                  <m:ctrlPr>
                                                    <a:rPr lang="en-US" sz="1800" i="1" smtClean="0">
                                                      <a:solidFill>
                                                        <a:schemeClr val="accent2">
                                                          <a:lumMod val="75000"/>
                                                        </a:schemeClr>
                                                      </a:solidFill>
                                                      <a:latin typeface="Cambria Math" panose="02040503050406030204" pitchFamily="18" charset="0"/>
                                                    </a:rPr>
                                                  </m:ctrlPr>
                                                </m:sSubSupPr>
                                                <m:e>
                                                  <m:r>
                                                    <a:rPr lang="en-US" sz="1800">
                                                      <a:solidFill>
                                                        <a:schemeClr val="accent2">
                                                          <a:lumMod val="75000"/>
                                                        </a:schemeClr>
                                                      </a:solidFill>
                                                      <a:latin typeface="Cambria Math" panose="02040503050406030204" pitchFamily="18" charset="0"/>
                                                    </a:rPr>
                                                    <m:t>𝜎</m:t>
                                                  </m:r>
                                                </m:e>
                                                <m:sub>
                                                  <m:r>
                                                    <a:rPr lang="en-US" sz="1800" b="0" smtClean="0">
                                                      <a:solidFill>
                                                        <a:schemeClr val="accent2">
                                                          <a:lumMod val="75000"/>
                                                        </a:schemeClr>
                                                      </a:solidFill>
                                                      <a:latin typeface="Cambria Math" panose="02040503050406030204" pitchFamily="18" charset="0"/>
                                                    </a:rPr>
                                                    <m:t>1</m:t>
                                                  </m:r>
                                                </m:sub>
                                                <m:sup>
                                                  <m:r>
                                                    <a:rPr lang="en-US" sz="1800">
                                                      <a:solidFill>
                                                        <a:schemeClr val="accent2">
                                                          <a:lumMod val="75000"/>
                                                        </a:schemeClr>
                                                      </a:solidFill>
                                                      <a:latin typeface="Cambria Math" panose="02040503050406030204" pitchFamily="18" charset="0"/>
                                                    </a:rPr>
                                                    <m:t>2</m:t>
                                                  </m:r>
                                                </m:sup>
                                              </m:sSubSup>
                                              <m:r>
                                                <a:rPr lang="en-US" sz="1800">
                                                  <a:solidFill>
                                                    <a:schemeClr val="accent2">
                                                      <a:lumMod val="75000"/>
                                                    </a:schemeClr>
                                                  </a:solidFill>
                                                  <a:latin typeface="Cambria Math" panose="02040503050406030204" pitchFamily="18" charset="0"/>
                                                </a:rPr>
                                                <m:t>+</m:t>
                                              </m:r>
                                              <m:sSubSup>
                                                <m:sSubSupPr>
                                                  <m:ctrlPr>
                                                    <a:rPr lang="en-US" sz="1800" i="1">
                                                      <a:solidFill>
                                                        <a:schemeClr val="accent2">
                                                          <a:lumMod val="75000"/>
                                                        </a:schemeClr>
                                                      </a:solidFill>
                                                      <a:latin typeface="Cambria Math" panose="02040503050406030204" pitchFamily="18" charset="0"/>
                                                    </a:rPr>
                                                  </m:ctrlPr>
                                                </m:sSubSupPr>
                                                <m:e>
                                                  <m:r>
                                                    <a:rPr lang="en-US" sz="1800">
                                                      <a:solidFill>
                                                        <a:schemeClr val="accent2">
                                                          <a:lumMod val="75000"/>
                                                        </a:schemeClr>
                                                      </a:solidFill>
                                                      <a:latin typeface="Cambria Math" panose="02040503050406030204" pitchFamily="18" charset="0"/>
                                                    </a:rPr>
                                                    <m:t>𝜎</m:t>
                                                  </m:r>
                                                </m:e>
                                                <m:sub>
                                                  <m:r>
                                                    <a:rPr lang="en-US" sz="1800" b="0" smtClean="0">
                                                      <a:solidFill>
                                                        <a:schemeClr val="accent2">
                                                          <a:lumMod val="75000"/>
                                                        </a:schemeClr>
                                                      </a:solidFill>
                                                      <a:latin typeface="Cambria Math" panose="02040503050406030204" pitchFamily="18" charset="0"/>
                                                    </a:rPr>
                                                    <m:t>2</m:t>
                                                  </m:r>
                                                </m:sub>
                                                <m:sup>
                                                  <m:r>
                                                    <a:rPr lang="en-US" sz="1800">
                                                      <a:solidFill>
                                                        <a:schemeClr val="accent2">
                                                          <a:lumMod val="75000"/>
                                                        </a:schemeClr>
                                                      </a:solidFill>
                                                      <a:latin typeface="Cambria Math" panose="02040503050406030204" pitchFamily="18" charset="0"/>
                                                    </a:rPr>
                                                    <m:t>2</m:t>
                                                  </m:r>
                                                </m:sup>
                                              </m:sSubSup>
                                            </m:e>
                                          </m:d>
                                          <m:r>
                                            <a:rPr lang="en-US" sz="1800" b="0" i="1" smtClean="0">
                                              <a:solidFill>
                                                <a:schemeClr val="accent2">
                                                  <a:lumMod val="75000"/>
                                                </a:schemeClr>
                                              </a:solidFill>
                                              <a:latin typeface="Cambria Math" panose="02040503050406030204" pitchFamily="18" charset="0"/>
                                            </a:rPr>
                                            <m:t>/2</m:t>
                                          </m:r>
                                        </m:den>
                                      </m:f>
                                    </m:e>
                                  </m:mr>
                                </m:m>
                              </m:oMath>
                            </m:oMathPara>
                          </a14:m>
                          <a:endParaRPr lang="en-US" dirty="0"/>
                        </a:p>
                      </a:txBody>
                      <a:tcPr/>
                    </a:tc>
                    <a:tc>
                      <a:txBody>
                        <a:bodyPr/>
                        <a:lstStyle/>
                        <a:p>
                          <a:pPr algn="ctr"/>
                          <a14:m>
                            <m:oMathPara xmlns:m="http://schemas.openxmlformats.org/officeDocument/2006/math">
                              <m:oMathParaPr>
                                <m:jc m:val="centerGroup"/>
                              </m:oMathParaPr>
                              <m:oMath xmlns:m="http://schemas.openxmlformats.org/officeDocument/2006/math">
                                <m:f>
                                  <m:fPr>
                                    <m:ctrlPr>
                                      <a:rPr lang="en-US" sz="1800" b="0" i="1" smtClean="0">
                                        <a:solidFill>
                                          <a:schemeClr val="accent2">
                                            <a:lumMod val="75000"/>
                                          </a:schemeClr>
                                        </a:solidFill>
                                        <a:latin typeface="Cambria Math" panose="02040503050406030204" pitchFamily="18" charset="0"/>
                                      </a:rPr>
                                    </m:ctrlPr>
                                  </m:fPr>
                                  <m:num>
                                    <m:r>
                                      <a:rPr lang="en-US" sz="1800">
                                        <a:solidFill>
                                          <a:schemeClr val="accent2">
                                            <a:lumMod val="75000"/>
                                          </a:schemeClr>
                                        </a:solidFill>
                                        <a:latin typeface="Cambria Math" panose="02040503050406030204" pitchFamily="18" charset="0"/>
                                      </a:rPr>
                                      <m:t>𝑧</m:t>
                                    </m:r>
                                  </m:num>
                                  <m:den>
                                    <m:r>
                                      <a:rPr lang="en-US" sz="1800" b="0" smtClean="0">
                                        <a:solidFill>
                                          <a:schemeClr val="accent2">
                                            <a:lumMod val="75000"/>
                                          </a:schemeClr>
                                        </a:solidFill>
                                        <a:latin typeface="Cambria Math" panose="02040503050406030204" pitchFamily="18" charset="0"/>
                                      </a:rPr>
                                      <m:t>𝜏</m:t>
                                    </m:r>
                                  </m:den>
                                </m:f>
                                <m:groupChr>
                                  <m:groupChrPr>
                                    <m:chr m:val="→"/>
                                    <m:vertJc m:val="bot"/>
                                    <m:ctrlPr>
                                      <a:rPr lang="en-US" sz="1800" i="1">
                                        <a:solidFill>
                                          <a:schemeClr val="accent2">
                                            <a:lumMod val="75000"/>
                                          </a:schemeClr>
                                        </a:solidFill>
                                        <a:latin typeface="Cambria Math" panose="02040503050406030204" pitchFamily="18" charset="0"/>
                                      </a:rPr>
                                    </m:ctrlPr>
                                  </m:groupChrPr>
                                  <m:e>
                                    <m:r>
                                      <m:rPr>
                                        <m:brk m:alnAt="2"/>
                                      </m:rPr>
                                      <a:rPr lang="en-US" sz="1800">
                                        <a:solidFill>
                                          <a:schemeClr val="accent2">
                                            <a:lumMod val="75000"/>
                                          </a:schemeClr>
                                        </a:solidFill>
                                        <a:latin typeface="Cambria Math" panose="02040503050406030204" pitchFamily="18" charset="0"/>
                                      </a:rPr>
                                      <m:t>𝑑</m:t>
                                    </m:r>
                                  </m:e>
                                </m:groupChr>
                                <m:r>
                                  <a:rPr lang="en-US" sz="1800" b="0" smtClean="0">
                                    <a:solidFill>
                                      <a:schemeClr val="accent2">
                                        <a:lumMod val="75000"/>
                                      </a:schemeClr>
                                    </a:solidFill>
                                    <a:latin typeface="Cambria Math" panose="02040503050406030204" pitchFamily="18" charset="0"/>
                                  </a:rPr>
                                  <m:t>𝑈𝑛𝑖𝑓𝑜𝑟𝑚</m:t>
                                </m:r>
                                <m:d>
                                  <m:dPr>
                                    <m:ctrlPr>
                                      <a:rPr lang="en-US" sz="1800" i="1">
                                        <a:solidFill>
                                          <a:schemeClr val="accent2">
                                            <a:lumMod val="75000"/>
                                          </a:schemeClr>
                                        </a:solidFill>
                                        <a:latin typeface="Cambria Math" panose="02040503050406030204" pitchFamily="18" charset="0"/>
                                      </a:rPr>
                                    </m:ctrlPr>
                                  </m:dPr>
                                  <m:e>
                                    <m:r>
                                      <a:rPr lang="en-US" sz="1800" b="0" smtClean="0">
                                        <a:solidFill>
                                          <a:schemeClr val="accent2">
                                            <a:lumMod val="75000"/>
                                          </a:schemeClr>
                                        </a:solidFill>
                                        <a:latin typeface="Cambria Math" panose="02040503050406030204" pitchFamily="18" charset="0"/>
                                      </a:rPr>
                                      <m:t>−1, 1</m:t>
                                    </m:r>
                                  </m:e>
                                </m:d>
                              </m:oMath>
                            </m:oMathPara>
                          </a14:m>
                          <a:endParaRPr lang="en-US" dirty="0"/>
                        </a:p>
                      </a:txBody>
                      <a:tcPr/>
                    </a:tc>
                    <a:extLst>
                      <a:ext uri="{0D108BD9-81ED-4DB2-BD59-A6C34878D82A}">
                        <a16:rowId xmlns:a16="http://schemas.microsoft.com/office/drawing/2014/main" val="4093171558"/>
                      </a:ext>
                    </a:extLst>
                  </a:tr>
                  <a:tr h="370840">
                    <a:tc>
                      <a:txBody>
                        <a:bodyPr/>
                        <a:lstStyle/>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txBody>
                      <a:tcPr/>
                    </a:tc>
                    <a:tc>
                      <a:txBody>
                        <a:bodyPr/>
                        <a:lstStyle/>
                        <a:p>
                          <a:pPr algn="ctr"/>
                          <a:endParaRPr lang="en-US" dirty="0"/>
                        </a:p>
                      </a:txBody>
                      <a:tcPr/>
                    </a:tc>
                    <a:tc>
                      <a:txBody>
                        <a:bodyPr/>
                        <a:lstStyle/>
                        <a:p>
                          <a:pPr algn="ctr"/>
                          <a:endParaRPr lang="en-US" dirty="0"/>
                        </a:p>
                      </a:txBody>
                      <a:tcPr/>
                    </a:tc>
                    <a:extLst>
                      <a:ext uri="{0D108BD9-81ED-4DB2-BD59-A6C34878D82A}">
                        <a16:rowId xmlns:a16="http://schemas.microsoft.com/office/drawing/2014/main" val="109971309"/>
                      </a:ext>
                    </a:extLst>
                  </a:tr>
                </a:tbl>
              </a:graphicData>
            </a:graphic>
          </p:graphicFrame>
        </mc:Choice>
        <mc:Fallback xmlns="">
          <p:graphicFrame>
            <p:nvGraphicFramePr>
              <p:cNvPr id="61" name="Table 20">
                <a:extLst>
                  <a:ext uri="{FF2B5EF4-FFF2-40B4-BE49-F238E27FC236}">
                    <a16:creationId xmlns:a16="http://schemas.microsoft.com/office/drawing/2014/main" id="{5C6E9E6E-92CE-45D2-8EF5-728B87DBA582}"/>
                  </a:ext>
                </a:extLst>
              </p:cNvPr>
              <p:cNvGraphicFramePr>
                <a:graphicFrameLocks noGrp="1"/>
              </p:cNvGraphicFramePr>
              <p:nvPr>
                <p:extLst>
                  <p:ext uri="{D42A27DB-BD31-4B8C-83A1-F6EECF244321}">
                    <p14:modId xmlns:p14="http://schemas.microsoft.com/office/powerpoint/2010/main" val="4085452526"/>
                  </p:ext>
                </p:extLst>
              </p:nvPr>
            </p:nvGraphicFramePr>
            <p:xfrm>
              <a:off x="753494" y="3043306"/>
              <a:ext cx="8631282" cy="3345244"/>
            </p:xfrm>
            <a:graphic>
              <a:graphicData uri="http://schemas.openxmlformats.org/drawingml/2006/table">
                <a:tbl>
                  <a:tblPr firstRow="1" bandRow="1">
                    <a:tableStyleId>{F5AB1C69-6EDB-4FF4-983F-18BD219EF322}</a:tableStyleId>
                  </a:tblPr>
                  <a:tblGrid>
                    <a:gridCol w="2640870">
                      <a:extLst>
                        <a:ext uri="{9D8B030D-6E8A-4147-A177-3AD203B41FA5}">
                          <a16:colId xmlns:a16="http://schemas.microsoft.com/office/drawing/2014/main" val="2639385513"/>
                        </a:ext>
                      </a:extLst>
                    </a:gridCol>
                    <a:gridCol w="3477491">
                      <a:extLst>
                        <a:ext uri="{9D8B030D-6E8A-4147-A177-3AD203B41FA5}">
                          <a16:colId xmlns:a16="http://schemas.microsoft.com/office/drawing/2014/main" val="422373197"/>
                        </a:ext>
                      </a:extLst>
                    </a:gridCol>
                    <a:gridCol w="2512921">
                      <a:extLst>
                        <a:ext uri="{9D8B030D-6E8A-4147-A177-3AD203B41FA5}">
                          <a16:colId xmlns:a16="http://schemas.microsoft.com/office/drawing/2014/main" val="4104484568"/>
                        </a:ext>
                      </a:extLst>
                    </a:gridCol>
                  </a:tblGrid>
                  <a:tr h="370840">
                    <a:tc>
                      <a:txBody>
                        <a:bodyPr/>
                        <a:lstStyle/>
                        <a:p>
                          <a:endParaRPr lang="en-US"/>
                        </a:p>
                      </a:txBody>
                      <a:tcPr>
                        <a:blipFill>
                          <a:blip r:embed="rId17"/>
                          <a:stretch>
                            <a:fillRect l="-481" t="-6897" r="-228365" b="-817241"/>
                          </a:stretch>
                        </a:blipFill>
                      </a:tcPr>
                    </a:tc>
                    <a:tc>
                      <a:txBody>
                        <a:bodyPr/>
                        <a:lstStyle/>
                        <a:p>
                          <a:endParaRPr lang="en-US"/>
                        </a:p>
                      </a:txBody>
                      <a:tcPr>
                        <a:blipFill>
                          <a:blip r:embed="rId17"/>
                          <a:stretch>
                            <a:fillRect l="-76277" t="-6897" r="-73358" b="-817241"/>
                          </a:stretch>
                        </a:blipFill>
                      </a:tcPr>
                    </a:tc>
                    <a:tc>
                      <a:txBody>
                        <a:bodyPr/>
                        <a:lstStyle/>
                        <a:p>
                          <a:endParaRPr lang="en-US"/>
                        </a:p>
                      </a:txBody>
                      <a:tcPr>
                        <a:blipFill>
                          <a:blip r:embed="rId17"/>
                          <a:stretch>
                            <a:fillRect l="-243939" t="-6897" r="-1515" b="-817241"/>
                          </a:stretch>
                        </a:blipFill>
                      </a:tcPr>
                    </a:tc>
                    <a:extLst>
                      <a:ext uri="{0D108BD9-81ED-4DB2-BD59-A6C34878D82A}">
                        <a16:rowId xmlns:a16="http://schemas.microsoft.com/office/drawing/2014/main" val="3728873458"/>
                      </a:ext>
                    </a:extLst>
                  </a:tr>
                  <a:tr h="1237044">
                    <a:tc>
                      <a:txBody>
                        <a:bodyPr/>
                        <a:lstStyle/>
                        <a:p>
                          <a:endParaRPr lang="en-US"/>
                        </a:p>
                      </a:txBody>
                      <a:tcPr>
                        <a:blipFill>
                          <a:blip r:embed="rId17"/>
                          <a:stretch>
                            <a:fillRect l="-481" t="-31633" r="-228365" b="-141837"/>
                          </a:stretch>
                        </a:blipFill>
                      </a:tcPr>
                    </a:tc>
                    <a:tc>
                      <a:txBody>
                        <a:bodyPr/>
                        <a:lstStyle/>
                        <a:p>
                          <a:endParaRPr lang="en-US"/>
                        </a:p>
                      </a:txBody>
                      <a:tcPr>
                        <a:blipFill>
                          <a:blip r:embed="rId17"/>
                          <a:stretch>
                            <a:fillRect l="-76277" t="-31633" r="-73358" b="-141837"/>
                          </a:stretch>
                        </a:blipFill>
                      </a:tcPr>
                    </a:tc>
                    <a:tc>
                      <a:txBody>
                        <a:bodyPr/>
                        <a:lstStyle/>
                        <a:p>
                          <a:endParaRPr lang="en-US"/>
                        </a:p>
                      </a:txBody>
                      <a:tcPr>
                        <a:blipFill>
                          <a:blip r:embed="rId17"/>
                          <a:stretch>
                            <a:fillRect l="-243939" t="-31633" r="-1515" b="-141837"/>
                          </a:stretch>
                        </a:blipFill>
                      </a:tcPr>
                    </a:tc>
                    <a:extLst>
                      <a:ext uri="{0D108BD9-81ED-4DB2-BD59-A6C34878D82A}">
                        <a16:rowId xmlns:a16="http://schemas.microsoft.com/office/drawing/2014/main" val="4093171558"/>
                      </a:ext>
                    </a:extLst>
                  </a:tr>
                  <a:tr h="1737360">
                    <a:tc>
                      <a:txBody>
                        <a:bodyPr/>
                        <a:lstStyle/>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txBody>
                      <a:tcPr/>
                    </a:tc>
                    <a:tc>
                      <a:txBody>
                        <a:bodyPr/>
                        <a:lstStyle/>
                        <a:p>
                          <a:pPr algn="ctr"/>
                          <a:endParaRPr lang="en-US" dirty="0"/>
                        </a:p>
                      </a:txBody>
                      <a:tcPr/>
                    </a:tc>
                    <a:tc>
                      <a:txBody>
                        <a:bodyPr/>
                        <a:lstStyle/>
                        <a:p>
                          <a:pPr algn="ctr"/>
                          <a:endParaRPr lang="en-US" dirty="0"/>
                        </a:p>
                      </a:txBody>
                      <a:tcPr/>
                    </a:tc>
                    <a:extLst>
                      <a:ext uri="{0D108BD9-81ED-4DB2-BD59-A6C34878D82A}">
                        <a16:rowId xmlns:a16="http://schemas.microsoft.com/office/drawing/2014/main" val="109971309"/>
                      </a:ext>
                    </a:extLst>
                  </a:tr>
                </a:tbl>
              </a:graphicData>
            </a:graphic>
          </p:graphicFrame>
        </mc:Fallback>
      </mc:AlternateContent>
      <p:pic>
        <p:nvPicPr>
          <p:cNvPr id="21" name="Picture 20">
            <a:extLst>
              <a:ext uri="{FF2B5EF4-FFF2-40B4-BE49-F238E27FC236}">
                <a16:creationId xmlns:a16="http://schemas.microsoft.com/office/drawing/2014/main" id="{6075AEA2-D23F-4B47-A2AB-E7DC30F033F1}"/>
              </a:ext>
            </a:extLst>
          </p:cNvPr>
          <p:cNvPicPr>
            <a:picLocks noChangeAspect="1"/>
          </p:cNvPicPr>
          <p:nvPr/>
        </p:nvPicPr>
        <p:blipFill>
          <a:blip r:embed="rId18">
            <a:extLst>
              <a:ext uri="{BEBA8EAE-BF5A-486C-A8C5-ECC9F3942E4B}">
                <a14:imgProps xmlns:a14="http://schemas.microsoft.com/office/drawing/2010/main">
                  <a14:imgLayer r:embed="rId19">
                    <a14:imgEffect>
                      <a14:backgroundRemoval t="3955" b="92373" l="2632" r="93985">
                        <a14:foregroundMark x1="49060" y1="9322" x2="49060" y2="9322"/>
                        <a14:foregroundMark x1="81955" y1="91243" x2="81955" y2="91243"/>
                        <a14:foregroundMark x1="11466" y1="92655" x2="11466" y2="92655"/>
                        <a14:foregroundMark x1="2820" y1="30226" x2="2820" y2="30226"/>
                        <a14:foregroundMark x1="2820" y1="35028" x2="2820" y2="35028"/>
                        <a14:foregroundMark x1="3008" y1="41243" x2="3008" y2="41243"/>
                        <a14:foregroundMark x1="3008" y1="46893" x2="3008" y2="46893"/>
                        <a14:foregroundMark x1="2632" y1="53390" x2="2632" y2="53390"/>
                        <a14:foregroundMark x1="2820" y1="51695" x2="2820" y2="51695"/>
                        <a14:foregroundMark x1="2820" y1="58192" x2="2820" y2="58192"/>
                        <a14:foregroundMark x1="18233" y1="4520" x2="18233" y2="4520"/>
                        <a14:foregroundMark x1="15977" y1="4237" x2="15977" y2="4237"/>
                        <a14:foregroundMark x1="93985" y1="3955" x2="93985" y2="3955"/>
                        <a14:backgroundMark x1="25564" y1="47740" x2="25564" y2="47740"/>
                        <a14:backgroundMark x1="50376" y1="77401" x2="50376" y2="77401"/>
                        <a14:backgroundMark x1="74624" y1="32486" x2="74624" y2="32486"/>
                      </a14:backgroundRemoval>
                    </a14:imgEffect>
                  </a14:imgLayer>
                </a14:imgProps>
              </a:ext>
            </a:extLst>
          </a:blip>
          <a:stretch>
            <a:fillRect/>
          </a:stretch>
        </p:blipFill>
        <p:spPr>
          <a:xfrm>
            <a:off x="1112133" y="4958342"/>
            <a:ext cx="1966080" cy="1308256"/>
          </a:xfrm>
          <a:prstGeom prst="rect">
            <a:avLst/>
          </a:prstGeom>
        </p:spPr>
      </p:pic>
      <p:pic>
        <p:nvPicPr>
          <p:cNvPr id="27" name="Picture 26">
            <a:extLst>
              <a:ext uri="{FF2B5EF4-FFF2-40B4-BE49-F238E27FC236}">
                <a16:creationId xmlns:a16="http://schemas.microsoft.com/office/drawing/2014/main" id="{91469766-4941-2E45-8381-43C76A439572}"/>
              </a:ext>
            </a:extLst>
          </p:cNvPr>
          <p:cNvPicPr>
            <a:picLocks noChangeAspect="1"/>
          </p:cNvPicPr>
          <p:nvPr/>
        </p:nvPicPr>
        <p:blipFill>
          <a:blip r:embed="rId20">
            <a:extLst>
              <a:ext uri="{BEBA8EAE-BF5A-486C-A8C5-ECC9F3942E4B}">
                <a14:imgProps xmlns:a14="http://schemas.microsoft.com/office/drawing/2010/main">
                  <a14:imgLayer r:embed="rId21">
                    <a14:imgEffect>
                      <a14:backgroundRemoval t="3955" b="91808" l="3008" r="96429">
                        <a14:foregroundMark x1="10526" y1="92090" x2="10526" y2="92090"/>
                        <a14:foregroundMark x1="3195" y1="32768" x2="3195" y2="32768"/>
                        <a14:foregroundMark x1="3195" y1="28249" x2="3195" y2="28249"/>
                        <a14:foregroundMark x1="3195" y1="22599" x2="3195" y2="22599"/>
                        <a14:foregroundMark x1="3383" y1="18927" x2="3383" y2="18927"/>
                        <a14:foregroundMark x1="3195" y1="38418" x2="3195" y2="38418"/>
                        <a14:foregroundMark x1="3383" y1="42373" x2="3383" y2="42373"/>
                        <a14:foregroundMark x1="46241" y1="4237" x2="46241" y2="4237"/>
                        <a14:foregroundMark x1="96429" y1="20056" x2="96429" y2="20056"/>
                      </a14:backgroundRemoval>
                    </a14:imgEffect>
                  </a14:imgLayer>
                </a14:imgProps>
              </a:ext>
            </a:extLst>
          </a:blip>
          <a:stretch>
            <a:fillRect/>
          </a:stretch>
        </p:blipFill>
        <p:spPr>
          <a:xfrm>
            <a:off x="7149281" y="4958342"/>
            <a:ext cx="1960552" cy="1304578"/>
          </a:xfrm>
          <a:prstGeom prst="rect">
            <a:avLst/>
          </a:prstGeom>
        </p:spPr>
      </p:pic>
    </p:spTree>
    <p:extLst>
      <p:ext uri="{BB962C8B-B14F-4D97-AF65-F5344CB8AC3E}">
        <p14:creationId xmlns:p14="http://schemas.microsoft.com/office/powerpoint/2010/main" val="345692917"/>
      </p:ext>
    </p:extLst>
  </p:cSld>
  <p:clrMapOvr>
    <a:masterClrMapping/>
  </p:clrMapOvr>
</p:sld>
</file>

<file path=ppt/theme/theme1.xml><?xml version="1.0" encoding="utf-8"?>
<a:theme xmlns:a="http://schemas.openxmlformats.org/drawingml/2006/main" name="RetrospectVTI">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onsolas-Verdana">
      <a:majorFont>
        <a:latin typeface="Consolas" panose="020B0609020204030204"/>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panose="020B060403050404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Minimalist_Light_Sales Pitch_03_Win32_AS_v2" id="{CF4846AB-E769-4F64-85D9-28E4AEB533C2}" vid="{4425D9ED-C4EC-465B-AB7E-72A929978A02}"/>
    </a:ext>
  </a:extLst>
</a:theme>
</file>

<file path=ppt/theme/theme2.xml><?xml version="1.0" encoding="utf-8"?>
<a:theme xmlns:a="http://schemas.openxmlformats.org/drawingml/2006/main" name="Multiple Intelligences Theory Lesson by Slidesgo">
  <a:themeElements>
    <a:clrScheme name="Simple Light">
      <a:dk1>
        <a:srgbClr val="F8F3EC"/>
      </a:dk1>
      <a:lt1>
        <a:srgbClr val="374990"/>
      </a:lt1>
      <a:dk2>
        <a:srgbClr val="96C6F6"/>
      </a:dk2>
      <a:lt2>
        <a:srgbClr val="FFFFFF"/>
      </a:lt2>
      <a:accent1>
        <a:srgbClr val="FBC775"/>
      </a:accent1>
      <a:accent2>
        <a:srgbClr val="ED7B61"/>
      </a:accent2>
      <a:accent3>
        <a:srgbClr val="F994B4"/>
      </a:accent3>
      <a:accent4>
        <a:srgbClr val="BBA2ED"/>
      </a:accent4>
      <a:accent5>
        <a:srgbClr val="94E0D1"/>
      </a:accent5>
      <a:accent6>
        <a:srgbClr val="2C2C2C"/>
      </a:accent6>
      <a:hlink>
        <a:srgbClr val="37499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fa6e671f1cd7e4d96ff9652be322dd5e">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4e2496f70b101db0b8013f30a071bbf7"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Props1.xml><?xml version="1.0" encoding="utf-8"?>
<ds:datastoreItem xmlns:ds="http://schemas.openxmlformats.org/officeDocument/2006/customXml" ds:itemID="{6A7FA506-1E93-4CA4-B270-1F08FD18C366}">
  <ds:schemaRefs>
    <ds:schemaRef ds:uri="http://schemas.microsoft.com/sharepoint/v3/contenttype/forms"/>
  </ds:schemaRefs>
</ds:datastoreItem>
</file>

<file path=customXml/itemProps2.xml><?xml version="1.0" encoding="utf-8"?>
<ds:datastoreItem xmlns:ds="http://schemas.openxmlformats.org/officeDocument/2006/customXml" ds:itemID="{1F2FE978-FCBC-4C90-A410-B547AA70606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8F4328E-77DF-41E8-952F-124AE19F1F7C}">
  <ds:schemaRefs>
    <ds:schemaRef ds:uri="http://schemas.microsoft.com/office/2006/metadata/properties"/>
    <ds:schemaRef ds:uri="http://schemas.microsoft.com/office/infopath/2007/PartnerControls"/>
    <ds:schemaRef ds:uri="71af3243-3dd4-4a8d-8c0d-dd76da1f02a5"/>
  </ds:schemaRefs>
</ds:datastoreItem>
</file>

<file path=docProps/app.xml><?xml version="1.0" encoding="utf-8"?>
<Properties xmlns="http://schemas.openxmlformats.org/officeDocument/2006/extended-properties" xmlns:vt="http://schemas.openxmlformats.org/officeDocument/2006/docPropsVTypes">
  <Template>Light sales pitch presentation</Template>
  <TotalTime>6590</TotalTime>
  <Words>3808</Words>
  <Application>Microsoft Macintosh PowerPoint</Application>
  <PresentationFormat>Widescreen</PresentationFormat>
  <Paragraphs>559</Paragraphs>
  <Slides>20</Slides>
  <Notes>19</Notes>
  <HiddenSlides>3</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20</vt:i4>
      </vt:variant>
    </vt:vector>
  </HeadingPairs>
  <TitlesOfParts>
    <vt:vector size="32" baseType="lpstr">
      <vt:lpstr>Arial</vt:lpstr>
      <vt:lpstr>Calibri</vt:lpstr>
      <vt:lpstr>Cambria Math</vt:lpstr>
      <vt:lpstr>Consolas</vt:lpstr>
      <vt:lpstr>Gantari</vt:lpstr>
      <vt:lpstr>Instrument Sans</vt:lpstr>
      <vt:lpstr>Karla</vt:lpstr>
      <vt:lpstr>Nunito Light</vt:lpstr>
      <vt:lpstr>Slack-Lato</vt:lpstr>
      <vt:lpstr>Verdana</vt:lpstr>
      <vt:lpstr>RetrospectVTI</vt:lpstr>
      <vt:lpstr>Multiple Intelligences Theory Lesson by Slidesgo</vt:lpstr>
      <vt:lpstr>Part 2: Matching Queues</vt:lpstr>
      <vt:lpstr>A MATCHING QUEUE</vt:lpstr>
      <vt:lpstr>A MATCHING QUEUE</vt:lpstr>
      <vt:lpstr>Stability in A MATCHING QUEUE</vt:lpstr>
      <vt:lpstr>MATCHING QUEUE</vt:lpstr>
      <vt:lpstr>MATCHING QUEUE: HEAVY-TRAFFIC</vt:lpstr>
      <vt:lpstr>HEAVY-TRAFFIC: Bernoulli CASE</vt:lpstr>
      <vt:lpstr>HEAVY-TRAFFIC: general case</vt:lpstr>
      <vt:lpstr>HEAVY-TRAFFIC: General case</vt:lpstr>
      <vt:lpstr>PowerPoint Presentation</vt:lpstr>
      <vt:lpstr>HEAVY-TRAFFIC: General CASE</vt:lpstr>
      <vt:lpstr>Classical QUEUE with Dynamic Arrivals</vt:lpstr>
      <vt:lpstr>Transform method – Hybrid REGIME</vt:lpstr>
      <vt:lpstr>Transform method – Hybrid REGIME</vt:lpstr>
      <vt:lpstr>Step 3 using Inverse FouRier Transform</vt:lpstr>
      <vt:lpstr>Proof OUTLINE</vt:lpstr>
      <vt:lpstr>PowerPoint Presentation</vt:lpstr>
      <vt:lpstr>HEAVY-TRAFFIC: General CASE</vt:lpstr>
      <vt:lpstr>ASSUMPTIONS FOR HEAVy-TRAFFIC</vt:lpstr>
      <vt:lpstr>Two-Sided QUeue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SALES PITCH</dc:title>
  <dc:creator>Maguluri, Siva Theja</dc:creator>
  <cp:lastModifiedBy>Varma, Sushil M</cp:lastModifiedBy>
  <cp:revision>351</cp:revision>
  <dcterms:created xsi:type="dcterms:W3CDTF">2021-06-06T00:01:51Z</dcterms:created>
  <dcterms:modified xsi:type="dcterms:W3CDTF">2024-06-10T00:31:49Z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