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  <p:sldMasterId id="2147483663" r:id="rId2"/>
    <p:sldMasterId id="2147483676" r:id="rId3"/>
  </p:sldMasterIdLst>
  <p:notesMasterIdLst>
    <p:notesMasterId r:id="rId33"/>
  </p:notesMasterIdLst>
  <p:handoutMasterIdLst>
    <p:handoutMasterId r:id="rId34"/>
  </p:handoutMasterIdLst>
  <p:sldIdLst>
    <p:sldId id="532" r:id="rId4"/>
    <p:sldId id="509" r:id="rId5"/>
    <p:sldId id="345" r:id="rId6"/>
    <p:sldId id="452" r:id="rId7"/>
    <p:sldId id="453" r:id="rId8"/>
    <p:sldId id="454" r:id="rId9"/>
    <p:sldId id="316" r:id="rId10"/>
    <p:sldId id="312" r:id="rId11"/>
    <p:sldId id="280" r:id="rId12"/>
    <p:sldId id="334" r:id="rId13"/>
    <p:sldId id="546" r:id="rId14"/>
    <p:sldId id="548" r:id="rId15"/>
    <p:sldId id="353" r:id="rId16"/>
    <p:sldId id="358" r:id="rId17"/>
    <p:sldId id="325" r:id="rId18"/>
    <p:sldId id="538" r:id="rId19"/>
    <p:sldId id="539" r:id="rId20"/>
    <p:sldId id="327" r:id="rId21"/>
    <p:sldId id="414" r:id="rId22"/>
    <p:sldId id="415" r:id="rId23"/>
    <p:sldId id="416" r:id="rId24"/>
    <p:sldId id="379" r:id="rId25"/>
    <p:sldId id="551" r:id="rId26"/>
    <p:sldId id="540" r:id="rId27"/>
    <p:sldId id="408" r:id="rId28"/>
    <p:sldId id="545" r:id="rId29"/>
    <p:sldId id="386" r:id="rId30"/>
    <p:sldId id="606" r:id="rId31"/>
    <p:sldId id="470" r:id="rId32"/>
  </p:sldIdLst>
  <p:sldSz cx="18288000" cy="10287000"/>
  <p:notesSz cx="6858000" cy="9144000"/>
  <p:embeddedFontLst>
    <p:embeddedFont>
      <p:font typeface="Cambria Math" panose="02040503050406030204" pitchFamily="18" charset="0"/>
      <p:regular r:id="rId35"/>
    </p:embeddedFont>
    <p:embeddedFont>
      <p:font typeface="Glacial Indifference" pitchFamily="2" charset="0"/>
      <p:regular r:id="rId36"/>
    </p:embeddedFont>
    <p:embeddedFont>
      <p:font typeface="Glacial Indifference Bold" pitchFamily="2" charset="0"/>
      <p:regular r:id="rId37"/>
      <p:bold r:id="rId38"/>
    </p:embeddedFont>
    <p:embeddedFont>
      <p:font typeface="Karla" pitchFamily="2" charset="77"/>
      <p:regular r:id="rId39"/>
      <p:bold r:id="rId40"/>
    </p:embeddedFont>
    <p:embeddedFont>
      <p:font typeface="Montserrat" pitchFamily="2" charset="77"/>
      <p:regular r:id="rId41"/>
      <p:bold r:id="rId42"/>
      <p:italic r:id="rId43"/>
      <p:boldItalic r:id="rId44"/>
    </p:embeddedFont>
    <p:embeddedFont>
      <p:font typeface="Montserrat ExtraBold" panose="020F0502020204030204" pitchFamily="34" charset="0"/>
      <p:bold r:id="rId45"/>
      <p:italic r:id="rId46"/>
      <p:boldItalic r:id="rId47"/>
    </p:embeddedFont>
    <p:embeddedFont>
      <p:font typeface="Montserrat Medium" panose="020F0502020204030204" pitchFamily="34" charset="0"/>
      <p:regular r:id="rId48"/>
      <p:italic r:id="rId49"/>
    </p:embeddedFont>
    <p:embeddedFont>
      <p:font typeface="Montserrat SemiBold" panose="020F0502020204030204" pitchFamily="34" charset="0"/>
      <p:regular r:id="rId50"/>
      <p:bold r:id="rId51"/>
      <p:italic r:id="rId52"/>
      <p:boldItalic r:id="rId53"/>
    </p:embeddedFont>
    <p:embeddedFont>
      <p:font typeface="Nunito Light" panose="020F0302020204030204" pitchFamily="34" charset="0"/>
      <p:regular r:id="rId54"/>
      <p:italic r:id="rId55"/>
    </p:embeddedFont>
    <p:embeddedFont>
      <p:font typeface="Playfair Display" pitchFamily="2" charset="77"/>
      <p:regular r:id="rId56"/>
      <p:bold r:id="rId57"/>
      <p:italic r:id="rId58"/>
      <p:boldItalic r:id="rId59"/>
    </p:embeddedFont>
    <p:embeddedFont>
      <p:font typeface="Public Sans" pitchFamily="2" charset="77"/>
      <p:regular r:id="rId60"/>
    </p:embeddedFont>
    <p:embeddedFont>
      <p:font typeface="Public Sans Bold" pitchFamily="2" charset="77"/>
      <p:regular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1C950D-27E2-6D4A-B18F-C0ACEB923961}">
          <p14:sldIdLst>
            <p14:sldId id="532"/>
            <p14:sldId id="509"/>
            <p14:sldId id="345"/>
            <p14:sldId id="452"/>
            <p14:sldId id="453"/>
            <p14:sldId id="454"/>
            <p14:sldId id="316"/>
            <p14:sldId id="312"/>
            <p14:sldId id="280"/>
            <p14:sldId id="334"/>
            <p14:sldId id="546"/>
            <p14:sldId id="548"/>
            <p14:sldId id="353"/>
            <p14:sldId id="358"/>
            <p14:sldId id="325"/>
            <p14:sldId id="538"/>
            <p14:sldId id="539"/>
            <p14:sldId id="327"/>
            <p14:sldId id="414"/>
            <p14:sldId id="415"/>
            <p14:sldId id="416"/>
            <p14:sldId id="379"/>
            <p14:sldId id="551"/>
            <p14:sldId id="540"/>
            <p14:sldId id="408"/>
            <p14:sldId id="545"/>
            <p14:sldId id="386"/>
            <p14:sldId id="606"/>
            <p14:sldId id="4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7FF"/>
    <a:srgbClr val="FF9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2" autoAdjust="0"/>
    <p:restoredTop sz="93759" autoAdjust="0"/>
  </p:normalViewPr>
  <p:slideViewPr>
    <p:cSldViewPr>
      <p:cViewPr varScale="1">
        <p:scale>
          <a:sx n="74" d="100"/>
          <a:sy n="74" d="100"/>
        </p:scale>
        <p:origin x="216" y="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font" Target="fonts/font21.fntdata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font" Target="fonts/font24.fntdata"/><Relationship Id="rId5" Type="http://schemas.openxmlformats.org/officeDocument/2006/relationships/slide" Target="slides/slide2.xml"/><Relationship Id="rId61" Type="http://schemas.openxmlformats.org/officeDocument/2006/relationships/font" Target="fonts/font27.fntdata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font" Target="fonts/font22.fntdata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font" Target="fonts/font25.fntdata"/><Relationship Id="rId20" Type="http://schemas.openxmlformats.org/officeDocument/2006/relationships/slide" Target="slides/slide17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font" Target="fonts/font23.fntdata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Relationship Id="rId60" Type="http://schemas.openxmlformats.org/officeDocument/2006/relationships/font" Target="fonts/font26.fntdata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47E5369-A334-C307-6C71-A153C00BE4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33D313-F380-CAF0-2777-4D45B9C4E0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A1494-985B-EF49-A6E8-4831AD484507}" type="datetimeFigureOut">
              <a:rPr lang="en-US" smtClean="0"/>
              <a:t>6/9/24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34A375-AD8C-1441-F06B-5CEE5D3C9D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5209D-AA62-1BC8-7D91-859148135D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ABF0F-CB63-914C-88C8-4D53EA516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83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75AD8-AA84-BD4F-A46F-3792BB8F0F87}" type="datetimeFigureOut">
              <a:rPr lang="en-US" smtClean="0"/>
              <a:t>6/9/24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661A-47BB-8445-9988-06A5485F9C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32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75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9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81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50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38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57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6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BD34D-0912-9646-858F-8CB54A73685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83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5661A-47BB-8445-9988-06A5485F9CF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2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4BFC6E82-D526-7F44-B0DB-111580348C65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8BCBBBA4-CF11-C74F-8C3C-D950399C62F9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7D02809C-1131-8941-9B01-A755C782E037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8F91-C901-A32E-A458-1CBAF67B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224A12-8542-EEF9-EC64-D49A2C5A02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53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FB096-20A7-EDD0-FBEC-35FCB3555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B59C4E-65D7-09F3-7719-7FD1FFBD34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099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3C114-3F7B-1C67-5A24-DA9BF51E9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E90D78-9414-9F55-2BDE-6C7CF7DB84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162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D09CE-7DA8-DC67-B380-9DA01E0F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91614E-11EA-D1A3-0D6A-F6333F60FF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148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8C0E-E60A-029D-4154-726998007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84D84-DCE7-5BB2-38AA-51734AD312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A8EFF-8670-F47C-0A93-F571E19CC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07943-1795-F64F-9D09-CBF33DB1E9B1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46B5-E1EA-0193-4348-63B9E3003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4B54C-0478-3AA9-F4C8-FC657369E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67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35548-700D-1BBD-E1C9-465064E32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15DAF-8543-183E-9595-8B86C8ACB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25D4E-526F-D0C7-A13F-81F44A9C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5BAA-47FD-D448-A872-96E4DE94749B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01DF8-CBAD-7FD5-325C-CCDF3105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01CC8-6BDB-67E6-89E4-5159E465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53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5BA38-FB51-2670-2F37-8109C6BF5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F250B-9AFF-6AA9-F723-E5DD0C604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F123D-2B6E-2CFA-607F-B2B5925CE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9F6C-D7CF-4347-99C9-87081770A936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2095D-8241-3634-4C50-69E8728D8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E3A36-41FF-CB1D-4A93-38CE6EDE7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00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7267-6446-4A44-49E1-B6A1E4D65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11243-AF32-04FB-2AAA-6A69FB378C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DACDE-6D02-CBE8-7480-FBD21AC9D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3A7A2-3A07-72A5-215A-72A0DAAF1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DBD7-FED5-BE40-B79C-7117A92ACEDF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177FC-4560-3A95-8234-047D999F7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D0D64-EC50-DAC7-9ED0-A0E4C44F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3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106E247-606E-9348-AF23-4F4DA68659B8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DED22-FDBD-988D-63D3-BB0B8895C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FA2D4-1B37-FAB1-EAC2-2BE0AC90D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A4E7F-EF84-D28E-5819-39FCC9AE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E38D62-2E14-9C3E-4363-E5A2AA01F8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316F3-44FD-E56F-9EE2-029CD2F781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6ABA1B-22BF-07D6-527B-B275982DA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8FC30-9825-EC4D-963A-8A5F2C8ADAA6}" type="datetime1">
              <a:rPr lang="en-US" smtClean="0"/>
              <a:t>6/9/24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6DC78F-B78E-3B14-EA98-3EAC16F7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7D93A2-8C9E-47A4-0801-60A650E6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1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E33E-6D7A-1A8D-6CC8-08FD6FA5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39086-0C51-6731-38E0-D01CAA271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8E37-6068-3643-8692-B1049BE3563E}" type="datetime1">
              <a:rPr lang="en-US" smtClean="0"/>
              <a:t>6/9/24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02DC-4E95-B4E1-A3A2-0B4D0D21F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299E5-F23F-288F-7AAC-35C90653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C37A68-B0FB-7336-6943-A1A0FABAE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A612-1C52-E241-BB95-AB3BE18A44D3}" type="datetime1">
              <a:rPr lang="en-US" smtClean="0"/>
              <a:t>6/9/24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4CF687-460C-47DA-7243-872B8427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01880-8F4E-488C-BD6D-7625AFC79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4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117C-BC68-1A6E-EEF1-380E40D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0232F-798F-36A1-2043-75C5CDCA1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4023D-7CB1-C383-2E0A-1F00783CE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08954-B178-6DC4-E3D1-FCD552045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966-F3A1-DC4A-800D-439CA0E827C5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3BE46-8251-1521-B13C-B8D80EB8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6E3FE-F497-6731-43F2-597DC5A8C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190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C735B-6777-AE02-F6BD-24CBAB655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F113FE-BCA7-57E7-09C6-BACA16DD0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51F11-29BB-B1D4-25EF-E1145A986D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22488-D933-9AFD-6BB1-3A479F12C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43387-7567-1143-A0D7-42C3EBEA71AE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82D18C-7E9A-6527-118C-909B77B9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A62F3-2927-20E4-685C-9983EC5C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11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FE5C-F62F-2362-016D-2DE63C178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C6845-8F4C-653C-FF5A-B2896C91C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B559B-E6C6-0538-9246-E6FE2DDED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01CBD-4E52-D24B-9F09-B2ADD1B16DED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D5BF1-9F48-CF67-CE52-27AFA90E2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FFBB6-A912-164A-C6FA-6026CEED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75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2A8C0-78B2-7FD8-047A-5CA827BBCE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84477-CE12-F989-2E2E-2EA5699B8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34840-D96B-8BAE-C736-5295311F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4CD12-3F94-684D-840C-CCD723F827A7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E13C0-C6F5-113C-6C86-3FBD7905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FEE81-1F14-F989-C416-DFE5E0336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42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426450" y="1064250"/>
            <a:ext cx="9284400" cy="545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500"/>
              <a:buNone/>
              <a:defRPr sz="1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104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426450" y="6901350"/>
            <a:ext cx="4777200" cy="12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8594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1440000" y="890050"/>
            <a:ext cx="154080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1440000" y="2279102"/>
            <a:ext cx="15408000" cy="7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914400" lvl="0" indent="-635000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1828800" lvl="1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2743200" lvl="2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3657600" lvl="3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4572000" lvl="4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5486400" lvl="5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6400800" lvl="6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7315200" lvl="7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8229600" lvl="8" indent="-635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pic>
        <p:nvPicPr>
          <p:cNvPr id="2" name="Google Shape;18;p4">
            <a:extLst>
              <a:ext uri="{FF2B5EF4-FFF2-40B4-BE49-F238E27FC236}">
                <a16:creationId xmlns:a16="http://schemas.microsoft.com/office/drawing/2014/main" id="{537E3810-FE04-C08E-1067-6966FEB42126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3279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24"/>
          <p:cNvPicPr preferRelativeResize="0"/>
          <p:nvPr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4"/>
          <p:cNvSpPr txBox="1">
            <a:spLocks noGrp="1"/>
          </p:cNvSpPr>
          <p:nvPr>
            <p:ph type="title" hasCustomPrompt="1"/>
          </p:nvPr>
        </p:nvSpPr>
        <p:spPr>
          <a:xfrm>
            <a:off x="2651300" y="3924300"/>
            <a:ext cx="2797800" cy="81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292" name="Google Shape;292;p24"/>
          <p:cNvSpPr txBox="1">
            <a:spLocks noGrp="1"/>
          </p:cNvSpPr>
          <p:nvPr>
            <p:ph type="subTitle" idx="1"/>
          </p:nvPr>
        </p:nvSpPr>
        <p:spPr>
          <a:xfrm>
            <a:off x="1877000" y="7258350"/>
            <a:ext cx="4346400" cy="176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293" name="Google Shape;293;p24"/>
          <p:cNvSpPr txBox="1">
            <a:spLocks noGrp="1"/>
          </p:cNvSpPr>
          <p:nvPr>
            <p:ph type="subTitle" idx="2"/>
          </p:nvPr>
        </p:nvSpPr>
        <p:spPr>
          <a:xfrm>
            <a:off x="1877000" y="6264300"/>
            <a:ext cx="4346400" cy="10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endParaRPr/>
          </a:p>
        </p:txBody>
      </p:sp>
      <p:sp>
        <p:nvSpPr>
          <p:cNvPr id="294" name="Google Shape;294;p24"/>
          <p:cNvSpPr txBox="1">
            <a:spLocks noGrp="1"/>
          </p:cNvSpPr>
          <p:nvPr>
            <p:ph type="title" idx="3" hasCustomPrompt="1"/>
          </p:nvPr>
        </p:nvSpPr>
        <p:spPr>
          <a:xfrm>
            <a:off x="7746200" y="7255300"/>
            <a:ext cx="2795400" cy="81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295" name="Google Shape;295;p24"/>
          <p:cNvSpPr txBox="1">
            <a:spLocks noGrp="1"/>
          </p:cNvSpPr>
          <p:nvPr>
            <p:ph type="subTitle" idx="4"/>
          </p:nvPr>
        </p:nvSpPr>
        <p:spPr>
          <a:xfrm>
            <a:off x="6970800" y="3946426"/>
            <a:ext cx="4346400" cy="176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296" name="Google Shape;296;p24"/>
          <p:cNvSpPr txBox="1">
            <a:spLocks noGrp="1"/>
          </p:cNvSpPr>
          <p:nvPr>
            <p:ph type="subTitle" idx="5"/>
          </p:nvPr>
        </p:nvSpPr>
        <p:spPr>
          <a:xfrm>
            <a:off x="6970800" y="2952376"/>
            <a:ext cx="4346400" cy="10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endParaRPr/>
          </a:p>
        </p:txBody>
      </p:sp>
      <p:sp>
        <p:nvSpPr>
          <p:cNvPr id="297" name="Google Shape;297;p24"/>
          <p:cNvSpPr txBox="1">
            <a:spLocks noGrp="1"/>
          </p:cNvSpPr>
          <p:nvPr>
            <p:ph type="title" idx="6" hasCustomPrompt="1"/>
          </p:nvPr>
        </p:nvSpPr>
        <p:spPr>
          <a:xfrm>
            <a:off x="12835350" y="3924300"/>
            <a:ext cx="2795400" cy="81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298" name="Google Shape;298;p24"/>
          <p:cNvSpPr txBox="1">
            <a:spLocks noGrp="1"/>
          </p:cNvSpPr>
          <p:nvPr>
            <p:ph type="subTitle" idx="7"/>
          </p:nvPr>
        </p:nvSpPr>
        <p:spPr>
          <a:xfrm>
            <a:off x="12064600" y="7258350"/>
            <a:ext cx="4346400" cy="176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4200"/>
            </a:lvl9pPr>
          </a:lstStyle>
          <a:p>
            <a:endParaRPr/>
          </a:p>
        </p:txBody>
      </p:sp>
      <p:sp>
        <p:nvSpPr>
          <p:cNvPr id="299" name="Google Shape;299;p24"/>
          <p:cNvSpPr txBox="1">
            <a:spLocks noGrp="1"/>
          </p:cNvSpPr>
          <p:nvPr>
            <p:ph type="subTitle" idx="8"/>
          </p:nvPr>
        </p:nvSpPr>
        <p:spPr>
          <a:xfrm>
            <a:off x="12064600" y="6264300"/>
            <a:ext cx="4346400" cy="10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strument Sans"/>
              <a:buNone/>
              <a:defRPr sz="4800" b="1"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endParaRPr/>
          </a:p>
        </p:txBody>
      </p:sp>
      <p:sp>
        <p:nvSpPr>
          <p:cNvPr id="300" name="Google Shape;300;p24"/>
          <p:cNvSpPr txBox="1">
            <a:spLocks noGrp="1"/>
          </p:cNvSpPr>
          <p:nvPr>
            <p:ph type="title" idx="9"/>
          </p:nvPr>
        </p:nvSpPr>
        <p:spPr>
          <a:xfrm>
            <a:off x="1440000" y="890050"/>
            <a:ext cx="154080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01" name="Google Shape;301;p24"/>
          <p:cNvGrpSpPr/>
          <p:nvPr/>
        </p:nvGrpSpPr>
        <p:grpSpPr>
          <a:xfrm>
            <a:off x="233950" y="8760400"/>
            <a:ext cx="1087156" cy="895184"/>
            <a:chOff x="84450" y="4640550"/>
            <a:chExt cx="543578" cy="447592"/>
          </a:xfrm>
        </p:grpSpPr>
        <p:sp>
          <p:nvSpPr>
            <p:cNvPr id="302" name="Google Shape;302;p24"/>
            <p:cNvSpPr/>
            <p:nvPr/>
          </p:nvSpPr>
          <p:spPr>
            <a:xfrm>
              <a:off x="84450" y="4641160"/>
              <a:ext cx="453925" cy="446982"/>
            </a:xfrm>
            <a:custGeom>
              <a:avLst/>
              <a:gdLst/>
              <a:ahLst/>
              <a:cxnLst/>
              <a:rect l="l" t="t" r="r" b="b"/>
              <a:pathLst>
                <a:path w="9676" h="9528" extrusionOk="0">
                  <a:moveTo>
                    <a:pt x="3919" y="0"/>
                  </a:moveTo>
                  <a:cubicBezTo>
                    <a:pt x="3904" y="0"/>
                    <a:pt x="3889" y="9"/>
                    <a:pt x="3880" y="28"/>
                  </a:cubicBezTo>
                  <a:cubicBezTo>
                    <a:pt x="3711" y="384"/>
                    <a:pt x="3654" y="799"/>
                    <a:pt x="3571" y="1183"/>
                  </a:cubicBezTo>
                  <a:cubicBezTo>
                    <a:pt x="3484" y="1581"/>
                    <a:pt x="3391" y="1978"/>
                    <a:pt x="3317" y="2378"/>
                  </a:cubicBezTo>
                  <a:cubicBezTo>
                    <a:pt x="2981" y="1881"/>
                    <a:pt x="2417" y="1623"/>
                    <a:pt x="1866" y="1623"/>
                  </a:cubicBezTo>
                  <a:cubicBezTo>
                    <a:pt x="1248" y="1623"/>
                    <a:pt x="648" y="1948"/>
                    <a:pt x="404" y="2626"/>
                  </a:cubicBezTo>
                  <a:cubicBezTo>
                    <a:pt x="0" y="3752"/>
                    <a:pt x="973" y="4612"/>
                    <a:pt x="1994" y="4612"/>
                  </a:cubicBezTo>
                  <a:cubicBezTo>
                    <a:pt x="2199" y="4612"/>
                    <a:pt x="2406" y="4577"/>
                    <a:pt x="2603" y="4504"/>
                  </a:cubicBezTo>
                  <a:lnTo>
                    <a:pt x="2603" y="4504"/>
                  </a:lnTo>
                  <a:cubicBezTo>
                    <a:pt x="2371" y="4981"/>
                    <a:pt x="2156" y="5466"/>
                    <a:pt x="1941" y="5953"/>
                  </a:cubicBezTo>
                  <a:cubicBezTo>
                    <a:pt x="1846" y="6166"/>
                    <a:pt x="1484" y="6662"/>
                    <a:pt x="1590" y="6908"/>
                  </a:cubicBezTo>
                  <a:cubicBezTo>
                    <a:pt x="1689" y="7136"/>
                    <a:pt x="2243" y="7213"/>
                    <a:pt x="2448" y="7287"/>
                  </a:cubicBezTo>
                  <a:cubicBezTo>
                    <a:pt x="3030" y="7499"/>
                    <a:pt x="3611" y="7718"/>
                    <a:pt x="4198" y="7918"/>
                  </a:cubicBezTo>
                  <a:cubicBezTo>
                    <a:pt x="4211" y="7922"/>
                    <a:pt x="4223" y="7924"/>
                    <a:pt x="4235" y="7924"/>
                  </a:cubicBezTo>
                  <a:cubicBezTo>
                    <a:pt x="4339" y="7924"/>
                    <a:pt x="4388" y="7766"/>
                    <a:pt x="4275" y="7723"/>
                  </a:cubicBezTo>
                  <a:cubicBezTo>
                    <a:pt x="4274" y="7723"/>
                    <a:pt x="4271" y="7722"/>
                    <a:pt x="4270" y="7722"/>
                  </a:cubicBezTo>
                  <a:cubicBezTo>
                    <a:pt x="4270" y="7716"/>
                    <a:pt x="4268" y="7709"/>
                    <a:pt x="4265" y="7705"/>
                  </a:cubicBezTo>
                  <a:cubicBezTo>
                    <a:pt x="3736" y="6773"/>
                    <a:pt x="4323" y="5613"/>
                    <a:pt x="5357" y="5613"/>
                  </a:cubicBezTo>
                  <a:cubicBezTo>
                    <a:pt x="5458" y="5613"/>
                    <a:pt x="5565" y="5625"/>
                    <a:pt x="5674" y="5648"/>
                  </a:cubicBezTo>
                  <a:cubicBezTo>
                    <a:pt x="6958" y="5926"/>
                    <a:pt x="7161" y="7428"/>
                    <a:pt x="6407" y="8341"/>
                  </a:cubicBezTo>
                  <a:cubicBezTo>
                    <a:pt x="6385" y="8368"/>
                    <a:pt x="6379" y="8394"/>
                    <a:pt x="6384" y="8420"/>
                  </a:cubicBezTo>
                  <a:cubicBezTo>
                    <a:pt x="6378" y="8417"/>
                    <a:pt x="6370" y="8415"/>
                    <a:pt x="6362" y="8412"/>
                  </a:cubicBezTo>
                  <a:cubicBezTo>
                    <a:pt x="6352" y="8408"/>
                    <a:pt x="6343" y="8407"/>
                    <a:pt x="6334" y="8407"/>
                  </a:cubicBezTo>
                  <a:cubicBezTo>
                    <a:pt x="6255" y="8407"/>
                    <a:pt x="6220" y="8523"/>
                    <a:pt x="6305" y="8562"/>
                  </a:cubicBezTo>
                  <a:cubicBezTo>
                    <a:pt x="6928" y="8849"/>
                    <a:pt x="7573" y="9088"/>
                    <a:pt x="8209" y="9340"/>
                  </a:cubicBezTo>
                  <a:cubicBezTo>
                    <a:pt x="8398" y="9415"/>
                    <a:pt x="8594" y="9528"/>
                    <a:pt x="8775" y="9528"/>
                  </a:cubicBezTo>
                  <a:cubicBezTo>
                    <a:pt x="8834" y="9528"/>
                    <a:pt x="8891" y="9516"/>
                    <a:pt x="8946" y="9487"/>
                  </a:cubicBezTo>
                  <a:cubicBezTo>
                    <a:pt x="8955" y="9491"/>
                    <a:pt x="8965" y="9493"/>
                    <a:pt x="8975" y="9493"/>
                  </a:cubicBezTo>
                  <a:cubicBezTo>
                    <a:pt x="9001" y="9493"/>
                    <a:pt x="9025" y="9480"/>
                    <a:pt x="9034" y="9451"/>
                  </a:cubicBezTo>
                  <a:cubicBezTo>
                    <a:pt x="9038" y="9439"/>
                    <a:pt x="9041" y="9426"/>
                    <a:pt x="9044" y="9414"/>
                  </a:cubicBezTo>
                  <a:cubicBezTo>
                    <a:pt x="9048" y="9409"/>
                    <a:pt x="9054" y="9407"/>
                    <a:pt x="9059" y="9400"/>
                  </a:cubicBezTo>
                  <a:cubicBezTo>
                    <a:pt x="9083" y="9374"/>
                    <a:pt x="9085" y="9342"/>
                    <a:pt x="9074" y="9315"/>
                  </a:cubicBezTo>
                  <a:cubicBezTo>
                    <a:pt x="9293" y="8607"/>
                    <a:pt x="9470" y="7890"/>
                    <a:pt x="9654" y="7170"/>
                  </a:cubicBezTo>
                  <a:cubicBezTo>
                    <a:pt x="9675" y="7086"/>
                    <a:pt x="9602" y="7024"/>
                    <a:pt x="9538" y="7024"/>
                  </a:cubicBezTo>
                  <a:cubicBezTo>
                    <a:pt x="9536" y="7024"/>
                    <a:pt x="9534" y="7024"/>
                    <a:pt x="9533" y="7024"/>
                  </a:cubicBezTo>
                  <a:cubicBezTo>
                    <a:pt x="9530" y="7021"/>
                    <a:pt x="9527" y="7017"/>
                    <a:pt x="9522" y="7017"/>
                  </a:cubicBezTo>
                  <a:cubicBezTo>
                    <a:pt x="9504" y="7014"/>
                    <a:pt x="9486" y="7011"/>
                    <a:pt x="9468" y="7007"/>
                  </a:cubicBezTo>
                  <a:lnTo>
                    <a:pt x="9448" y="7115"/>
                  </a:lnTo>
                  <a:cubicBezTo>
                    <a:pt x="9269" y="7823"/>
                    <a:pt x="9085" y="8530"/>
                    <a:pt x="8939" y="9246"/>
                  </a:cubicBezTo>
                  <a:cubicBezTo>
                    <a:pt x="8931" y="9250"/>
                    <a:pt x="8924" y="9253"/>
                    <a:pt x="8916" y="9259"/>
                  </a:cubicBezTo>
                  <a:cubicBezTo>
                    <a:pt x="8882" y="9287"/>
                    <a:pt x="8833" y="9299"/>
                    <a:pt x="8772" y="9299"/>
                  </a:cubicBezTo>
                  <a:cubicBezTo>
                    <a:pt x="8444" y="9299"/>
                    <a:pt x="7792" y="8945"/>
                    <a:pt x="7618" y="8878"/>
                  </a:cubicBezTo>
                  <a:cubicBezTo>
                    <a:pt x="7268" y="8742"/>
                    <a:pt x="6919" y="8605"/>
                    <a:pt x="6563" y="8480"/>
                  </a:cubicBezTo>
                  <a:cubicBezTo>
                    <a:pt x="6568" y="8476"/>
                    <a:pt x="6574" y="8473"/>
                    <a:pt x="6579" y="8467"/>
                  </a:cubicBezTo>
                  <a:cubicBezTo>
                    <a:pt x="7515" y="7404"/>
                    <a:pt x="7078" y="5605"/>
                    <a:pt x="5578" y="5407"/>
                  </a:cubicBezTo>
                  <a:cubicBezTo>
                    <a:pt x="5513" y="5398"/>
                    <a:pt x="5450" y="5394"/>
                    <a:pt x="5387" y="5394"/>
                  </a:cubicBezTo>
                  <a:cubicBezTo>
                    <a:pt x="4281" y="5394"/>
                    <a:pt x="3416" y="6666"/>
                    <a:pt x="4045" y="7638"/>
                  </a:cubicBezTo>
                  <a:cubicBezTo>
                    <a:pt x="3713" y="7512"/>
                    <a:pt x="3377" y="7392"/>
                    <a:pt x="3045" y="7271"/>
                  </a:cubicBezTo>
                  <a:cubicBezTo>
                    <a:pt x="2839" y="7196"/>
                    <a:pt x="2633" y="7121"/>
                    <a:pt x="2425" y="7047"/>
                  </a:cubicBezTo>
                  <a:cubicBezTo>
                    <a:pt x="2330" y="7012"/>
                    <a:pt x="1859" y="6891"/>
                    <a:pt x="1808" y="6795"/>
                  </a:cubicBezTo>
                  <a:cubicBezTo>
                    <a:pt x="1746" y="6674"/>
                    <a:pt x="2240" y="5804"/>
                    <a:pt x="2307" y="5648"/>
                  </a:cubicBezTo>
                  <a:cubicBezTo>
                    <a:pt x="2474" y="5264"/>
                    <a:pt x="2635" y="4880"/>
                    <a:pt x="2784" y="4491"/>
                  </a:cubicBezTo>
                  <a:cubicBezTo>
                    <a:pt x="2795" y="4466"/>
                    <a:pt x="2791" y="4443"/>
                    <a:pt x="2782" y="4427"/>
                  </a:cubicBezTo>
                  <a:cubicBezTo>
                    <a:pt x="2785" y="4423"/>
                    <a:pt x="2791" y="4421"/>
                    <a:pt x="2796" y="4418"/>
                  </a:cubicBezTo>
                  <a:cubicBezTo>
                    <a:pt x="2895" y="4369"/>
                    <a:pt x="2849" y="4238"/>
                    <a:pt x="2753" y="4238"/>
                  </a:cubicBezTo>
                  <a:cubicBezTo>
                    <a:pt x="2742" y="4238"/>
                    <a:pt x="2731" y="4240"/>
                    <a:pt x="2719" y="4243"/>
                  </a:cubicBezTo>
                  <a:cubicBezTo>
                    <a:pt x="2460" y="4328"/>
                    <a:pt x="2192" y="4382"/>
                    <a:pt x="1931" y="4382"/>
                  </a:cubicBezTo>
                  <a:cubicBezTo>
                    <a:pt x="1558" y="4382"/>
                    <a:pt x="1199" y="4273"/>
                    <a:pt x="896" y="3989"/>
                  </a:cubicBezTo>
                  <a:cubicBezTo>
                    <a:pt x="500" y="3620"/>
                    <a:pt x="438" y="3077"/>
                    <a:pt x="656" y="2591"/>
                  </a:cubicBezTo>
                  <a:cubicBezTo>
                    <a:pt x="894" y="2058"/>
                    <a:pt x="1330" y="1841"/>
                    <a:pt x="1795" y="1841"/>
                  </a:cubicBezTo>
                  <a:cubicBezTo>
                    <a:pt x="2319" y="1841"/>
                    <a:pt x="2880" y="2116"/>
                    <a:pt x="3238" y="2527"/>
                  </a:cubicBezTo>
                  <a:cubicBezTo>
                    <a:pt x="3253" y="2546"/>
                    <a:pt x="3273" y="2554"/>
                    <a:pt x="3292" y="2555"/>
                  </a:cubicBezTo>
                  <a:cubicBezTo>
                    <a:pt x="3301" y="2605"/>
                    <a:pt x="3352" y="2636"/>
                    <a:pt x="3400" y="2636"/>
                  </a:cubicBezTo>
                  <a:cubicBezTo>
                    <a:pt x="3437" y="2636"/>
                    <a:pt x="3472" y="2617"/>
                    <a:pt x="3484" y="2573"/>
                  </a:cubicBezTo>
                  <a:cubicBezTo>
                    <a:pt x="3581" y="2184"/>
                    <a:pt x="3659" y="1790"/>
                    <a:pt x="3740" y="1397"/>
                  </a:cubicBezTo>
                  <a:cubicBezTo>
                    <a:pt x="3832" y="956"/>
                    <a:pt x="3972" y="498"/>
                    <a:pt x="3963" y="47"/>
                  </a:cubicBezTo>
                  <a:cubicBezTo>
                    <a:pt x="3962" y="41"/>
                    <a:pt x="3961" y="36"/>
                    <a:pt x="3961" y="31"/>
                  </a:cubicBezTo>
                  <a:cubicBezTo>
                    <a:pt x="3954" y="12"/>
                    <a:pt x="3937" y="0"/>
                    <a:pt x="39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03" name="Google Shape;303;p24"/>
            <p:cNvSpPr/>
            <p:nvPr/>
          </p:nvSpPr>
          <p:spPr>
            <a:xfrm>
              <a:off x="104857" y="4642755"/>
              <a:ext cx="508532" cy="434785"/>
            </a:xfrm>
            <a:custGeom>
              <a:avLst/>
              <a:gdLst/>
              <a:ahLst/>
              <a:cxnLst/>
              <a:rect l="l" t="t" r="r" b="b"/>
              <a:pathLst>
                <a:path w="10840" h="9268" extrusionOk="0">
                  <a:moveTo>
                    <a:pt x="3525" y="0"/>
                  </a:moveTo>
                  <a:cubicBezTo>
                    <a:pt x="3526" y="5"/>
                    <a:pt x="3527" y="10"/>
                    <a:pt x="3527" y="16"/>
                  </a:cubicBezTo>
                  <a:cubicBezTo>
                    <a:pt x="3536" y="467"/>
                    <a:pt x="3396" y="925"/>
                    <a:pt x="3304" y="1365"/>
                  </a:cubicBezTo>
                  <a:cubicBezTo>
                    <a:pt x="3223" y="1759"/>
                    <a:pt x="3145" y="2152"/>
                    <a:pt x="3048" y="2541"/>
                  </a:cubicBezTo>
                  <a:cubicBezTo>
                    <a:pt x="3036" y="2586"/>
                    <a:pt x="3001" y="2605"/>
                    <a:pt x="2963" y="2605"/>
                  </a:cubicBezTo>
                  <a:cubicBezTo>
                    <a:pt x="2915" y="2605"/>
                    <a:pt x="2864" y="2574"/>
                    <a:pt x="2856" y="2524"/>
                  </a:cubicBezTo>
                  <a:cubicBezTo>
                    <a:pt x="2837" y="2522"/>
                    <a:pt x="2817" y="2515"/>
                    <a:pt x="2802" y="2495"/>
                  </a:cubicBezTo>
                  <a:cubicBezTo>
                    <a:pt x="2443" y="2084"/>
                    <a:pt x="1882" y="1809"/>
                    <a:pt x="1359" y="1809"/>
                  </a:cubicBezTo>
                  <a:cubicBezTo>
                    <a:pt x="893" y="1809"/>
                    <a:pt x="458" y="2026"/>
                    <a:pt x="220" y="2559"/>
                  </a:cubicBezTo>
                  <a:cubicBezTo>
                    <a:pt x="1" y="3045"/>
                    <a:pt x="64" y="3589"/>
                    <a:pt x="460" y="3958"/>
                  </a:cubicBezTo>
                  <a:cubicBezTo>
                    <a:pt x="763" y="4241"/>
                    <a:pt x="1123" y="4349"/>
                    <a:pt x="1495" y="4349"/>
                  </a:cubicBezTo>
                  <a:cubicBezTo>
                    <a:pt x="1756" y="4349"/>
                    <a:pt x="2024" y="4296"/>
                    <a:pt x="2283" y="4213"/>
                  </a:cubicBezTo>
                  <a:cubicBezTo>
                    <a:pt x="2295" y="4209"/>
                    <a:pt x="2307" y="4207"/>
                    <a:pt x="2318" y="4207"/>
                  </a:cubicBezTo>
                  <a:cubicBezTo>
                    <a:pt x="2413" y="4207"/>
                    <a:pt x="2460" y="4336"/>
                    <a:pt x="2360" y="4387"/>
                  </a:cubicBezTo>
                  <a:cubicBezTo>
                    <a:pt x="2356" y="4389"/>
                    <a:pt x="2350" y="4393"/>
                    <a:pt x="2345" y="4395"/>
                  </a:cubicBezTo>
                  <a:cubicBezTo>
                    <a:pt x="2355" y="4412"/>
                    <a:pt x="2359" y="4435"/>
                    <a:pt x="2348" y="4459"/>
                  </a:cubicBezTo>
                  <a:cubicBezTo>
                    <a:pt x="2199" y="4849"/>
                    <a:pt x="2037" y="5232"/>
                    <a:pt x="1871" y="5616"/>
                  </a:cubicBezTo>
                  <a:cubicBezTo>
                    <a:pt x="1804" y="5772"/>
                    <a:pt x="1309" y="6641"/>
                    <a:pt x="1372" y="6763"/>
                  </a:cubicBezTo>
                  <a:cubicBezTo>
                    <a:pt x="1423" y="6860"/>
                    <a:pt x="1893" y="6980"/>
                    <a:pt x="1989" y="7015"/>
                  </a:cubicBezTo>
                  <a:cubicBezTo>
                    <a:pt x="2195" y="7089"/>
                    <a:pt x="2402" y="7165"/>
                    <a:pt x="2608" y="7240"/>
                  </a:cubicBezTo>
                  <a:cubicBezTo>
                    <a:pt x="2941" y="7361"/>
                    <a:pt x="3276" y="7481"/>
                    <a:pt x="3609" y="7606"/>
                  </a:cubicBezTo>
                  <a:cubicBezTo>
                    <a:pt x="2980" y="6633"/>
                    <a:pt x="3845" y="5362"/>
                    <a:pt x="4951" y="5362"/>
                  </a:cubicBezTo>
                  <a:cubicBezTo>
                    <a:pt x="5014" y="5362"/>
                    <a:pt x="5077" y="5366"/>
                    <a:pt x="5142" y="5375"/>
                  </a:cubicBezTo>
                  <a:cubicBezTo>
                    <a:pt x="6642" y="5572"/>
                    <a:pt x="7079" y="7371"/>
                    <a:pt x="6143" y="8435"/>
                  </a:cubicBezTo>
                  <a:cubicBezTo>
                    <a:pt x="6138" y="8440"/>
                    <a:pt x="6132" y="8444"/>
                    <a:pt x="6127" y="8449"/>
                  </a:cubicBezTo>
                  <a:cubicBezTo>
                    <a:pt x="6482" y="8572"/>
                    <a:pt x="6832" y="8711"/>
                    <a:pt x="7182" y="8846"/>
                  </a:cubicBezTo>
                  <a:cubicBezTo>
                    <a:pt x="7355" y="8914"/>
                    <a:pt x="8006" y="9268"/>
                    <a:pt x="8335" y="9268"/>
                  </a:cubicBezTo>
                  <a:cubicBezTo>
                    <a:pt x="8396" y="9268"/>
                    <a:pt x="8446" y="9256"/>
                    <a:pt x="8480" y="9227"/>
                  </a:cubicBezTo>
                  <a:cubicBezTo>
                    <a:pt x="8488" y="9221"/>
                    <a:pt x="8495" y="9218"/>
                    <a:pt x="8503" y="9215"/>
                  </a:cubicBezTo>
                  <a:cubicBezTo>
                    <a:pt x="8648" y="8499"/>
                    <a:pt x="8832" y="7790"/>
                    <a:pt x="9012" y="7084"/>
                  </a:cubicBezTo>
                  <a:lnTo>
                    <a:pt x="9012" y="7084"/>
                  </a:lnTo>
                  <a:cubicBezTo>
                    <a:pt x="8922" y="7111"/>
                    <a:pt x="8828" y="7123"/>
                    <a:pt x="8733" y="7123"/>
                  </a:cubicBezTo>
                  <a:cubicBezTo>
                    <a:pt x="8317" y="7123"/>
                    <a:pt x="7874" y="6889"/>
                    <a:pt x="7604" y="6615"/>
                  </a:cubicBezTo>
                  <a:cubicBezTo>
                    <a:pt x="7239" y="6248"/>
                    <a:pt x="7102" y="5726"/>
                    <a:pt x="7243" y="5227"/>
                  </a:cubicBezTo>
                  <a:cubicBezTo>
                    <a:pt x="7434" y="4548"/>
                    <a:pt x="7928" y="4250"/>
                    <a:pt x="8463" y="4250"/>
                  </a:cubicBezTo>
                  <a:cubicBezTo>
                    <a:pt x="8949" y="4250"/>
                    <a:pt x="9469" y="4497"/>
                    <a:pt x="9822" y="4928"/>
                  </a:cubicBezTo>
                  <a:cubicBezTo>
                    <a:pt x="9995" y="4094"/>
                    <a:pt x="10384" y="3308"/>
                    <a:pt x="10825" y="2584"/>
                  </a:cubicBezTo>
                  <a:cubicBezTo>
                    <a:pt x="10829" y="2576"/>
                    <a:pt x="10834" y="2572"/>
                    <a:pt x="10840" y="2567"/>
                  </a:cubicBezTo>
                  <a:cubicBezTo>
                    <a:pt x="9990" y="2259"/>
                    <a:pt x="9145" y="1920"/>
                    <a:pt x="8317" y="1558"/>
                  </a:cubicBezTo>
                  <a:lnTo>
                    <a:pt x="8317" y="1558"/>
                  </a:lnTo>
                  <a:cubicBezTo>
                    <a:pt x="8539" y="2172"/>
                    <a:pt x="8674" y="2885"/>
                    <a:pt x="8129" y="3367"/>
                  </a:cubicBezTo>
                  <a:cubicBezTo>
                    <a:pt x="7822" y="3638"/>
                    <a:pt x="7396" y="3768"/>
                    <a:pt x="6973" y="3768"/>
                  </a:cubicBezTo>
                  <a:cubicBezTo>
                    <a:pt x="6665" y="3768"/>
                    <a:pt x="6359" y="3699"/>
                    <a:pt x="6102" y="3566"/>
                  </a:cubicBezTo>
                  <a:cubicBezTo>
                    <a:pt x="5059" y="3023"/>
                    <a:pt x="4947" y="1306"/>
                    <a:pt x="6180" y="1008"/>
                  </a:cubicBezTo>
                  <a:cubicBezTo>
                    <a:pt x="5351" y="679"/>
                    <a:pt x="4515" y="386"/>
                    <a:pt x="3675" y="87"/>
                  </a:cubicBezTo>
                  <a:cubicBezTo>
                    <a:pt x="3653" y="79"/>
                    <a:pt x="3641" y="64"/>
                    <a:pt x="3635" y="46"/>
                  </a:cubicBezTo>
                  <a:lnTo>
                    <a:pt x="35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04" name="Google Shape;304;p24"/>
            <p:cNvSpPr/>
            <p:nvPr/>
          </p:nvSpPr>
          <p:spPr>
            <a:xfrm>
              <a:off x="274684" y="4640550"/>
              <a:ext cx="353345" cy="336456"/>
            </a:xfrm>
            <a:custGeom>
              <a:avLst/>
              <a:gdLst/>
              <a:ahLst/>
              <a:cxnLst/>
              <a:rect l="l" t="t" r="r" b="b"/>
              <a:pathLst>
                <a:path w="7532" h="7172" extrusionOk="0">
                  <a:moveTo>
                    <a:pt x="71" y="0"/>
                  </a:moveTo>
                  <a:cubicBezTo>
                    <a:pt x="25" y="0"/>
                    <a:pt x="1" y="53"/>
                    <a:pt x="14" y="95"/>
                  </a:cubicBezTo>
                  <a:cubicBezTo>
                    <a:pt x="20" y="113"/>
                    <a:pt x="33" y="128"/>
                    <a:pt x="54" y="135"/>
                  </a:cubicBezTo>
                  <a:cubicBezTo>
                    <a:pt x="894" y="434"/>
                    <a:pt x="1730" y="727"/>
                    <a:pt x="2559" y="1056"/>
                  </a:cubicBezTo>
                  <a:cubicBezTo>
                    <a:pt x="1326" y="1354"/>
                    <a:pt x="1438" y="3071"/>
                    <a:pt x="2481" y="3615"/>
                  </a:cubicBezTo>
                  <a:cubicBezTo>
                    <a:pt x="2738" y="3749"/>
                    <a:pt x="3043" y="3818"/>
                    <a:pt x="3350" y="3818"/>
                  </a:cubicBezTo>
                  <a:cubicBezTo>
                    <a:pt x="3774" y="3818"/>
                    <a:pt x="4201" y="3687"/>
                    <a:pt x="4508" y="3415"/>
                  </a:cubicBezTo>
                  <a:cubicBezTo>
                    <a:pt x="5053" y="2932"/>
                    <a:pt x="4918" y="2219"/>
                    <a:pt x="4695" y="1606"/>
                  </a:cubicBezTo>
                  <a:lnTo>
                    <a:pt x="4695" y="1606"/>
                  </a:lnTo>
                  <a:cubicBezTo>
                    <a:pt x="5523" y="1969"/>
                    <a:pt x="6369" y="2307"/>
                    <a:pt x="7219" y="2615"/>
                  </a:cubicBezTo>
                  <a:cubicBezTo>
                    <a:pt x="7213" y="2622"/>
                    <a:pt x="7208" y="2624"/>
                    <a:pt x="7203" y="2633"/>
                  </a:cubicBezTo>
                  <a:cubicBezTo>
                    <a:pt x="6764" y="3356"/>
                    <a:pt x="6374" y="4142"/>
                    <a:pt x="6201" y="4977"/>
                  </a:cubicBezTo>
                  <a:cubicBezTo>
                    <a:pt x="5848" y="4546"/>
                    <a:pt x="5328" y="4299"/>
                    <a:pt x="4841" y="4299"/>
                  </a:cubicBezTo>
                  <a:cubicBezTo>
                    <a:pt x="4306" y="4299"/>
                    <a:pt x="3812" y="4597"/>
                    <a:pt x="3621" y="5276"/>
                  </a:cubicBezTo>
                  <a:cubicBezTo>
                    <a:pt x="3481" y="5775"/>
                    <a:pt x="3618" y="6296"/>
                    <a:pt x="3983" y="6664"/>
                  </a:cubicBezTo>
                  <a:cubicBezTo>
                    <a:pt x="4253" y="6938"/>
                    <a:pt x="4698" y="7172"/>
                    <a:pt x="5113" y="7172"/>
                  </a:cubicBezTo>
                  <a:cubicBezTo>
                    <a:pt x="5208" y="7172"/>
                    <a:pt x="5302" y="7160"/>
                    <a:pt x="5391" y="7133"/>
                  </a:cubicBezTo>
                  <a:lnTo>
                    <a:pt x="5410" y="7025"/>
                  </a:lnTo>
                  <a:cubicBezTo>
                    <a:pt x="5011" y="6949"/>
                    <a:pt x="4639" y="6922"/>
                    <a:pt x="4294" y="6659"/>
                  </a:cubicBezTo>
                  <a:cubicBezTo>
                    <a:pt x="3901" y="6355"/>
                    <a:pt x="3702" y="5880"/>
                    <a:pt x="3815" y="5391"/>
                  </a:cubicBezTo>
                  <a:cubicBezTo>
                    <a:pt x="3911" y="4980"/>
                    <a:pt x="4202" y="4604"/>
                    <a:pt x="4625" y="4509"/>
                  </a:cubicBezTo>
                  <a:cubicBezTo>
                    <a:pt x="4710" y="4490"/>
                    <a:pt x="4793" y="4481"/>
                    <a:pt x="4875" y="4481"/>
                  </a:cubicBezTo>
                  <a:cubicBezTo>
                    <a:pt x="5342" y="4481"/>
                    <a:pt x="5758" y="4773"/>
                    <a:pt x="6060" y="5127"/>
                  </a:cubicBezTo>
                  <a:cubicBezTo>
                    <a:pt x="6082" y="5152"/>
                    <a:pt x="6109" y="5163"/>
                    <a:pt x="6136" y="5163"/>
                  </a:cubicBezTo>
                  <a:cubicBezTo>
                    <a:pt x="6161" y="5163"/>
                    <a:pt x="6186" y="5153"/>
                    <a:pt x="6205" y="5137"/>
                  </a:cubicBezTo>
                  <a:cubicBezTo>
                    <a:pt x="6217" y="5145"/>
                    <a:pt x="6231" y="5149"/>
                    <a:pt x="6246" y="5149"/>
                  </a:cubicBezTo>
                  <a:cubicBezTo>
                    <a:pt x="6273" y="5149"/>
                    <a:pt x="6299" y="5136"/>
                    <a:pt x="6310" y="5108"/>
                  </a:cubicBezTo>
                  <a:cubicBezTo>
                    <a:pt x="6631" y="4296"/>
                    <a:pt x="6922" y="3512"/>
                    <a:pt x="7376" y="2758"/>
                  </a:cubicBezTo>
                  <a:cubicBezTo>
                    <a:pt x="7395" y="2727"/>
                    <a:pt x="7397" y="2695"/>
                    <a:pt x="7387" y="2667"/>
                  </a:cubicBezTo>
                  <a:cubicBezTo>
                    <a:pt x="7485" y="2666"/>
                    <a:pt x="7532" y="2515"/>
                    <a:pt x="7423" y="2469"/>
                  </a:cubicBezTo>
                  <a:cubicBezTo>
                    <a:pt x="6502" y="2080"/>
                    <a:pt x="5561" y="1720"/>
                    <a:pt x="4613" y="1400"/>
                  </a:cubicBezTo>
                  <a:cubicBezTo>
                    <a:pt x="4603" y="1396"/>
                    <a:pt x="4594" y="1395"/>
                    <a:pt x="4585" y="1395"/>
                  </a:cubicBezTo>
                  <a:cubicBezTo>
                    <a:pt x="4522" y="1395"/>
                    <a:pt x="4487" y="1473"/>
                    <a:pt x="4524" y="1520"/>
                  </a:cubicBezTo>
                  <a:cubicBezTo>
                    <a:pt x="4495" y="1548"/>
                    <a:pt x="4478" y="1587"/>
                    <a:pt x="4493" y="1635"/>
                  </a:cubicBezTo>
                  <a:cubicBezTo>
                    <a:pt x="4667" y="2199"/>
                    <a:pt x="4828" y="2749"/>
                    <a:pt x="4376" y="3248"/>
                  </a:cubicBezTo>
                  <a:cubicBezTo>
                    <a:pt x="4152" y="3498"/>
                    <a:pt x="3740" y="3606"/>
                    <a:pt x="3353" y="3606"/>
                  </a:cubicBezTo>
                  <a:cubicBezTo>
                    <a:pt x="3123" y="3606"/>
                    <a:pt x="2902" y="3568"/>
                    <a:pt x="2733" y="3500"/>
                  </a:cubicBezTo>
                  <a:cubicBezTo>
                    <a:pt x="1654" y="3059"/>
                    <a:pt x="1515" y="1518"/>
                    <a:pt x="2736" y="1178"/>
                  </a:cubicBezTo>
                  <a:cubicBezTo>
                    <a:pt x="2759" y="1173"/>
                    <a:pt x="2773" y="1160"/>
                    <a:pt x="2784" y="1145"/>
                  </a:cubicBezTo>
                  <a:cubicBezTo>
                    <a:pt x="2788" y="1146"/>
                    <a:pt x="2791" y="1148"/>
                    <a:pt x="2795" y="1149"/>
                  </a:cubicBezTo>
                  <a:cubicBezTo>
                    <a:pt x="2808" y="1154"/>
                    <a:pt x="2821" y="1156"/>
                    <a:pt x="2832" y="1156"/>
                  </a:cubicBezTo>
                  <a:cubicBezTo>
                    <a:pt x="2921" y="1156"/>
                    <a:pt x="2960" y="1017"/>
                    <a:pt x="2864" y="972"/>
                  </a:cubicBezTo>
                  <a:cubicBezTo>
                    <a:pt x="1980" y="560"/>
                    <a:pt x="1037" y="211"/>
                    <a:pt x="85" y="2"/>
                  </a:cubicBezTo>
                  <a:cubicBezTo>
                    <a:pt x="80" y="1"/>
                    <a:pt x="75" y="0"/>
                    <a:pt x="7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</p:grpSp>
      <p:grpSp>
        <p:nvGrpSpPr>
          <p:cNvPr id="305" name="Google Shape;305;p24"/>
          <p:cNvGrpSpPr/>
          <p:nvPr/>
        </p:nvGrpSpPr>
        <p:grpSpPr>
          <a:xfrm rot="1418412">
            <a:off x="16621895" y="3244958"/>
            <a:ext cx="1756170" cy="1419356"/>
            <a:chOff x="8127125" y="123700"/>
            <a:chExt cx="878068" cy="709664"/>
          </a:xfrm>
        </p:grpSpPr>
        <p:sp>
          <p:nvSpPr>
            <p:cNvPr id="306" name="Google Shape;306;p24"/>
            <p:cNvSpPr/>
            <p:nvPr/>
          </p:nvSpPr>
          <p:spPr>
            <a:xfrm>
              <a:off x="8651584" y="314979"/>
              <a:ext cx="353609" cy="518386"/>
            </a:xfrm>
            <a:custGeom>
              <a:avLst/>
              <a:gdLst/>
              <a:ahLst/>
              <a:cxnLst/>
              <a:rect l="l" t="t" r="r" b="b"/>
              <a:pathLst>
                <a:path w="7526" h="11033" extrusionOk="0">
                  <a:moveTo>
                    <a:pt x="2182" y="2710"/>
                  </a:moveTo>
                  <a:cubicBezTo>
                    <a:pt x="2526" y="2710"/>
                    <a:pt x="2883" y="2805"/>
                    <a:pt x="3204" y="2925"/>
                  </a:cubicBezTo>
                  <a:cubicBezTo>
                    <a:pt x="3135" y="3470"/>
                    <a:pt x="2834" y="3954"/>
                    <a:pt x="2222" y="4144"/>
                  </a:cubicBezTo>
                  <a:cubicBezTo>
                    <a:pt x="2109" y="4181"/>
                    <a:pt x="1994" y="4200"/>
                    <a:pt x="1880" y="4200"/>
                  </a:cubicBezTo>
                  <a:cubicBezTo>
                    <a:pt x="1747" y="4200"/>
                    <a:pt x="1615" y="4175"/>
                    <a:pt x="1482" y="4126"/>
                  </a:cubicBezTo>
                  <a:cubicBezTo>
                    <a:pt x="1341" y="3902"/>
                    <a:pt x="1201" y="3681"/>
                    <a:pt x="1061" y="3460"/>
                  </a:cubicBezTo>
                  <a:cubicBezTo>
                    <a:pt x="1053" y="3059"/>
                    <a:pt x="1503" y="2822"/>
                    <a:pt x="1826" y="2749"/>
                  </a:cubicBezTo>
                  <a:cubicBezTo>
                    <a:pt x="1942" y="2722"/>
                    <a:pt x="2061" y="2710"/>
                    <a:pt x="2182" y="2710"/>
                  </a:cubicBezTo>
                  <a:close/>
                  <a:moveTo>
                    <a:pt x="4327" y="7162"/>
                  </a:moveTo>
                  <a:cubicBezTo>
                    <a:pt x="4701" y="7162"/>
                    <a:pt x="5080" y="7254"/>
                    <a:pt x="5427" y="7413"/>
                  </a:cubicBezTo>
                  <a:cubicBezTo>
                    <a:pt x="5383" y="7520"/>
                    <a:pt x="5331" y="7625"/>
                    <a:pt x="5274" y="7726"/>
                  </a:cubicBezTo>
                  <a:cubicBezTo>
                    <a:pt x="5025" y="8165"/>
                    <a:pt x="4636" y="8586"/>
                    <a:pt x="4156" y="8769"/>
                  </a:cubicBezTo>
                  <a:cubicBezTo>
                    <a:pt x="4009" y="8823"/>
                    <a:pt x="3865" y="8852"/>
                    <a:pt x="3728" y="8852"/>
                  </a:cubicBezTo>
                  <a:cubicBezTo>
                    <a:pt x="3426" y="8852"/>
                    <a:pt x="3160" y="8713"/>
                    <a:pt x="2990" y="8405"/>
                  </a:cubicBezTo>
                  <a:cubicBezTo>
                    <a:pt x="2713" y="7901"/>
                    <a:pt x="3103" y="7491"/>
                    <a:pt x="3570" y="7303"/>
                  </a:cubicBezTo>
                  <a:cubicBezTo>
                    <a:pt x="3811" y="7207"/>
                    <a:pt x="4068" y="7162"/>
                    <a:pt x="4327" y="7162"/>
                  </a:cubicBezTo>
                  <a:close/>
                  <a:moveTo>
                    <a:pt x="402" y="1"/>
                  </a:moveTo>
                  <a:cubicBezTo>
                    <a:pt x="298" y="1"/>
                    <a:pt x="193" y="6"/>
                    <a:pt x="88" y="16"/>
                  </a:cubicBezTo>
                  <a:cubicBezTo>
                    <a:pt x="1" y="24"/>
                    <a:pt x="11" y="154"/>
                    <a:pt x="95" y="154"/>
                  </a:cubicBezTo>
                  <a:cubicBezTo>
                    <a:pt x="96" y="154"/>
                    <a:pt x="98" y="154"/>
                    <a:pt x="100" y="154"/>
                  </a:cubicBezTo>
                  <a:cubicBezTo>
                    <a:pt x="166" y="150"/>
                    <a:pt x="232" y="148"/>
                    <a:pt x="298" y="148"/>
                  </a:cubicBezTo>
                  <a:cubicBezTo>
                    <a:pt x="1293" y="148"/>
                    <a:pt x="2256" y="584"/>
                    <a:pt x="2831" y="1423"/>
                  </a:cubicBezTo>
                  <a:cubicBezTo>
                    <a:pt x="3087" y="1797"/>
                    <a:pt x="3231" y="2279"/>
                    <a:pt x="3217" y="2739"/>
                  </a:cubicBezTo>
                  <a:cubicBezTo>
                    <a:pt x="2900" y="2629"/>
                    <a:pt x="2503" y="2536"/>
                    <a:pt x="2125" y="2536"/>
                  </a:cubicBezTo>
                  <a:cubicBezTo>
                    <a:pt x="1596" y="2536"/>
                    <a:pt x="1105" y="2716"/>
                    <a:pt x="922" y="3279"/>
                  </a:cubicBezTo>
                  <a:cubicBezTo>
                    <a:pt x="697" y="3974"/>
                    <a:pt x="1316" y="4366"/>
                    <a:pt x="1920" y="4366"/>
                  </a:cubicBezTo>
                  <a:cubicBezTo>
                    <a:pt x="2073" y="4366"/>
                    <a:pt x="2225" y="4341"/>
                    <a:pt x="2362" y="4289"/>
                  </a:cubicBezTo>
                  <a:cubicBezTo>
                    <a:pt x="2969" y="4062"/>
                    <a:pt x="3299" y="3562"/>
                    <a:pt x="3391" y="2998"/>
                  </a:cubicBezTo>
                  <a:cubicBezTo>
                    <a:pt x="3395" y="2998"/>
                    <a:pt x="3398" y="3001"/>
                    <a:pt x="3402" y="3003"/>
                  </a:cubicBezTo>
                  <a:cubicBezTo>
                    <a:pt x="4298" y="3386"/>
                    <a:pt x="5084" y="4099"/>
                    <a:pt x="5446" y="5016"/>
                  </a:cubicBezTo>
                  <a:cubicBezTo>
                    <a:pt x="5724" y="5717"/>
                    <a:pt x="5741" y="6520"/>
                    <a:pt x="5495" y="7233"/>
                  </a:cubicBezTo>
                  <a:cubicBezTo>
                    <a:pt x="5156" y="7073"/>
                    <a:pt x="4780" y="6981"/>
                    <a:pt x="4380" y="6981"/>
                  </a:cubicBezTo>
                  <a:cubicBezTo>
                    <a:pt x="4203" y="6981"/>
                    <a:pt x="4022" y="6999"/>
                    <a:pt x="3837" y="7037"/>
                  </a:cubicBezTo>
                  <a:cubicBezTo>
                    <a:pt x="3128" y="7183"/>
                    <a:pt x="2263" y="7928"/>
                    <a:pt x="2894" y="8664"/>
                  </a:cubicBezTo>
                  <a:cubicBezTo>
                    <a:pt x="3121" y="8928"/>
                    <a:pt x="3393" y="9034"/>
                    <a:pt x="3674" y="9034"/>
                  </a:cubicBezTo>
                  <a:cubicBezTo>
                    <a:pt x="4262" y="9034"/>
                    <a:pt x="4889" y="8570"/>
                    <a:pt x="5226" y="8118"/>
                  </a:cubicBezTo>
                  <a:cubicBezTo>
                    <a:pt x="5376" y="7916"/>
                    <a:pt x="5495" y="7708"/>
                    <a:pt x="5588" y="7495"/>
                  </a:cubicBezTo>
                  <a:cubicBezTo>
                    <a:pt x="5919" y="7672"/>
                    <a:pt x="6210" y="7911"/>
                    <a:pt x="6428" y="8191"/>
                  </a:cubicBezTo>
                  <a:cubicBezTo>
                    <a:pt x="7037" y="8981"/>
                    <a:pt x="7090" y="10011"/>
                    <a:pt x="6734" y="10915"/>
                  </a:cubicBezTo>
                  <a:cubicBezTo>
                    <a:pt x="6709" y="10980"/>
                    <a:pt x="6764" y="11032"/>
                    <a:pt x="6816" y="11032"/>
                  </a:cubicBezTo>
                  <a:cubicBezTo>
                    <a:pt x="6842" y="11032"/>
                    <a:pt x="6868" y="11019"/>
                    <a:pt x="6883" y="10986"/>
                  </a:cubicBezTo>
                  <a:cubicBezTo>
                    <a:pt x="7526" y="9595"/>
                    <a:pt x="6871" y="8001"/>
                    <a:pt x="5662" y="7318"/>
                  </a:cubicBezTo>
                  <a:cubicBezTo>
                    <a:pt x="6317" y="5544"/>
                    <a:pt x="5172" y="3541"/>
                    <a:pt x="3411" y="2815"/>
                  </a:cubicBezTo>
                  <a:cubicBezTo>
                    <a:pt x="3439" y="2423"/>
                    <a:pt x="3357" y="2011"/>
                    <a:pt x="3179" y="1648"/>
                  </a:cubicBezTo>
                  <a:cubicBezTo>
                    <a:pt x="2659" y="596"/>
                    <a:pt x="1542" y="1"/>
                    <a:pt x="4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8127125" y="123700"/>
              <a:ext cx="588628" cy="297133"/>
            </a:xfrm>
            <a:custGeom>
              <a:avLst/>
              <a:gdLst/>
              <a:ahLst/>
              <a:cxnLst/>
              <a:rect l="l" t="t" r="r" b="b"/>
              <a:pathLst>
                <a:path w="12528" h="6324" extrusionOk="0">
                  <a:moveTo>
                    <a:pt x="1313" y="269"/>
                  </a:moveTo>
                  <a:lnTo>
                    <a:pt x="1313" y="269"/>
                  </a:lnTo>
                  <a:cubicBezTo>
                    <a:pt x="4460" y="419"/>
                    <a:pt x="7592" y="765"/>
                    <a:pt x="10695" y="1320"/>
                  </a:cubicBezTo>
                  <a:cubicBezTo>
                    <a:pt x="10703" y="1321"/>
                    <a:pt x="10710" y="1322"/>
                    <a:pt x="10717" y="1322"/>
                  </a:cubicBezTo>
                  <a:cubicBezTo>
                    <a:pt x="10767" y="1322"/>
                    <a:pt x="10801" y="1287"/>
                    <a:pt x="10813" y="1245"/>
                  </a:cubicBezTo>
                  <a:cubicBezTo>
                    <a:pt x="11236" y="1327"/>
                    <a:pt x="11664" y="1396"/>
                    <a:pt x="12089" y="1457"/>
                  </a:cubicBezTo>
                  <a:cubicBezTo>
                    <a:pt x="11382" y="2037"/>
                    <a:pt x="10684" y="2634"/>
                    <a:pt x="9999" y="3241"/>
                  </a:cubicBezTo>
                  <a:cubicBezTo>
                    <a:pt x="9990" y="3248"/>
                    <a:pt x="9985" y="3257"/>
                    <a:pt x="9978" y="3265"/>
                  </a:cubicBezTo>
                  <a:cubicBezTo>
                    <a:pt x="7127" y="2192"/>
                    <a:pt x="4217" y="1209"/>
                    <a:pt x="1313" y="269"/>
                  </a:cubicBezTo>
                  <a:close/>
                  <a:moveTo>
                    <a:pt x="9346" y="4605"/>
                  </a:moveTo>
                  <a:cubicBezTo>
                    <a:pt x="9464" y="4788"/>
                    <a:pt x="9598" y="4955"/>
                    <a:pt x="9745" y="5112"/>
                  </a:cubicBezTo>
                  <a:cubicBezTo>
                    <a:pt x="9554" y="5036"/>
                    <a:pt x="9365" y="4957"/>
                    <a:pt x="9171" y="4892"/>
                  </a:cubicBezTo>
                  <a:cubicBezTo>
                    <a:pt x="9165" y="4888"/>
                    <a:pt x="9160" y="4890"/>
                    <a:pt x="9153" y="4888"/>
                  </a:cubicBezTo>
                  <a:cubicBezTo>
                    <a:pt x="9219" y="4795"/>
                    <a:pt x="9283" y="4701"/>
                    <a:pt x="9346" y="4605"/>
                  </a:cubicBezTo>
                  <a:close/>
                  <a:moveTo>
                    <a:pt x="624" y="238"/>
                  </a:moveTo>
                  <a:lnTo>
                    <a:pt x="624" y="238"/>
                  </a:lnTo>
                  <a:cubicBezTo>
                    <a:pt x="695" y="239"/>
                    <a:pt x="764" y="244"/>
                    <a:pt x="835" y="247"/>
                  </a:cubicBezTo>
                  <a:cubicBezTo>
                    <a:pt x="3844" y="1371"/>
                    <a:pt x="6893" y="2465"/>
                    <a:pt x="9950" y="3441"/>
                  </a:cubicBezTo>
                  <a:cubicBezTo>
                    <a:pt x="9960" y="3444"/>
                    <a:pt x="9969" y="3445"/>
                    <a:pt x="9978" y="3445"/>
                  </a:cubicBezTo>
                  <a:cubicBezTo>
                    <a:pt x="9997" y="3445"/>
                    <a:pt x="10014" y="3439"/>
                    <a:pt x="10029" y="3431"/>
                  </a:cubicBezTo>
                  <a:cubicBezTo>
                    <a:pt x="10039" y="4019"/>
                    <a:pt x="10065" y="4610"/>
                    <a:pt x="10089" y="5200"/>
                  </a:cubicBezTo>
                  <a:cubicBezTo>
                    <a:pt x="9860" y="4981"/>
                    <a:pt x="9659" y="4739"/>
                    <a:pt x="9478" y="4478"/>
                  </a:cubicBezTo>
                  <a:cubicBezTo>
                    <a:pt x="9525" y="4446"/>
                    <a:pt x="9545" y="4377"/>
                    <a:pt x="9490" y="4333"/>
                  </a:cubicBezTo>
                  <a:cubicBezTo>
                    <a:pt x="9441" y="4295"/>
                    <a:pt x="9392" y="4255"/>
                    <a:pt x="9344" y="4218"/>
                  </a:cubicBezTo>
                  <a:cubicBezTo>
                    <a:pt x="9326" y="4203"/>
                    <a:pt x="9308" y="4197"/>
                    <a:pt x="9290" y="4197"/>
                  </a:cubicBezTo>
                  <a:cubicBezTo>
                    <a:pt x="9272" y="4197"/>
                    <a:pt x="9256" y="4203"/>
                    <a:pt x="9242" y="4213"/>
                  </a:cubicBezTo>
                  <a:cubicBezTo>
                    <a:pt x="6386" y="2869"/>
                    <a:pt x="3535" y="1457"/>
                    <a:pt x="624" y="238"/>
                  </a:cubicBezTo>
                  <a:close/>
                  <a:moveTo>
                    <a:pt x="871" y="514"/>
                  </a:moveTo>
                  <a:lnTo>
                    <a:pt x="871" y="514"/>
                  </a:lnTo>
                  <a:cubicBezTo>
                    <a:pt x="3616" y="1904"/>
                    <a:pt x="6456" y="3140"/>
                    <a:pt x="9248" y="4424"/>
                  </a:cubicBezTo>
                  <a:cubicBezTo>
                    <a:pt x="8842" y="5041"/>
                    <a:pt x="8371" y="5587"/>
                    <a:pt x="7893" y="6145"/>
                  </a:cubicBezTo>
                  <a:cubicBezTo>
                    <a:pt x="5762" y="4066"/>
                    <a:pt x="3299" y="2249"/>
                    <a:pt x="871" y="514"/>
                  </a:cubicBezTo>
                  <a:close/>
                  <a:moveTo>
                    <a:pt x="105" y="0"/>
                  </a:moveTo>
                  <a:cubicBezTo>
                    <a:pt x="93" y="0"/>
                    <a:pt x="80" y="2"/>
                    <a:pt x="69" y="7"/>
                  </a:cubicBezTo>
                  <a:cubicBezTo>
                    <a:pt x="65" y="6"/>
                    <a:pt x="61" y="6"/>
                    <a:pt x="57" y="6"/>
                  </a:cubicBezTo>
                  <a:cubicBezTo>
                    <a:pt x="27" y="6"/>
                    <a:pt x="7" y="39"/>
                    <a:pt x="17" y="65"/>
                  </a:cubicBezTo>
                  <a:cubicBezTo>
                    <a:pt x="1" y="109"/>
                    <a:pt x="6" y="162"/>
                    <a:pt x="46" y="191"/>
                  </a:cubicBezTo>
                  <a:cubicBezTo>
                    <a:pt x="1391" y="1150"/>
                    <a:pt x="2716" y="2141"/>
                    <a:pt x="4013" y="3165"/>
                  </a:cubicBezTo>
                  <a:cubicBezTo>
                    <a:pt x="5311" y="4188"/>
                    <a:pt x="6545" y="5294"/>
                    <a:pt x="7851" y="6306"/>
                  </a:cubicBezTo>
                  <a:cubicBezTo>
                    <a:pt x="7867" y="6319"/>
                    <a:pt x="7882" y="6324"/>
                    <a:pt x="7897" y="6324"/>
                  </a:cubicBezTo>
                  <a:cubicBezTo>
                    <a:pt x="7943" y="6324"/>
                    <a:pt x="7980" y="6275"/>
                    <a:pt x="7966" y="6228"/>
                  </a:cubicBezTo>
                  <a:cubicBezTo>
                    <a:pt x="8386" y="5876"/>
                    <a:pt x="8746" y="5456"/>
                    <a:pt x="9067" y="5011"/>
                  </a:cubicBezTo>
                  <a:cubicBezTo>
                    <a:pt x="9075" y="5022"/>
                    <a:pt x="9085" y="5032"/>
                    <a:pt x="9102" y="5040"/>
                  </a:cubicBezTo>
                  <a:cubicBezTo>
                    <a:pt x="9299" y="5130"/>
                    <a:pt x="9508" y="5202"/>
                    <a:pt x="9710" y="5282"/>
                  </a:cubicBezTo>
                  <a:cubicBezTo>
                    <a:pt x="9816" y="5322"/>
                    <a:pt x="9927" y="5396"/>
                    <a:pt x="10038" y="5397"/>
                  </a:cubicBezTo>
                  <a:cubicBezTo>
                    <a:pt x="10069" y="5425"/>
                    <a:pt x="10096" y="5453"/>
                    <a:pt x="10129" y="5480"/>
                  </a:cubicBezTo>
                  <a:cubicBezTo>
                    <a:pt x="10147" y="5494"/>
                    <a:pt x="10167" y="5501"/>
                    <a:pt x="10186" y="5501"/>
                  </a:cubicBezTo>
                  <a:cubicBezTo>
                    <a:pt x="10234" y="5501"/>
                    <a:pt x="10279" y="5460"/>
                    <a:pt x="10276" y="5404"/>
                  </a:cubicBezTo>
                  <a:cubicBezTo>
                    <a:pt x="10246" y="4718"/>
                    <a:pt x="10218" y="4030"/>
                    <a:pt x="10166" y="3345"/>
                  </a:cubicBezTo>
                  <a:cubicBezTo>
                    <a:pt x="10912" y="2744"/>
                    <a:pt x="11651" y="2129"/>
                    <a:pt x="12369" y="1499"/>
                  </a:cubicBezTo>
                  <a:cubicBezTo>
                    <a:pt x="12382" y="1500"/>
                    <a:pt x="12393" y="1503"/>
                    <a:pt x="12405" y="1504"/>
                  </a:cubicBezTo>
                  <a:cubicBezTo>
                    <a:pt x="12410" y="1504"/>
                    <a:pt x="12414" y="1505"/>
                    <a:pt x="12418" y="1505"/>
                  </a:cubicBezTo>
                  <a:cubicBezTo>
                    <a:pt x="12507" y="1505"/>
                    <a:pt x="12527" y="1365"/>
                    <a:pt x="12433" y="1350"/>
                  </a:cubicBezTo>
                  <a:cubicBezTo>
                    <a:pt x="12425" y="1349"/>
                    <a:pt x="12420" y="1348"/>
                    <a:pt x="12410" y="1345"/>
                  </a:cubicBezTo>
                  <a:cubicBezTo>
                    <a:pt x="12393" y="1313"/>
                    <a:pt x="12362" y="1287"/>
                    <a:pt x="12326" y="1287"/>
                  </a:cubicBezTo>
                  <a:cubicBezTo>
                    <a:pt x="12307" y="1287"/>
                    <a:pt x="12288" y="1294"/>
                    <a:pt x="12268" y="1309"/>
                  </a:cubicBezTo>
                  <a:cubicBezTo>
                    <a:pt x="12263" y="1315"/>
                    <a:pt x="12259" y="1319"/>
                    <a:pt x="12254" y="1323"/>
                  </a:cubicBezTo>
                  <a:cubicBezTo>
                    <a:pt x="11760" y="1246"/>
                    <a:pt x="11267" y="1173"/>
                    <a:pt x="10769" y="1121"/>
                  </a:cubicBezTo>
                  <a:cubicBezTo>
                    <a:pt x="10759" y="1114"/>
                    <a:pt x="10747" y="1109"/>
                    <a:pt x="10733" y="1107"/>
                  </a:cubicBezTo>
                  <a:cubicBezTo>
                    <a:pt x="7221" y="480"/>
                    <a:pt x="3672" y="113"/>
                    <a:pt x="1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8156303" y="134836"/>
              <a:ext cx="444901" cy="233187"/>
            </a:xfrm>
            <a:custGeom>
              <a:avLst/>
              <a:gdLst/>
              <a:ahLst/>
              <a:cxnLst/>
              <a:rect l="l" t="t" r="r" b="b"/>
              <a:pathLst>
                <a:path w="9469" h="4963" extrusionOk="0">
                  <a:moveTo>
                    <a:pt x="1" y="1"/>
                  </a:moveTo>
                  <a:lnTo>
                    <a:pt x="1" y="1"/>
                  </a:lnTo>
                  <a:cubicBezTo>
                    <a:pt x="2912" y="1221"/>
                    <a:pt x="5763" y="2632"/>
                    <a:pt x="8619" y="3976"/>
                  </a:cubicBezTo>
                  <a:cubicBezTo>
                    <a:pt x="8632" y="3966"/>
                    <a:pt x="8649" y="3960"/>
                    <a:pt x="8666" y="3960"/>
                  </a:cubicBezTo>
                  <a:cubicBezTo>
                    <a:pt x="8684" y="3960"/>
                    <a:pt x="8702" y="3966"/>
                    <a:pt x="8720" y="3981"/>
                  </a:cubicBezTo>
                  <a:cubicBezTo>
                    <a:pt x="8769" y="4018"/>
                    <a:pt x="8817" y="4058"/>
                    <a:pt x="8867" y="4096"/>
                  </a:cubicBezTo>
                  <a:cubicBezTo>
                    <a:pt x="8922" y="4140"/>
                    <a:pt x="8902" y="4209"/>
                    <a:pt x="8855" y="4242"/>
                  </a:cubicBezTo>
                  <a:cubicBezTo>
                    <a:pt x="9038" y="4502"/>
                    <a:pt x="9239" y="4744"/>
                    <a:pt x="9468" y="4963"/>
                  </a:cubicBezTo>
                  <a:cubicBezTo>
                    <a:pt x="9444" y="4373"/>
                    <a:pt x="9418" y="3782"/>
                    <a:pt x="9408" y="3194"/>
                  </a:cubicBezTo>
                  <a:cubicBezTo>
                    <a:pt x="9393" y="3202"/>
                    <a:pt x="9376" y="3208"/>
                    <a:pt x="9356" y="3208"/>
                  </a:cubicBezTo>
                  <a:cubicBezTo>
                    <a:pt x="9347" y="3208"/>
                    <a:pt x="9337" y="3207"/>
                    <a:pt x="9326" y="3204"/>
                  </a:cubicBezTo>
                  <a:cubicBezTo>
                    <a:pt x="6269" y="2228"/>
                    <a:pt x="3221" y="1133"/>
                    <a:pt x="212" y="10"/>
                  </a:cubicBezTo>
                  <a:cubicBezTo>
                    <a:pt x="141" y="8"/>
                    <a:pt x="71" y="3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8188771" y="136339"/>
              <a:ext cx="506404" cy="140861"/>
            </a:xfrm>
            <a:custGeom>
              <a:avLst/>
              <a:gdLst/>
              <a:ahLst/>
              <a:cxnLst/>
              <a:rect l="l" t="t" r="r" b="b"/>
              <a:pathLst>
                <a:path w="10778" h="2998" extrusionOk="0">
                  <a:moveTo>
                    <a:pt x="1" y="1"/>
                  </a:moveTo>
                  <a:cubicBezTo>
                    <a:pt x="2905" y="941"/>
                    <a:pt x="5815" y="1924"/>
                    <a:pt x="8666" y="2997"/>
                  </a:cubicBezTo>
                  <a:cubicBezTo>
                    <a:pt x="8673" y="2988"/>
                    <a:pt x="8677" y="2979"/>
                    <a:pt x="8687" y="2972"/>
                  </a:cubicBezTo>
                  <a:cubicBezTo>
                    <a:pt x="9373" y="2365"/>
                    <a:pt x="10070" y="1768"/>
                    <a:pt x="10777" y="1188"/>
                  </a:cubicBezTo>
                  <a:cubicBezTo>
                    <a:pt x="10352" y="1127"/>
                    <a:pt x="9925" y="1059"/>
                    <a:pt x="9500" y="977"/>
                  </a:cubicBezTo>
                  <a:cubicBezTo>
                    <a:pt x="9488" y="1019"/>
                    <a:pt x="9455" y="1055"/>
                    <a:pt x="9404" y="1055"/>
                  </a:cubicBezTo>
                  <a:cubicBezTo>
                    <a:pt x="9397" y="1055"/>
                    <a:pt x="9389" y="1054"/>
                    <a:pt x="9382" y="1053"/>
                  </a:cubicBezTo>
                  <a:cubicBezTo>
                    <a:pt x="6280" y="498"/>
                    <a:pt x="3148" y="151"/>
                    <a:pt x="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8557236" y="340069"/>
              <a:ext cx="27768" cy="23868"/>
            </a:xfrm>
            <a:custGeom>
              <a:avLst/>
              <a:gdLst/>
              <a:ahLst/>
              <a:cxnLst/>
              <a:rect l="l" t="t" r="r" b="b"/>
              <a:pathLst>
                <a:path w="591" h="508" extrusionOk="0">
                  <a:moveTo>
                    <a:pt x="192" y="0"/>
                  </a:moveTo>
                  <a:cubicBezTo>
                    <a:pt x="129" y="97"/>
                    <a:pt x="65" y="191"/>
                    <a:pt x="0" y="283"/>
                  </a:cubicBezTo>
                  <a:cubicBezTo>
                    <a:pt x="6" y="286"/>
                    <a:pt x="12" y="284"/>
                    <a:pt x="19" y="287"/>
                  </a:cubicBezTo>
                  <a:cubicBezTo>
                    <a:pt x="211" y="351"/>
                    <a:pt x="400" y="431"/>
                    <a:pt x="591" y="507"/>
                  </a:cubicBezTo>
                  <a:cubicBezTo>
                    <a:pt x="444" y="349"/>
                    <a:pt x="309" y="183"/>
                    <a:pt x="1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8168003" y="147851"/>
              <a:ext cx="393640" cy="264573"/>
            </a:xfrm>
            <a:custGeom>
              <a:avLst/>
              <a:gdLst/>
              <a:ahLst/>
              <a:cxnLst/>
              <a:rect l="l" t="t" r="r" b="b"/>
              <a:pathLst>
                <a:path w="8378" h="5631" extrusionOk="0">
                  <a:moveTo>
                    <a:pt x="1" y="0"/>
                  </a:moveTo>
                  <a:lnTo>
                    <a:pt x="1" y="0"/>
                  </a:lnTo>
                  <a:cubicBezTo>
                    <a:pt x="2429" y="1735"/>
                    <a:pt x="4892" y="3554"/>
                    <a:pt x="7023" y="5631"/>
                  </a:cubicBezTo>
                  <a:cubicBezTo>
                    <a:pt x="7501" y="5071"/>
                    <a:pt x="7974" y="4527"/>
                    <a:pt x="8378" y="3910"/>
                  </a:cubicBezTo>
                  <a:cubicBezTo>
                    <a:pt x="5586" y="2626"/>
                    <a:pt x="2746" y="1390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</p:grpSp>
    </p:spTree>
    <p:extLst>
      <p:ext uri="{BB962C8B-B14F-4D97-AF65-F5344CB8AC3E}">
        <p14:creationId xmlns:p14="http://schemas.microsoft.com/office/powerpoint/2010/main" val="103834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DA8B473-DB83-1B41-84E9-8D7C940A4A40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5">
  <p:cSld name="Title only 15"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Google Shape;520;p40"/>
          <p:cNvPicPr preferRelativeResize="0"/>
          <p:nvPr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0"/>
          <p:cNvSpPr txBox="1">
            <a:spLocks noGrp="1"/>
          </p:cNvSpPr>
          <p:nvPr>
            <p:ph type="title"/>
          </p:nvPr>
        </p:nvSpPr>
        <p:spPr>
          <a:xfrm>
            <a:off x="1440000" y="890050"/>
            <a:ext cx="154080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0492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42"/>
          <p:cNvPicPr preferRelativeResize="0"/>
          <p:nvPr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42"/>
          <p:cNvSpPr/>
          <p:nvPr/>
        </p:nvSpPr>
        <p:spPr>
          <a:xfrm rot="9666947">
            <a:off x="17144562" y="9059065"/>
            <a:ext cx="716256" cy="660082"/>
          </a:xfrm>
          <a:custGeom>
            <a:avLst/>
            <a:gdLst/>
            <a:ahLst/>
            <a:cxnLst/>
            <a:rect l="l" t="t" r="r" b="b"/>
            <a:pathLst>
              <a:path w="7205" h="6639" extrusionOk="0">
                <a:moveTo>
                  <a:pt x="3368" y="0"/>
                </a:moveTo>
                <a:cubicBezTo>
                  <a:pt x="3043" y="778"/>
                  <a:pt x="2774" y="1574"/>
                  <a:pt x="2519" y="2377"/>
                </a:cubicBezTo>
                <a:cubicBezTo>
                  <a:pt x="2508" y="2414"/>
                  <a:pt x="2479" y="2430"/>
                  <a:pt x="2450" y="2430"/>
                </a:cubicBezTo>
                <a:cubicBezTo>
                  <a:pt x="2431" y="2430"/>
                  <a:pt x="2411" y="2423"/>
                  <a:pt x="2396" y="2409"/>
                </a:cubicBezTo>
                <a:cubicBezTo>
                  <a:pt x="2387" y="2418"/>
                  <a:pt x="2374" y="2427"/>
                  <a:pt x="2359" y="2429"/>
                </a:cubicBezTo>
                <a:cubicBezTo>
                  <a:pt x="1578" y="2565"/>
                  <a:pt x="788" y="2648"/>
                  <a:pt x="1" y="2743"/>
                </a:cubicBezTo>
                <a:cubicBezTo>
                  <a:pt x="535" y="3242"/>
                  <a:pt x="1116" y="3668"/>
                  <a:pt x="1753" y="4029"/>
                </a:cubicBezTo>
                <a:cubicBezTo>
                  <a:pt x="1854" y="4084"/>
                  <a:pt x="1795" y="4222"/>
                  <a:pt x="1705" y="4228"/>
                </a:cubicBezTo>
                <a:lnTo>
                  <a:pt x="1707" y="4255"/>
                </a:lnTo>
                <a:cubicBezTo>
                  <a:pt x="1713" y="4253"/>
                  <a:pt x="1719" y="4253"/>
                  <a:pt x="1725" y="4253"/>
                </a:cubicBezTo>
                <a:cubicBezTo>
                  <a:pt x="1767" y="4253"/>
                  <a:pt x="1810" y="4289"/>
                  <a:pt x="1792" y="4337"/>
                </a:cubicBezTo>
                <a:cubicBezTo>
                  <a:pt x="1501" y="5088"/>
                  <a:pt x="1269" y="5843"/>
                  <a:pt x="1151" y="6639"/>
                </a:cubicBezTo>
                <a:cubicBezTo>
                  <a:pt x="2006" y="6430"/>
                  <a:pt x="2756" y="6039"/>
                  <a:pt x="3440" y="5477"/>
                </a:cubicBezTo>
                <a:cubicBezTo>
                  <a:pt x="3461" y="5457"/>
                  <a:pt x="3485" y="5450"/>
                  <a:pt x="3508" y="5450"/>
                </a:cubicBezTo>
                <a:cubicBezTo>
                  <a:pt x="3513" y="5450"/>
                  <a:pt x="3517" y="5450"/>
                  <a:pt x="3521" y="5451"/>
                </a:cubicBezTo>
                <a:cubicBezTo>
                  <a:pt x="3533" y="5443"/>
                  <a:pt x="3546" y="5437"/>
                  <a:pt x="3560" y="5437"/>
                </a:cubicBezTo>
                <a:cubicBezTo>
                  <a:pt x="3566" y="5437"/>
                  <a:pt x="3572" y="5438"/>
                  <a:pt x="3579" y="5441"/>
                </a:cubicBezTo>
                <a:cubicBezTo>
                  <a:pt x="4514" y="5738"/>
                  <a:pt x="5431" y="6082"/>
                  <a:pt x="6366" y="6380"/>
                </a:cubicBezTo>
                <a:cubicBezTo>
                  <a:pt x="6348" y="5566"/>
                  <a:pt x="6211" y="4790"/>
                  <a:pt x="6022" y="3997"/>
                </a:cubicBezTo>
                <a:cubicBezTo>
                  <a:pt x="6014" y="4000"/>
                  <a:pt x="6005" y="4001"/>
                  <a:pt x="5997" y="4001"/>
                </a:cubicBezTo>
                <a:cubicBezTo>
                  <a:pt x="5923" y="4001"/>
                  <a:pt x="5857" y="3896"/>
                  <a:pt x="5917" y="3817"/>
                </a:cubicBezTo>
                <a:cubicBezTo>
                  <a:pt x="6338" y="3274"/>
                  <a:pt x="6771" y="2740"/>
                  <a:pt x="7205" y="2210"/>
                </a:cubicBezTo>
                <a:lnTo>
                  <a:pt x="7205" y="2210"/>
                </a:lnTo>
                <a:cubicBezTo>
                  <a:pt x="6397" y="2263"/>
                  <a:pt x="5587" y="2325"/>
                  <a:pt x="4776" y="2337"/>
                </a:cubicBezTo>
                <a:cubicBezTo>
                  <a:pt x="4775" y="2337"/>
                  <a:pt x="4774" y="2337"/>
                  <a:pt x="4774" y="2337"/>
                </a:cubicBezTo>
                <a:cubicBezTo>
                  <a:pt x="4698" y="2337"/>
                  <a:pt x="4700" y="2231"/>
                  <a:pt x="4771" y="2216"/>
                </a:cubicBezTo>
                <a:cubicBezTo>
                  <a:pt x="4384" y="1424"/>
                  <a:pt x="3918" y="685"/>
                  <a:pt x="3368" y="0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  <p:grpSp>
        <p:nvGrpSpPr>
          <p:cNvPr id="530" name="Google Shape;530;p42"/>
          <p:cNvGrpSpPr/>
          <p:nvPr/>
        </p:nvGrpSpPr>
        <p:grpSpPr>
          <a:xfrm rot="-1418412" flipH="1">
            <a:off x="210871" y="568158"/>
            <a:ext cx="1756170" cy="1419356"/>
            <a:chOff x="8127125" y="123700"/>
            <a:chExt cx="878068" cy="709664"/>
          </a:xfrm>
        </p:grpSpPr>
        <p:sp>
          <p:nvSpPr>
            <p:cNvPr id="531" name="Google Shape;531;p42"/>
            <p:cNvSpPr/>
            <p:nvPr/>
          </p:nvSpPr>
          <p:spPr>
            <a:xfrm>
              <a:off x="8651584" y="314979"/>
              <a:ext cx="353609" cy="518386"/>
            </a:xfrm>
            <a:custGeom>
              <a:avLst/>
              <a:gdLst/>
              <a:ahLst/>
              <a:cxnLst/>
              <a:rect l="l" t="t" r="r" b="b"/>
              <a:pathLst>
                <a:path w="7526" h="11033" extrusionOk="0">
                  <a:moveTo>
                    <a:pt x="2182" y="2710"/>
                  </a:moveTo>
                  <a:cubicBezTo>
                    <a:pt x="2526" y="2710"/>
                    <a:pt x="2883" y="2805"/>
                    <a:pt x="3204" y="2925"/>
                  </a:cubicBezTo>
                  <a:cubicBezTo>
                    <a:pt x="3135" y="3470"/>
                    <a:pt x="2834" y="3954"/>
                    <a:pt x="2222" y="4144"/>
                  </a:cubicBezTo>
                  <a:cubicBezTo>
                    <a:pt x="2109" y="4181"/>
                    <a:pt x="1994" y="4200"/>
                    <a:pt x="1880" y="4200"/>
                  </a:cubicBezTo>
                  <a:cubicBezTo>
                    <a:pt x="1747" y="4200"/>
                    <a:pt x="1615" y="4175"/>
                    <a:pt x="1482" y="4126"/>
                  </a:cubicBezTo>
                  <a:cubicBezTo>
                    <a:pt x="1341" y="3902"/>
                    <a:pt x="1201" y="3681"/>
                    <a:pt x="1061" y="3460"/>
                  </a:cubicBezTo>
                  <a:cubicBezTo>
                    <a:pt x="1053" y="3059"/>
                    <a:pt x="1503" y="2822"/>
                    <a:pt x="1826" y="2749"/>
                  </a:cubicBezTo>
                  <a:cubicBezTo>
                    <a:pt x="1942" y="2722"/>
                    <a:pt x="2061" y="2710"/>
                    <a:pt x="2182" y="2710"/>
                  </a:cubicBezTo>
                  <a:close/>
                  <a:moveTo>
                    <a:pt x="4327" y="7162"/>
                  </a:moveTo>
                  <a:cubicBezTo>
                    <a:pt x="4701" y="7162"/>
                    <a:pt x="5080" y="7254"/>
                    <a:pt x="5427" y="7413"/>
                  </a:cubicBezTo>
                  <a:cubicBezTo>
                    <a:pt x="5383" y="7520"/>
                    <a:pt x="5331" y="7625"/>
                    <a:pt x="5274" y="7726"/>
                  </a:cubicBezTo>
                  <a:cubicBezTo>
                    <a:pt x="5025" y="8165"/>
                    <a:pt x="4636" y="8586"/>
                    <a:pt x="4156" y="8769"/>
                  </a:cubicBezTo>
                  <a:cubicBezTo>
                    <a:pt x="4009" y="8823"/>
                    <a:pt x="3865" y="8852"/>
                    <a:pt x="3728" y="8852"/>
                  </a:cubicBezTo>
                  <a:cubicBezTo>
                    <a:pt x="3426" y="8852"/>
                    <a:pt x="3160" y="8713"/>
                    <a:pt x="2990" y="8405"/>
                  </a:cubicBezTo>
                  <a:cubicBezTo>
                    <a:pt x="2713" y="7901"/>
                    <a:pt x="3103" y="7491"/>
                    <a:pt x="3570" y="7303"/>
                  </a:cubicBezTo>
                  <a:cubicBezTo>
                    <a:pt x="3811" y="7207"/>
                    <a:pt x="4068" y="7162"/>
                    <a:pt x="4327" y="7162"/>
                  </a:cubicBezTo>
                  <a:close/>
                  <a:moveTo>
                    <a:pt x="402" y="1"/>
                  </a:moveTo>
                  <a:cubicBezTo>
                    <a:pt x="298" y="1"/>
                    <a:pt x="193" y="6"/>
                    <a:pt x="88" y="16"/>
                  </a:cubicBezTo>
                  <a:cubicBezTo>
                    <a:pt x="1" y="24"/>
                    <a:pt x="11" y="154"/>
                    <a:pt x="95" y="154"/>
                  </a:cubicBezTo>
                  <a:cubicBezTo>
                    <a:pt x="96" y="154"/>
                    <a:pt x="98" y="154"/>
                    <a:pt x="100" y="154"/>
                  </a:cubicBezTo>
                  <a:cubicBezTo>
                    <a:pt x="166" y="150"/>
                    <a:pt x="232" y="148"/>
                    <a:pt x="298" y="148"/>
                  </a:cubicBezTo>
                  <a:cubicBezTo>
                    <a:pt x="1293" y="148"/>
                    <a:pt x="2256" y="584"/>
                    <a:pt x="2831" y="1423"/>
                  </a:cubicBezTo>
                  <a:cubicBezTo>
                    <a:pt x="3087" y="1797"/>
                    <a:pt x="3231" y="2279"/>
                    <a:pt x="3217" y="2739"/>
                  </a:cubicBezTo>
                  <a:cubicBezTo>
                    <a:pt x="2900" y="2629"/>
                    <a:pt x="2503" y="2536"/>
                    <a:pt x="2125" y="2536"/>
                  </a:cubicBezTo>
                  <a:cubicBezTo>
                    <a:pt x="1596" y="2536"/>
                    <a:pt x="1105" y="2716"/>
                    <a:pt x="922" y="3279"/>
                  </a:cubicBezTo>
                  <a:cubicBezTo>
                    <a:pt x="697" y="3974"/>
                    <a:pt x="1316" y="4366"/>
                    <a:pt x="1920" y="4366"/>
                  </a:cubicBezTo>
                  <a:cubicBezTo>
                    <a:pt x="2073" y="4366"/>
                    <a:pt x="2225" y="4341"/>
                    <a:pt x="2362" y="4289"/>
                  </a:cubicBezTo>
                  <a:cubicBezTo>
                    <a:pt x="2969" y="4062"/>
                    <a:pt x="3299" y="3562"/>
                    <a:pt x="3391" y="2998"/>
                  </a:cubicBezTo>
                  <a:cubicBezTo>
                    <a:pt x="3395" y="2998"/>
                    <a:pt x="3398" y="3001"/>
                    <a:pt x="3402" y="3003"/>
                  </a:cubicBezTo>
                  <a:cubicBezTo>
                    <a:pt x="4298" y="3386"/>
                    <a:pt x="5084" y="4099"/>
                    <a:pt x="5446" y="5016"/>
                  </a:cubicBezTo>
                  <a:cubicBezTo>
                    <a:pt x="5724" y="5717"/>
                    <a:pt x="5741" y="6520"/>
                    <a:pt x="5495" y="7233"/>
                  </a:cubicBezTo>
                  <a:cubicBezTo>
                    <a:pt x="5156" y="7073"/>
                    <a:pt x="4780" y="6981"/>
                    <a:pt x="4380" y="6981"/>
                  </a:cubicBezTo>
                  <a:cubicBezTo>
                    <a:pt x="4203" y="6981"/>
                    <a:pt x="4022" y="6999"/>
                    <a:pt x="3837" y="7037"/>
                  </a:cubicBezTo>
                  <a:cubicBezTo>
                    <a:pt x="3128" y="7183"/>
                    <a:pt x="2263" y="7928"/>
                    <a:pt x="2894" y="8664"/>
                  </a:cubicBezTo>
                  <a:cubicBezTo>
                    <a:pt x="3121" y="8928"/>
                    <a:pt x="3393" y="9034"/>
                    <a:pt x="3674" y="9034"/>
                  </a:cubicBezTo>
                  <a:cubicBezTo>
                    <a:pt x="4262" y="9034"/>
                    <a:pt x="4889" y="8570"/>
                    <a:pt x="5226" y="8118"/>
                  </a:cubicBezTo>
                  <a:cubicBezTo>
                    <a:pt x="5376" y="7916"/>
                    <a:pt x="5495" y="7708"/>
                    <a:pt x="5588" y="7495"/>
                  </a:cubicBezTo>
                  <a:cubicBezTo>
                    <a:pt x="5919" y="7672"/>
                    <a:pt x="6210" y="7911"/>
                    <a:pt x="6428" y="8191"/>
                  </a:cubicBezTo>
                  <a:cubicBezTo>
                    <a:pt x="7037" y="8981"/>
                    <a:pt x="7090" y="10011"/>
                    <a:pt x="6734" y="10915"/>
                  </a:cubicBezTo>
                  <a:cubicBezTo>
                    <a:pt x="6709" y="10980"/>
                    <a:pt x="6764" y="11032"/>
                    <a:pt x="6816" y="11032"/>
                  </a:cubicBezTo>
                  <a:cubicBezTo>
                    <a:pt x="6842" y="11032"/>
                    <a:pt x="6868" y="11019"/>
                    <a:pt x="6883" y="10986"/>
                  </a:cubicBezTo>
                  <a:cubicBezTo>
                    <a:pt x="7526" y="9595"/>
                    <a:pt x="6871" y="8001"/>
                    <a:pt x="5662" y="7318"/>
                  </a:cubicBezTo>
                  <a:cubicBezTo>
                    <a:pt x="6317" y="5544"/>
                    <a:pt x="5172" y="3541"/>
                    <a:pt x="3411" y="2815"/>
                  </a:cubicBezTo>
                  <a:cubicBezTo>
                    <a:pt x="3439" y="2423"/>
                    <a:pt x="3357" y="2011"/>
                    <a:pt x="3179" y="1648"/>
                  </a:cubicBezTo>
                  <a:cubicBezTo>
                    <a:pt x="2659" y="596"/>
                    <a:pt x="1542" y="1"/>
                    <a:pt x="4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32" name="Google Shape;532;p42"/>
            <p:cNvSpPr/>
            <p:nvPr/>
          </p:nvSpPr>
          <p:spPr>
            <a:xfrm>
              <a:off x="8127125" y="123700"/>
              <a:ext cx="588628" cy="297133"/>
            </a:xfrm>
            <a:custGeom>
              <a:avLst/>
              <a:gdLst/>
              <a:ahLst/>
              <a:cxnLst/>
              <a:rect l="l" t="t" r="r" b="b"/>
              <a:pathLst>
                <a:path w="12528" h="6324" extrusionOk="0">
                  <a:moveTo>
                    <a:pt x="1313" y="269"/>
                  </a:moveTo>
                  <a:lnTo>
                    <a:pt x="1313" y="269"/>
                  </a:lnTo>
                  <a:cubicBezTo>
                    <a:pt x="4460" y="419"/>
                    <a:pt x="7592" y="765"/>
                    <a:pt x="10695" y="1320"/>
                  </a:cubicBezTo>
                  <a:cubicBezTo>
                    <a:pt x="10703" y="1321"/>
                    <a:pt x="10710" y="1322"/>
                    <a:pt x="10717" y="1322"/>
                  </a:cubicBezTo>
                  <a:cubicBezTo>
                    <a:pt x="10767" y="1322"/>
                    <a:pt x="10801" y="1287"/>
                    <a:pt x="10813" y="1245"/>
                  </a:cubicBezTo>
                  <a:cubicBezTo>
                    <a:pt x="11236" y="1327"/>
                    <a:pt x="11664" y="1396"/>
                    <a:pt x="12089" y="1457"/>
                  </a:cubicBezTo>
                  <a:cubicBezTo>
                    <a:pt x="11382" y="2037"/>
                    <a:pt x="10684" y="2634"/>
                    <a:pt x="9999" y="3241"/>
                  </a:cubicBezTo>
                  <a:cubicBezTo>
                    <a:pt x="9990" y="3248"/>
                    <a:pt x="9985" y="3257"/>
                    <a:pt x="9978" y="3265"/>
                  </a:cubicBezTo>
                  <a:cubicBezTo>
                    <a:pt x="7127" y="2192"/>
                    <a:pt x="4217" y="1209"/>
                    <a:pt x="1313" y="269"/>
                  </a:cubicBezTo>
                  <a:close/>
                  <a:moveTo>
                    <a:pt x="9346" y="4605"/>
                  </a:moveTo>
                  <a:cubicBezTo>
                    <a:pt x="9464" y="4788"/>
                    <a:pt x="9598" y="4955"/>
                    <a:pt x="9745" y="5112"/>
                  </a:cubicBezTo>
                  <a:cubicBezTo>
                    <a:pt x="9554" y="5036"/>
                    <a:pt x="9365" y="4957"/>
                    <a:pt x="9171" y="4892"/>
                  </a:cubicBezTo>
                  <a:cubicBezTo>
                    <a:pt x="9165" y="4888"/>
                    <a:pt x="9160" y="4890"/>
                    <a:pt x="9153" y="4888"/>
                  </a:cubicBezTo>
                  <a:cubicBezTo>
                    <a:pt x="9219" y="4795"/>
                    <a:pt x="9283" y="4701"/>
                    <a:pt x="9346" y="4605"/>
                  </a:cubicBezTo>
                  <a:close/>
                  <a:moveTo>
                    <a:pt x="624" y="238"/>
                  </a:moveTo>
                  <a:lnTo>
                    <a:pt x="624" y="238"/>
                  </a:lnTo>
                  <a:cubicBezTo>
                    <a:pt x="695" y="239"/>
                    <a:pt x="764" y="244"/>
                    <a:pt x="835" y="247"/>
                  </a:cubicBezTo>
                  <a:cubicBezTo>
                    <a:pt x="3844" y="1371"/>
                    <a:pt x="6893" y="2465"/>
                    <a:pt x="9950" y="3441"/>
                  </a:cubicBezTo>
                  <a:cubicBezTo>
                    <a:pt x="9960" y="3444"/>
                    <a:pt x="9969" y="3445"/>
                    <a:pt x="9978" y="3445"/>
                  </a:cubicBezTo>
                  <a:cubicBezTo>
                    <a:pt x="9997" y="3445"/>
                    <a:pt x="10014" y="3439"/>
                    <a:pt x="10029" y="3431"/>
                  </a:cubicBezTo>
                  <a:cubicBezTo>
                    <a:pt x="10039" y="4019"/>
                    <a:pt x="10065" y="4610"/>
                    <a:pt x="10089" y="5200"/>
                  </a:cubicBezTo>
                  <a:cubicBezTo>
                    <a:pt x="9860" y="4981"/>
                    <a:pt x="9659" y="4739"/>
                    <a:pt x="9478" y="4478"/>
                  </a:cubicBezTo>
                  <a:cubicBezTo>
                    <a:pt x="9525" y="4446"/>
                    <a:pt x="9545" y="4377"/>
                    <a:pt x="9490" y="4333"/>
                  </a:cubicBezTo>
                  <a:cubicBezTo>
                    <a:pt x="9441" y="4295"/>
                    <a:pt x="9392" y="4255"/>
                    <a:pt x="9344" y="4218"/>
                  </a:cubicBezTo>
                  <a:cubicBezTo>
                    <a:pt x="9326" y="4203"/>
                    <a:pt x="9308" y="4197"/>
                    <a:pt x="9290" y="4197"/>
                  </a:cubicBezTo>
                  <a:cubicBezTo>
                    <a:pt x="9272" y="4197"/>
                    <a:pt x="9256" y="4203"/>
                    <a:pt x="9242" y="4213"/>
                  </a:cubicBezTo>
                  <a:cubicBezTo>
                    <a:pt x="6386" y="2869"/>
                    <a:pt x="3535" y="1457"/>
                    <a:pt x="624" y="238"/>
                  </a:cubicBezTo>
                  <a:close/>
                  <a:moveTo>
                    <a:pt x="871" y="514"/>
                  </a:moveTo>
                  <a:lnTo>
                    <a:pt x="871" y="514"/>
                  </a:lnTo>
                  <a:cubicBezTo>
                    <a:pt x="3616" y="1904"/>
                    <a:pt x="6456" y="3140"/>
                    <a:pt x="9248" y="4424"/>
                  </a:cubicBezTo>
                  <a:cubicBezTo>
                    <a:pt x="8842" y="5041"/>
                    <a:pt x="8371" y="5587"/>
                    <a:pt x="7893" y="6145"/>
                  </a:cubicBezTo>
                  <a:cubicBezTo>
                    <a:pt x="5762" y="4066"/>
                    <a:pt x="3299" y="2249"/>
                    <a:pt x="871" y="514"/>
                  </a:cubicBezTo>
                  <a:close/>
                  <a:moveTo>
                    <a:pt x="105" y="0"/>
                  </a:moveTo>
                  <a:cubicBezTo>
                    <a:pt x="93" y="0"/>
                    <a:pt x="80" y="2"/>
                    <a:pt x="69" y="7"/>
                  </a:cubicBezTo>
                  <a:cubicBezTo>
                    <a:pt x="65" y="6"/>
                    <a:pt x="61" y="6"/>
                    <a:pt x="57" y="6"/>
                  </a:cubicBezTo>
                  <a:cubicBezTo>
                    <a:pt x="27" y="6"/>
                    <a:pt x="7" y="39"/>
                    <a:pt x="17" y="65"/>
                  </a:cubicBezTo>
                  <a:cubicBezTo>
                    <a:pt x="1" y="109"/>
                    <a:pt x="6" y="162"/>
                    <a:pt x="46" y="191"/>
                  </a:cubicBezTo>
                  <a:cubicBezTo>
                    <a:pt x="1391" y="1150"/>
                    <a:pt x="2716" y="2141"/>
                    <a:pt x="4013" y="3165"/>
                  </a:cubicBezTo>
                  <a:cubicBezTo>
                    <a:pt x="5311" y="4188"/>
                    <a:pt x="6545" y="5294"/>
                    <a:pt x="7851" y="6306"/>
                  </a:cubicBezTo>
                  <a:cubicBezTo>
                    <a:pt x="7867" y="6319"/>
                    <a:pt x="7882" y="6324"/>
                    <a:pt x="7897" y="6324"/>
                  </a:cubicBezTo>
                  <a:cubicBezTo>
                    <a:pt x="7943" y="6324"/>
                    <a:pt x="7980" y="6275"/>
                    <a:pt x="7966" y="6228"/>
                  </a:cubicBezTo>
                  <a:cubicBezTo>
                    <a:pt x="8386" y="5876"/>
                    <a:pt x="8746" y="5456"/>
                    <a:pt x="9067" y="5011"/>
                  </a:cubicBezTo>
                  <a:cubicBezTo>
                    <a:pt x="9075" y="5022"/>
                    <a:pt x="9085" y="5032"/>
                    <a:pt x="9102" y="5040"/>
                  </a:cubicBezTo>
                  <a:cubicBezTo>
                    <a:pt x="9299" y="5130"/>
                    <a:pt x="9508" y="5202"/>
                    <a:pt x="9710" y="5282"/>
                  </a:cubicBezTo>
                  <a:cubicBezTo>
                    <a:pt x="9816" y="5322"/>
                    <a:pt x="9927" y="5396"/>
                    <a:pt x="10038" y="5397"/>
                  </a:cubicBezTo>
                  <a:cubicBezTo>
                    <a:pt x="10069" y="5425"/>
                    <a:pt x="10096" y="5453"/>
                    <a:pt x="10129" y="5480"/>
                  </a:cubicBezTo>
                  <a:cubicBezTo>
                    <a:pt x="10147" y="5494"/>
                    <a:pt x="10167" y="5501"/>
                    <a:pt x="10186" y="5501"/>
                  </a:cubicBezTo>
                  <a:cubicBezTo>
                    <a:pt x="10234" y="5501"/>
                    <a:pt x="10279" y="5460"/>
                    <a:pt x="10276" y="5404"/>
                  </a:cubicBezTo>
                  <a:cubicBezTo>
                    <a:pt x="10246" y="4718"/>
                    <a:pt x="10218" y="4030"/>
                    <a:pt x="10166" y="3345"/>
                  </a:cubicBezTo>
                  <a:cubicBezTo>
                    <a:pt x="10912" y="2744"/>
                    <a:pt x="11651" y="2129"/>
                    <a:pt x="12369" y="1499"/>
                  </a:cubicBezTo>
                  <a:cubicBezTo>
                    <a:pt x="12382" y="1500"/>
                    <a:pt x="12393" y="1503"/>
                    <a:pt x="12405" y="1504"/>
                  </a:cubicBezTo>
                  <a:cubicBezTo>
                    <a:pt x="12410" y="1504"/>
                    <a:pt x="12414" y="1505"/>
                    <a:pt x="12418" y="1505"/>
                  </a:cubicBezTo>
                  <a:cubicBezTo>
                    <a:pt x="12507" y="1505"/>
                    <a:pt x="12527" y="1365"/>
                    <a:pt x="12433" y="1350"/>
                  </a:cubicBezTo>
                  <a:cubicBezTo>
                    <a:pt x="12425" y="1349"/>
                    <a:pt x="12420" y="1348"/>
                    <a:pt x="12410" y="1345"/>
                  </a:cubicBezTo>
                  <a:cubicBezTo>
                    <a:pt x="12393" y="1313"/>
                    <a:pt x="12362" y="1287"/>
                    <a:pt x="12326" y="1287"/>
                  </a:cubicBezTo>
                  <a:cubicBezTo>
                    <a:pt x="12307" y="1287"/>
                    <a:pt x="12288" y="1294"/>
                    <a:pt x="12268" y="1309"/>
                  </a:cubicBezTo>
                  <a:cubicBezTo>
                    <a:pt x="12263" y="1315"/>
                    <a:pt x="12259" y="1319"/>
                    <a:pt x="12254" y="1323"/>
                  </a:cubicBezTo>
                  <a:cubicBezTo>
                    <a:pt x="11760" y="1246"/>
                    <a:pt x="11267" y="1173"/>
                    <a:pt x="10769" y="1121"/>
                  </a:cubicBezTo>
                  <a:cubicBezTo>
                    <a:pt x="10759" y="1114"/>
                    <a:pt x="10747" y="1109"/>
                    <a:pt x="10733" y="1107"/>
                  </a:cubicBezTo>
                  <a:cubicBezTo>
                    <a:pt x="7221" y="480"/>
                    <a:pt x="3672" y="113"/>
                    <a:pt x="1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33" name="Google Shape;533;p42"/>
            <p:cNvSpPr/>
            <p:nvPr/>
          </p:nvSpPr>
          <p:spPr>
            <a:xfrm>
              <a:off x="8156303" y="134836"/>
              <a:ext cx="444901" cy="233187"/>
            </a:xfrm>
            <a:custGeom>
              <a:avLst/>
              <a:gdLst/>
              <a:ahLst/>
              <a:cxnLst/>
              <a:rect l="l" t="t" r="r" b="b"/>
              <a:pathLst>
                <a:path w="9469" h="4963" extrusionOk="0">
                  <a:moveTo>
                    <a:pt x="1" y="1"/>
                  </a:moveTo>
                  <a:lnTo>
                    <a:pt x="1" y="1"/>
                  </a:lnTo>
                  <a:cubicBezTo>
                    <a:pt x="2912" y="1221"/>
                    <a:pt x="5763" y="2632"/>
                    <a:pt x="8619" y="3976"/>
                  </a:cubicBezTo>
                  <a:cubicBezTo>
                    <a:pt x="8632" y="3966"/>
                    <a:pt x="8649" y="3960"/>
                    <a:pt x="8666" y="3960"/>
                  </a:cubicBezTo>
                  <a:cubicBezTo>
                    <a:pt x="8684" y="3960"/>
                    <a:pt x="8702" y="3966"/>
                    <a:pt x="8720" y="3981"/>
                  </a:cubicBezTo>
                  <a:cubicBezTo>
                    <a:pt x="8769" y="4018"/>
                    <a:pt x="8817" y="4058"/>
                    <a:pt x="8867" y="4096"/>
                  </a:cubicBezTo>
                  <a:cubicBezTo>
                    <a:pt x="8922" y="4140"/>
                    <a:pt x="8902" y="4209"/>
                    <a:pt x="8855" y="4242"/>
                  </a:cubicBezTo>
                  <a:cubicBezTo>
                    <a:pt x="9038" y="4502"/>
                    <a:pt x="9239" y="4744"/>
                    <a:pt x="9468" y="4963"/>
                  </a:cubicBezTo>
                  <a:cubicBezTo>
                    <a:pt x="9444" y="4373"/>
                    <a:pt x="9418" y="3782"/>
                    <a:pt x="9408" y="3194"/>
                  </a:cubicBezTo>
                  <a:cubicBezTo>
                    <a:pt x="9393" y="3202"/>
                    <a:pt x="9376" y="3208"/>
                    <a:pt x="9356" y="3208"/>
                  </a:cubicBezTo>
                  <a:cubicBezTo>
                    <a:pt x="9347" y="3208"/>
                    <a:pt x="9337" y="3207"/>
                    <a:pt x="9326" y="3204"/>
                  </a:cubicBezTo>
                  <a:cubicBezTo>
                    <a:pt x="6269" y="2228"/>
                    <a:pt x="3221" y="1133"/>
                    <a:pt x="212" y="10"/>
                  </a:cubicBezTo>
                  <a:cubicBezTo>
                    <a:pt x="141" y="8"/>
                    <a:pt x="71" y="3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34" name="Google Shape;534;p42"/>
            <p:cNvSpPr/>
            <p:nvPr/>
          </p:nvSpPr>
          <p:spPr>
            <a:xfrm>
              <a:off x="8188771" y="136339"/>
              <a:ext cx="506404" cy="140861"/>
            </a:xfrm>
            <a:custGeom>
              <a:avLst/>
              <a:gdLst/>
              <a:ahLst/>
              <a:cxnLst/>
              <a:rect l="l" t="t" r="r" b="b"/>
              <a:pathLst>
                <a:path w="10778" h="2998" extrusionOk="0">
                  <a:moveTo>
                    <a:pt x="1" y="1"/>
                  </a:moveTo>
                  <a:cubicBezTo>
                    <a:pt x="2905" y="941"/>
                    <a:pt x="5815" y="1924"/>
                    <a:pt x="8666" y="2997"/>
                  </a:cubicBezTo>
                  <a:cubicBezTo>
                    <a:pt x="8673" y="2988"/>
                    <a:pt x="8677" y="2979"/>
                    <a:pt x="8687" y="2972"/>
                  </a:cubicBezTo>
                  <a:cubicBezTo>
                    <a:pt x="9373" y="2365"/>
                    <a:pt x="10070" y="1768"/>
                    <a:pt x="10777" y="1188"/>
                  </a:cubicBezTo>
                  <a:cubicBezTo>
                    <a:pt x="10352" y="1127"/>
                    <a:pt x="9925" y="1059"/>
                    <a:pt x="9500" y="977"/>
                  </a:cubicBezTo>
                  <a:cubicBezTo>
                    <a:pt x="9488" y="1019"/>
                    <a:pt x="9455" y="1055"/>
                    <a:pt x="9404" y="1055"/>
                  </a:cubicBezTo>
                  <a:cubicBezTo>
                    <a:pt x="9397" y="1055"/>
                    <a:pt x="9389" y="1054"/>
                    <a:pt x="9382" y="1053"/>
                  </a:cubicBezTo>
                  <a:cubicBezTo>
                    <a:pt x="6280" y="498"/>
                    <a:pt x="3148" y="151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35" name="Google Shape;535;p42"/>
            <p:cNvSpPr/>
            <p:nvPr/>
          </p:nvSpPr>
          <p:spPr>
            <a:xfrm>
              <a:off x="8557236" y="340069"/>
              <a:ext cx="27768" cy="23868"/>
            </a:xfrm>
            <a:custGeom>
              <a:avLst/>
              <a:gdLst/>
              <a:ahLst/>
              <a:cxnLst/>
              <a:rect l="l" t="t" r="r" b="b"/>
              <a:pathLst>
                <a:path w="591" h="508" extrusionOk="0">
                  <a:moveTo>
                    <a:pt x="192" y="0"/>
                  </a:moveTo>
                  <a:cubicBezTo>
                    <a:pt x="129" y="97"/>
                    <a:pt x="65" y="191"/>
                    <a:pt x="0" y="283"/>
                  </a:cubicBezTo>
                  <a:cubicBezTo>
                    <a:pt x="6" y="286"/>
                    <a:pt x="12" y="284"/>
                    <a:pt x="19" y="287"/>
                  </a:cubicBezTo>
                  <a:cubicBezTo>
                    <a:pt x="211" y="351"/>
                    <a:pt x="400" y="431"/>
                    <a:pt x="591" y="507"/>
                  </a:cubicBezTo>
                  <a:cubicBezTo>
                    <a:pt x="444" y="349"/>
                    <a:pt x="309" y="183"/>
                    <a:pt x="1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36" name="Google Shape;536;p42"/>
            <p:cNvSpPr/>
            <p:nvPr/>
          </p:nvSpPr>
          <p:spPr>
            <a:xfrm>
              <a:off x="8168003" y="147851"/>
              <a:ext cx="393640" cy="264573"/>
            </a:xfrm>
            <a:custGeom>
              <a:avLst/>
              <a:gdLst/>
              <a:ahLst/>
              <a:cxnLst/>
              <a:rect l="l" t="t" r="r" b="b"/>
              <a:pathLst>
                <a:path w="8378" h="5631" extrusionOk="0">
                  <a:moveTo>
                    <a:pt x="1" y="0"/>
                  </a:moveTo>
                  <a:lnTo>
                    <a:pt x="1" y="0"/>
                  </a:lnTo>
                  <a:cubicBezTo>
                    <a:pt x="2429" y="1735"/>
                    <a:pt x="4892" y="3554"/>
                    <a:pt x="7023" y="5631"/>
                  </a:cubicBezTo>
                  <a:cubicBezTo>
                    <a:pt x="7501" y="5071"/>
                    <a:pt x="7974" y="4527"/>
                    <a:pt x="8378" y="3910"/>
                  </a:cubicBezTo>
                  <a:cubicBezTo>
                    <a:pt x="5586" y="2626"/>
                    <a:pt x="2746" y="139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</p:grpSp>
    </p:spTree>
    <p:extLst>
      <p:ext uri="{BB962C8B-B14F-4D97-AF65-F5344CB8AC3E}">
        <p14:creationId xmlns:p14="http://schemas.microsoft.com/office/powerpoint/2010/main" val="36754631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8" name="Google Shape;538;p43"/>
          <p:cNvPicPr preferRelativeResize="0"/>
          <p:nvPr/>
        </p:nvPicPr>
        <p:blipFill rotWithShape="1">
          <a:blip r:embed="rId2">
            <a:alphaModFix amt="32000"/>
          </a:blip>
          <a:srcRect t="21875" b="21875"/>
          <a:stretch/>
        </p:blipFill>
        <p:spPr>
          <a:xfrm>
            <a:off x="0" y="0"/>
            <a:ext cx="18288004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9" name="Google Shape;539;p43"/>
          <p:cNvGrpSpPr/>
          <p:nvPr/>
        </p:nvGrpSpPr>
        <p:grpSpPr>
          <a:xfrm rot="-3252464">
            <a:off x="165489" y="7066635"/>
            <a:ext cx="1014834" cy="1054826"/>
            <a:chOff x="135950" y="4225850"/>
            <a:chExt cx="550988" cy="572700"/>
          </a:xfrm>
        </p:grpSpPr>
        <p:sp>
          <p:nvSpPr>
            <p:cNvPr id="540" name="Google Shape;540;p43"/>
            <p:cNvSpPr/>
            <p:nvPr/>
          </p:nvSpPr>
          <p:spPr>
            <a:xfrm>
              <a:off x="264934" y="4462106"/>
              <a:ext cx="422004" cy="336444"/>
            </a:xfrm>
            <a:custGeom>
              <a:avLst/>
              <a:gdLst/>
              <a:ahLst/>
              <a:cxnLst/>
              <a:rect l="l" t="t" r="r" b="b"/>
              <a:pathLst>
                <a:path w="9174" h="7314" extrusionOk="0">
                  <a:moveTo>
                    <a:pt x="9054" y="1"/>
                  </a:moveTo>
                  <a:cubicBezTo>
                    <a:pt x="9019" y="1"/>
                    <a:pt x="8985" y="18"/>
                    <a:pt x="8970" y="56"/>
                  </a:cubicBezTo>
                  <a:cubicBezTo>
                    <a:pt x="8968" y="67"/>
                    <a:pt x="8964" y="77"/>
                    <a:pt x="8960" y="88"/>
                  </a:cubicBezTo>
                  <a:cubicBezTo>
                    <a:pt x="8933" y="76"/>
                    <a:pt x="8907" y="66"/>
                    <a:pt x="8879" y="54"/>
                  </a:cubicBezTo>
                  <a:lnTo>
                    <a:pt x="8836" y="142"/>
                  </a:lnTo>
                  <a:cubicBezTo>
                    <a:pt x="8865" y="158"/>
                    <a:pt x="8896" y="172"/>
                    <a:pt x="8925" y="186"/>
                  </a:cubicBezTo>
                  <a:cubicBezTo>
                    <a:pt x="8701" y="800"/>
                    <a:pt x="8511" y="1441"/>
                    <a:pt x="8353" y="2076"/>
                  </a:cubicBezTo>
                  <a:cubicBezTo>
                    <a:pt x="7875" y="1404"/>
                    <a:pt x="7259" y="671"/>
                    <a:pt x="6385" y="620"/>
                  </a:cubicBezTo>
                  <a:cubicBezTo>
                    <a:pt x="6357" y="618"/>
                    <a:pt x="6329" y="618"/>
                    <a:pt x="6300" y="618"/>
                  </a:cubicBezTo>
                  <a:cubicBezTo>
                    <a:pt x="5626" y="618"/>
                    <a:pt x="5011" y="1085"/>
                    <a:pt x="4781" y="1717"/>
                  </a:cubicBezTo>
                  <a:cubicBezTo>
                    <a:pt x="4273" y="3119"/>
                    <a:pt x="5551" y="4229"/>
                    <a:pt x="6837" y="4229"/>
                  </a:cubicBezTo>
                  <a:cubicBezTo>
                    <a:pt x="6962" y="4229"/>
                    <a:pt x="7087" y="4218"/>
                    <a:pt x="7210" y="4197"/>
                  </a:cubicBezTo>
                  <a:lnTo>
                    <a:pt x="7210" y="4197"/>
                  </a:lnTo>
                  <a:cubicBezTo>
                    <a:pt x="7203" y="4219"/>
                    <a:pt x="7202" y="4243"/>
                    <a:pt x="7210" y="4264"/>
                  </a:cubicBezTo>
                  <a:lnTo>
                    <a:pt x="7227" y="4307"/>
                  </a:lnTo>
                  <a:cubicBezTo>
                    <a:pt x="7231" y="4318"/>
                    <a:pt x="7238" y="4326"/>
                    <a:pt x="7246" y="4336"/>
                  </a:cubicBezTo>
                  <a:cubicBezTo>
                    <a:pt x="7197" y="4381"/>
                    <a:pt x="7166" y="4444"/>
                    <a:pt x="7152" y="4529"/>
                  </a:cubicBezTo>
                  <a:cubicBezTo>
                    <a:pt x="7083" y="4668"/>
                    <a:pt x="7015" y="4808"/>
                    <a:pt x="6951" y="4950"/>
                  </a:cubicBezTo>
                  <a:cubicBezTo>
                    <a:pt x="6837" y="5197"/>
                    <a:pt x="6735" y="5450"/>
                    <a:pt x="6641" y="5707"/>
                  </a:cubicBezTo>
                  <a:cubicBezTo>
                    <a:pt x="6478" y="6147"/>
                    <a:pt x="6348" y="6598"/>
                    <a:pt x="6239" y="7056"/>
                  </a:cubicBezTo>
                  <a:cubicBezTo>
                    <a:pt x="5185" y="6608"/>
                    <a:pt x="4118" y="6063"/>
                    <a:pt x="3021" y="5741"/>
                  </a:cubicBezTo>
                  <a:cubicBezTo>
                    <a:pt x="4636" y="5174"/>
                    <a:pt x="4190" y="2976"/>
                    <a:pt x="2855" y="2345"/>
                  </a:cubicBezTo>
                  <a:cubicBezTo>
                    <a:pt x="2601" y="2224"/>
                    <a:pt x="2342" y="2169"/>
                    <a:pt x="2091" y="2169"/>
                  </a:cubicBezTo>
                  <a:cubicBezTo>
                    <a:pt x="961" y="2169"/>
                    <a:pt x="0" y="3278"/>
                    <a:pt x="364" y="4482"/>
                  </a:cubicBezTo>
                  <a:lnTo>
                    <a:pt x="454" y="4534"/>
                  </a:lnTo>
                  <a:cubicBezTo>
                    <a:pt x="485" y="4525"/>
                    <a:pt x="510" y="4499"/>
                    <a:pt x="505" y="4462"/>
                  </a:cubicBezTo>
                  <a:cubicBezTo>
                    <a:pt x="321" y="3411"/>
                    <a:pt x="1027" y="2384"/>
                    <a:pt x="2044" y="2384"/>
                  </a:cubicBezTo>
                  <a:cubicBezTo>
                    <a:pt x="2227" y="2384"/>
                    <a:pt x="2420" y="2417"/>
                    <a:pt x="2619" y="2489"/>
                  </a:cubicBezTo>
                  <a:cubicBezTo>
                    <a:pt x="3998" y="2986"/>
                    <a:pt x="4328" y="4901"/>
                    <a:pt x="2927" y="5564"/>
                  </a:cubicBezTo>
                  <a:cubicBezTo>
                    <a:pt x="2868" y="5593"/>
                    <a:pt x="2856" y="5652"/>
                    <a:pt x="2876" y="5698"/>
                  </a:cubicBezTo>
                  <a:cubicBezTo>
                    <a:pt x="2873" y="5698"/>
                    <a:pt x="2870" y="5698"/>
                    <a:pt x="2867" y="5698"/>
                  </a:cubicBezTo>
                  <a:cubicBezTo>
                    <a:pt x="2809" y="5698"/>
                    <a:pt x="2797" y="5787"/>
                    <a:pt x="2849" y="5820"/>
                  </a:cubicBezTo>
                  <a:cubicBezTo>
                    <a:pt x="3905" y="6436"/>
                    <a:pt x="5142" y="6832"/>
                    <a:pt x="6269" y="7305"/>
                  </a:cubicBezTo>
                  <a:cubicBezTo>
                    <a:pt x="6284" y="7311"/>
                    <a:pt x="6298" y="7313"/>
                    <a:pt x="6313" y="7313"/>
                  </a:cubicBezTo>
                  <a:cubicBezTo>
                    <a:pt x="6364" y="7313"/>
                    <a:pt x="6409" y="7276"/>
                    <a:pt x="6421" y="7222"/>
                  </a:cubicBezTo>
                  <a:cubicBezTo>
                    <a:pt x="6588" y="6510"/>
                    <a:pt x="6809" y="5815"/>
                    <a:pt x="7102" y="5146"/>
                  </a:cubicBezTo>
                  <a:cubicBezTo>
                    <a:pt x="7224" y="4865"/>
                    <a:pt x="7557" y="4488"/>
                    <a:pt x="7472" y="4170"/>
                  </a:cubicBezTo>
                  <a:cubicBezTo>
                    <a:pt x="7469" y="4156"/>
                    <a:pt x="7461" y="4144"/>
                    <a:pt x="7451" y="4134"/>
                  </a:cubicBezTo>
                  <a:cubicBezTo>
                    <a:pt x="7488" y="4104"/>
                    <a:pt x="7467" y="4029"/>
                    <a:pt x="7415" y="4029"/>
                  </a:cubicBezTo>
                  <a:cubicBezTo>
                    <a:pt x="7412" y="4029"/>
                    <a:pt x="7409" y="4030"/>
                    <a:pt x="7406" y="4030"/>
                  </a:cubicBezTo>
                  <a:cubicBezTo>
                    <a:pt x="7251" y="4052"/>
                    <a:pt x="7091" y="4065"/>
                    <a:pt x="6931" y="4065"/>
                  </a:cubicBezTo>
                  <a:cubicBezTo>
                    <a:pt x="6443" y="4065"/>
                    <a:pt x="5950" y="3949"/>
                    <a:pt x="5566" y="3636"/>
                  </a:cubicBezTo>
                  <a:cubicBezTo>
                    <a:pt x="5039" y="3209"/>
                    <a:pt x="4749" y="2453"/>
                    <a:pt x="4993" y="1798"/>
                  </a:cubicBezTo>
                  <a:cubicBezTo>
                    <a:pt x="5208" y="1218"/>
                    <a:pt x="5739" y="845"/>
                    <a:pt x="6318" y="845"/>
                  </a:cubicBezTo>
                  <a:cubicBezTo>
                    <a:pt x="6499" y="845"/>
                    <a:pt x="6685" y="882"/>
                    <a:pt x="6867" y="959"/>
                  </a:cubicBezTo>
                  <a:cubicBezTo>
                    <a:pt x="7486" y="1224"/>
                    <a:pt x="7912" y="1821"/>
                    <a:pt x="8282" y="2356"/>
                  </a:cubicBezTo>
                  <a:cubicBezTo>
                    <a:pt x="8305" y="2389"/>
                    <a:pt x="8335" y="2402"/>
                    <a:pt x="8365" y="2402"/>
                  </a:cubicBezTo>
                  <a:cubicBezTo>
                    <a:pt x="8442" y="2402"/>
                    <a:pt x="8517" y="2313"/>
                    <a:pt x="8460" y="2231"/>
                  </a:cubicBezTo>
                  <a:cubicBezTo>
                    <a:pt x="8456" y="2226"/>
                    <a:pt x="8452" y="2220"/>
                    <a:pt x="8450" y="2215"/>
                  </a:cubicBezTo>
                  <a:cubicBezTo>
                    <a:pt x="8724" y="1533"/>
                    <a:pt x="8966" y="822"/>
                    <a:pt x="9157" y="112"/>
                  </a:cubicBezTo>
                  <a:cubicBezTo>
                    <a:pt x="9173" y="46"/>
                    <a:pt x="9112" y="1"/>
                    <a:pt x="90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1" name="Google Shape;541;p43"/>
            <p:cNvSpPr/>
            <p:nvPr/>
          </p:nvSpPr>
          <p:spPr>
            <a:xfrm>
              <a:off x="144322" y="4235234"/>
              <a:ext cx="531300" cy="551356"/>
            </a:xfrm>
            <a:custGeom>
              <a:avLst/>
              <a:gdLst/>
              <a:ahLst/>
              <a:cxnLst/>
              <a:rect l="l" t="t" r="r" b="b"/>
              <a:pathLst>
                <a:path w="11550" h="11986" extrusionOk="0">
                  <a:moveTo>
                    <a:pt x="7587" y="0"/>
                  </a:moveTo>
                  <a:cubicBezTo>
                    <a:pt x="7077" y="0"/>
                    <a:pt x="6565" y="217"/>
                    <a:pt x="6235" y="607"/>
                  </a:cubicBezTo>
                  <a:cubicBezTo>
                    <a:pt x="5782" y="1148"/>
                    <a:pt x="5797" y="1842"/>
                    <a:pt x="6063" y="2458"/>
                  </a:cubicBezTo>
                  <a:cubicBezTo>
                    <a:pt x="6069" y="2472"/>
                    <a:pt x="6069" y="2487"/>
                    <a:pt x="6065" y="2500"/>
                  </a:cubicBezTo>
                  <a:cubicBezTo>
                    <a:pt x="6102" y="2560"/>
                    <a:pt x="6059" y="2650"/>
                    <a:pt x="5988" y="2650"/>
                  </a:cubicBezTo>
                  <a:cubicBezTo>
                    <a:pt x="5974" y="2650"/>
                    <a:pt x="5960" y="2646"/>
                    <a:pt x="5945" y="2640"/>
                  </a:cubicBezTo>
                  <a:cubicBezTo>
                    <a:pt x="4917" y="2165"/>
                    <a:pt x="3795" y="1721"/>
                    <a:pt x="2834" y="1110"/>
                  </a:cubicBezTo>
                  <a:lnTo>
                    <a:pt x="2834" y="1110"/>
                  </a:lnTo>
                  <a:cubicBezTo>
                    <a:pt x="2837" y="1123"/>
                    <a:pt x="2837" y="1135"/>
                    <a:pt x="2833" y="1148"/>
                  </a:cubicBezTo>
                  <a:cubicBezTo>
                    <a:pt x="2614" y="1873"/>
                    <a:pt x="2360" y="2590"/>
                    <a:pt x="2115" y="3307"/>
                  </a:cubicBezTo>
                  <a:cubicBezTo>
                    <a:pt x="2301" y="3238"/>
                    <a:pt x="2504" y="3206"/>
                    <a:pt x="2713" y="3206"/>
                  </a:cubicBezTo>
                  <a:cubicBezTo>
                    <a:pt x="3814" y="3206"/>
                    <a:pt x="5059" y="4105"/>
                    <a:pt x="4808" y="5240"/>
                  </a:cubicBezTo>
                  <a:cubicBezTo>
                    <a:pt x="4654" y="5941"/>
                    <a:pt x="4032" y="6404"/>
                    <a:pt x="3335" y="6485"/>
                  </a:cubicBezTo>
                  <a:cubicBezTo>
                    <a:pt x="3258" y="6494"/>
                    <a:pt x="3181" y="6498"/>
                    <a:pt x="3105" y="6498"/>
                  </a:cubicBezTo>
                  <a:cubicBezTo>
                    <a:pt x="2389" y="6498"/>
                    <a:pt x="1750" y="6103"/>
                    <a:pt x="1268" y="5581"/>
                  </a:cubicBezTo>
                  <a:cubicBezTo>
                    <a:pt x="1054" y="6066"/>
                    <a:pt x="805" y="6536"/>
                    <a:pt x="582" y="7017"/>
                  </a:cubicBezTo>
                  <a:cubicBezTo>
                    <a:pt x="444" y="7314"/>
                    <a:pt x="0" y="7936"/>
                    <a:pt x="197" y="8238"/>
                  </a:cubicBezTo>
                  <a:cubicBezTo>
                    <a:pt x="276" y="8360"/>
                    <a:pt x="699" y="8449"/>
                    <a:pt x="852" y="8514"/>
                  </a:cubicBezTo>
                  <a:cubicBezTo>
                    <a:pt x="1107" y="8620"/>
                    <a:pt x="1361" y="8726"/>
                    <a:pt x="1616" y="8834"/>
                  </a:cubicBezTo>
                  <a:cubicBezTo>
                    <a:pt x="2073" y="9026"/>
                    <a:pt x="2530" y="9219"/>
                    <a:pt x="2988" y="9411"/>
                  </a:cubicBezTo>
                  <a:cubicBezTo>
                    <a:pt x="2623" y="8207"/>
                    <a:pt x="3583" y="7099"/>
                    <a:pt x="4713" y="7099"/>
                  </a:cubicBezTo>
                  <a:cubicBezTo>
                    <a:pt x="4964" y="7099"/>
                    <a:pt x="5223" y="7154"/>
                    <a:pt x="5478" y="7275"/>
                  </a:cubicBezTo>
                  <a:cubicBezTo>
                    <a:pt x="6814" y="7905"/>
                    <a:pt x="7259" y="10103"/>
                    <a:pt x="5644" y="10670"/>
                  </a:cubicBezTo>
                  <a:cubicBezTo>
                    <a:pt x="6742" y="10993"/>
                    <a:pt x="7809" y="11538"/>
                    <a:pt x="8862" y="11986"/>
                  </a:cubicBezTo>
                  <a:cubicBezTo>
                    <a:pt x="8971" y="11529"/>
                    <a:pt x="9101" y="11078"/>
                    <a:pt x="9264" y="10635"/>
                  </a:cubicBezTo>
                  <a:cubicBezTo>
                    <a:pt x="9358" y="10380"/>
                    <a:pt x="9460" y="10126"/>
                    <a:pt x="9574" y="9876"/>
                  </a:cubicBezTo>
                  <a:cubicBezTo>
                    <a:pt x="9638" y="9735"/>
                    <a:pt x="9705" y="9595"/>
                    <a:pt x="9776" y="9456"/>
                  </a:cubicBezTo>
                  <a:cubicBezTo>
                    <a:pt x="9789" y="9370"/>
                    <a:pt x="9819" y="9308"/>
                    <a:pt x="9869" y="9263"/>
                  </a:cubicBezTo>
                  <a:cubicBezTo>
                    <a:pt x="9861" y="9254"/>
                    <a:pt x="9854" y="9245"/>
                    <a:pt x="9850" y="9234"/>
                  </a:cubicBezTo>
                  <a:lnTo>
                    <a:pt x="9833" y="9191"/>
                  </a:lnTo>
                  <a:cubicBezTo>
                    <a:pt x="9825" y="9170"/>
                    <a:pt x="9828" y="9146"/>
                    <a:pt x="9833" y="9124"/>
                  </a:cubicBezTo>
                  <a:lnTo>
                    <a:pt x="9833" y="9124"/>
                  </a:lnTo>
                  <a:cubicBezTo>
                    <a:pt x="9710" y="9145"/>
                    <a:pt x="9585" y="9156"/>
                    <a:pt x="9460" y="9156"/>
                  </a:cubicBezTo>
                  <a:cubicBezTo>
                    <a:pt x="8174" y="9156"/>
                    <a:pt x="6896" y="8046"/>
                    <a:pt x="7405" y="6644"/>
                  </a:cubicBezTo>
                  <a:cubicBezTo>
                    <a:pt x="7634" y="6012"/>
                    <a:pt x="8251" y="5545"/>
                    <a:pt x="8926" y="5545"/>
                  </a:cubicBezTo>
                  <a:cubicBezTo>
                    <a:pt x="8954" y="5545"/>
                    <a:pt x="8981" y="5545"/>
                    <a:pt x="9009" y="5547"/>
                  </a:cubicBezTo>
                  <a:cubicBezTo>
                    <a:pt x="9883" y="5596"/>
                    <a:pt x="10498" y="6331"/>
                    <a:pt x="10976" y="7003"/>
                  </a:cubicBezTo>
                  <a:cubicBezTo>
                    <a:pt x="11134" y="6368"/>
                    <a:pt x="11325" y="5728"/>
                    <a:pt x="11549" y="5113"/>
                  </a:cubicBezTo>
                  <a:cubicBezTo>
                    <a:pt x="11519" y="5097"/>
                    <a:pt x="11487" y="5084"/>
                    <a:pt x="11459" y="5069"/>
                  </a:cubicBezTo>
                  <a:cubicBezTo>
                    <a:pt x="11356" y="5018"/>
                    <a:pt x="11257" y="4968"/>
                    <a:pt x="11155" y="4916"/>
                  </a:cubicBezTo>
                  <a:cubicBezTo>
                    <a:pt x="11151" y="4915"/>
                    <a:pt x="11151" y="4912"/>
                    <a:pt x="11150" y="4910"/>
                  </a:cubicBezTo>
                  <a:cubicBezTo>
                    <a:pt x="10226" y="4473"/>
                    <a:pt x="9292" y="4073"/>
                    <a:pt x="8353" y="3667"/>
                  </a:cubicBezTo>
                  <a:cubicBezTo>
                    <a:pt x="8329" y="3666"/>
                    <a:pt x="8309" y="3656"/>
                    <a:pt x="8292" y="3641"/>
                  </a:cubicBezTo>
                  <a:cubicBezTo>
                    <a:pt x="8281" y="3636"/>
                    <a:pt x="8272" y="3632"/>
                    <a:pt x="8260" y="3627"/>
                  </a:cubicBezTo>
                  <a:cubicBezTo>
                    <a:pt x="8157" y="3584"/>
                    <a:pt x="8210" y="3446"/>
                    <a:pt x="8306" y="3446"/>
                  </a:cubicBezTo>
                  <a:cubicBezTo>
                    <a:pt x="8317" y="3446"/>
                    <a:pt x="8328" y="3448"/>
                    <a:pt x="8341" y="3452"/>
                  </a:cubicBezTo>
                  <a:cubicBezTo>
                    <a:pt x="8346" y="3454"/>
                    <a:pt x="8349" y="3454"/>
                    <a:pt x="8353" y="3456"/>
                  </a:cubicBezTo>
                  <a:cubicBezTo>
                    <a:pt x="10034" y="2951"/>
                    <a:pt x="9649" y="655"/>
                    <a:pt x="8184" y="107"/>
                  </a:cubicBezTo>
                  <a:cubicBezTo>
                    <a:pt x="7993" y="35"/>
                    <a:pt x="7790" y="0"/>
                    <a:pt x="75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2" name="Google Shape;542;p43"/>
            <p:cNvSpPr/>
            <p:nvPr/>
          </p:nvSpPr>
          <p:spPr>
            <a:xfrm>
              <a:off x="135950" y="4225850"/>
              <a:ext cx="539028" cy="452686"/>
            </a:xfrm>
            <a:custGeom>
              <a:avLst/>
              <a:gdLst/>
              <a:ahLst/>
              <a:cxnLst/>
              <a:rect l="l" t="t" r="r" b="b"/>
              <a:pathLst>
                <a:path w="11718" h="9841" extrusionOk="0">
                  <a:moveTo>
                    <a:pt x="7801" y="0"/>
                  </a:moveTo>
                  <a:cubicBezTo>
                    <a:pt x="6520" y="0"/>
                    <a:pt x="5366" y="1310"/>
                    <a:pt x="5998" y="2561"/>
                  </a:cubicBezTo>
                  <a:cubicBezTo>
                    <a:pt x="5022" y="2063"/>
                    <a:pt x="4003" y="1497"/>
                    <a:pt x="2971" y="1161"/>
                  </a:cubicBezTo>
                  <a:cubicBezTo>
                    <a:pt x="2965" y="1159"/>
                    <a:pt x="2959" y="1158"/>
                    <a:pt x="2953" y="1158"/>
                  </a:cubicBezTo>
                  <a:cubicBezTo>
                    <a:pt x="2907" y="1158"/>
                    <a:pt x="2864" y="1218"/>
                    <a:pt x="2911" y="1251"/>
                  </a:cubicBezTo>
                  <a:cubicBezTo>
                    <a:pt x="2880" y="1255"/>
                    <a:pt x="2852" y="1270"/>
                    <a:pt x="2838" y="1302"/>
                  </a:cubicBezTo>
                  <a:cubicBezTo>
                    <a:pt x="2539" y="2086"/>
                    <a:pt x="2282" y="2885"/>
                    <a:pt x="2013" y="3677"/>
                  </a:cubicBezTo>
                  <a:cubicBezTo>
                    <a:pt x="1985" y="3757"/>
                    <a:pt x="2040" y="3828"/>
                    <a:pt x="2112" y="3828"/>
                  </a:cubicBezTo>
                  <a:cubicBezTo>
                    <a:pt x="2132" y="3828"/>
                    <a:pt x="2153" y="3823"/>
                    <a:pt x="2174" y="3810"/>
                  </a:cubicBezTo>
                  <a:cubicBezTo>
                    <a:pt x="2384" y="3683"/>
                    <a:pt x="2633" y="3626"/>
                    <a:pt x="2892" y="3626"/>
                  </a:cubicBezTo>
                  <a:cubicBezTo>
                    <a:pt x="3932" y="3626"/>
                    <a:pt x="5143" y="4551"/>
                    <a:pt x="4715" y="5611"/>
                  </a:cubicBezTo>
                  <a:cubicBezTo>
                    <a:pt x="4463" y="6235"/>
                    <a:pt x="3978" y="6473"/>
                    <a:pt x="3447" y="6473"/>
                  </a:cubicBezTo>
                  <a:cubicBezTo>
                    <a:pt x="2776" y="6473"/>
                    <a:pt x="2033" y="6092"/>
                    <a:pt x="1596" y="5628"/>
                  </a:cubicBezTo>
                  <a:cubicBezTo>
                    <a:pt x="1578" y="5609"/>
                    <a:pt x="1556" y="5601"/>
                    <a:pt x="1534" y="5601"/>
                  </a:cubicBezTo>
                  <a:cubicBezTo>
                    <a:pt x="1491" y="5601"/>
                    <a:pt x="1446" y="5634"/>
                    <a:pt x="1427" y="5675"/>
                  </a:cubicBezTo>
                  <a:cubicBezTo>
                    <a:pt x="1415" y="5667"/>
                    <a:pt x="1402" y="5663"/>
                    <a:pt x="1390" y="5663"/>
                  </a:cubicBezTo>
                  <a:cubicBezTo>
                    <a:pt x="1373" y="5663"/>
                    <a:pt x="1356" y="5671"/>
                    <a:pt x="1344" y="5691"/>
                  </a:cubicBezTo>
                  <a:cubicBezTo>
                    <a:pt x="806" y="6540"/>
                    <a:pt x="404" y="7480"/>
                    <a:pt x="21" y="8405"/>
                  </a:cubicBezTo>
                  <a:cubicBezTo>
                    <a:pt x="0" y="8457"/>
                    <a:pt x="20" y="8521"/>
                    <a:pt x="74" y="8545"/>
                  </a:cubicBezTo>
                  <a:cubicBezTo>
                    <a:pt x="1092" y="8974"/>
                    <a:pt x="2111" y="9404"/>
                    <a:pt x="3131" y="9832"/>
                  </a:cubicBezTo>
                  <a:cubicBezTo>
                    <a:pt x="3146" y="9838"/>
                    <a:pt x="3160" y="9841"/>
                    <a:pt x="3174" y="9841"/>
                  </a:cubicBezTo>
                  <a:cubicBezTo>
                    <a:pt x="3258" y="9841"/>
                    <a:pt x="3311" y="9733"/>
                    <a:pt x="3260" y="9668"/>
                  </a:cubicBezTo>
                  <a:lnTo>
                    <a:pt x="3171" y="9616"/>
                  </a:lnTo>
                  <a:cubicBezTo>
                    <a:pt x="2713" y="9423"/>
                    <a:pt x="2256" y="9230"/>
                    <a:pt x="1799" y="9039"/>
                  </a:cubicBezTo>
                  <a:cubicBezTo>
                    <a:pt x="1545" y="8932"/>
                    <a:pt x="1291" y="8825"/>
                    <a:pt x="1036" y="8719"/>
                  </a:cubicBezTo>
                  <a:cubicBezTo>
                    <a:pt x="883" y="8654"/>
                    <a:pt x="458" y="8565"/>
                    <a:pt x="380" y="8443"/>
                  </a:cubicBezTo>
                  <a:cubicBezTo>
                    <a:pt x="183" y="8141"/>
                    <a:pt x="627" y="7519"/>
                    <a:pt x="765" y="7223"/>
                  </a:cubicBezTo>
                  <a:cubicBezTo>
                    <a:pt x="989" y="6741"/>
                    <a:pt x="1237" y="6271"/>
                    <a:pt x="1452" y="5786"/>
                  </a:cubicBezTo>
                  <a:cubicBezTo>
                    <a:pt x="1933" y="6307"/>
                    <a:pt x="2573" y="6703"/>
                    <a:pt x="3290" y="6703"/>
                  </a:cubicBezTo>
                  <a:cubicBezTo>
                    <a:pt x="3366" y="6703"/>
                    <a:pt x="3442" y="6699"/>
                    <a:pt x="3519" y="6690"/>
                  </a:cubicBezTo>
                  <a:cubicBezTo>
                    <a:pt x="4215" y="6609"/>
                    <a:pt x="4837" y="6146"/>
                    <a:pt x="4991" y="5445"/>
                  </a:cubicBezTo>
                  <a:cubicBezTo>
                    <a:pt x="5242" y="4311"/>
                    <a:pt x="3998" y="3411"/>
                    <a:pt x="2896" y="3411"/>
                  </a:cubicBezTo>
                  <a:cubicBezTo>
                    <a:pt x="2688" y="3411"/>
                    <a:pt x="2485" y="3443"/>
                    <a:pt x="2298" y="3512"/>
                  </a:cubicBezTo>
                  <a:cubicBezTo>
                    <a:pt x="2543" y="2793"/>
                    <a:pt x="2797" y="2078"/>
                    <a:pt x="3016" y="1353"/>
                  </a:cubicBezTo>
                  <a:cubicBezTo>
                    <a:pt x="3021" y="1340"/>
                    <a:pt x="3021" y="1327"/>
                    <a:pt x="3017" y="1315"/>
                  </a:cubicBezTo>
                  <a:lnTo>
                    <a:pt x="3017" y="1315"/>
                  </a:lnTo>
                  <a:cubicBezTo>
                    <a:pt x="3978" y="1926"/>
                    <a:pt x="5100" y="2370"/>
                    <a:pt x="6128" y="2845"/>
                  </a:cubicBezTo>
                  <a:cubicBezTo>
                    <a:pt x="6143" y="2852"/>
                    <a:pt x="6158" y="2855"/>
                    <a:pt x="6171" y="2855"/>
                  </a:cubicBezTo>
                  <a:cubicBezTo>
                    <a:pt x="6243" y="2855"/>
                    <a:pt x="6285" y="2765"/>
                    <a:pt x="6248" y="2705"/>
                  </a:cubicBezTo>
                  <a:cubicBezTo>
                    <a:pt x="6252" y="2692"/>
                    <a:pt x="6252" y="2678"/>
                    <a:pt x="6246" y="2663"/>
                  </a:cubicBezTo>
                  <a:cubicBezTo>
                    <a:pt x="5980" y="2047"/>
                    <a:pt x="5965" y="1352"/>
                    <a:pt x="6419" y="812"/>
                  </a:cubicBezTo>
                  <a:cubicBezTo>
                    <a:pt x="6748" y="422"/>
                    <a:pt x="7261" y="205"/>
                    <a:pt x="7770" y="205"/>
                  </a:cubicBezTo>
                  <a:cubicBezTo>
                    <a:pt x="7974" y="205"/>
                    <a:pt x="8177" y="240"/>
                    <a:pt x="8368" y="312"/>
                  </a:cubicBezTo>
                  <a:cubicBezTo>
                    <a:pt x="9834" y="860"/>
                    <a:pt x="10217" y="3156"/>
                    <a:pt x="8536" y="3661"/>
                  </a:cubicBezTo>
                  <a:cubicBezTo>
                    <a:pt x="8531" y="3660"/>
                    <a:pt x="8528" y="3660"/>
                    <a:pt x="8524" y="3657"/>
                  </a:cubicBezTo>
                  <a:cubicBezTo>
                    <a:pt x="8511" y="3653"/>
                    <a:pt x="8499" y="3651"/>
                    <a:pt x="8487" y="3651"/>
                  </a:cubicBezTo>
                  <a:cubicBezTo>
                    <a:pt x="8393" y="3651"/>
                    <a:pt x="8341" y="3788"/>
                    <a:pt x="8443" y="3832"/>
                  </a:cubicBezTo>
                  <a:cubicBezTo>
                    <a:pt x="8454" y="3837"/>
                    <a:pt x="8464" y="3842"/>
                    <a:pt x="8476" y="3846"/>
                  </a:cubicBezTo>
                  <a:cubicBezTo>
                    <a:pt x="8493" y="3861"/>
                    <a:pt x="8513" y="3871"/>
                    <a:pt x="8536" y="3872"/>
                  </a:cubicBezTo>
                  <a:cubicBezTo>
                    <a:pt x="9474" y="4278"/>
                    <a:pt x="10410" y="4679"/>
                    <a:pt x="11333" y="5115"/>
                  </a:cubicBezTo>
                  <a:cubicBezTo>
                    <a:pt x="11335" y="5118"/>
                    <a:pt x="11335" y="5120"/>
                    <a:pt x="11338" y="5121"/>
                  </a:cubicBezTo>
                  <a:cubicBezTo>
                    <a:pt x="11440" y="5173"/>
                    <a:pt x="11541" y="5224"/>
                    <a:pt x="11642" y="5274"/>
                  </a:cubicBezTo>
                  <a:lnTo>
                    <a:pt x="11686" y="5186"/>
                  </a:lnTo>
                  <a:cubicBezTo>
                    <a:pt x="11718" y="5137"/>
                    <a:pt x="11716" y="5063"/>
                    <a:pt x="11647" y="5028"/>
                  </a:cubicBezTo>
                  <a:cubicBezTo>
                    <a:pt x="10745" y="4569"/>
                    <a:pt x="9811" y="4133"/>
                    <a:pt x="8860" y="3782"/>
                  </a:cubicBezTo>
                  <a:cubicBezTo>
                    <a:pt x="10513" y="3120"/>
                    <a:pt x="9958" y="603"/>
                    <a:pt x="8371" y="90"/>
                  </a:cubicBezTo>
                  <a:cubicBezTo>
                    <a:pt x="8182" y="29"/>
                    <a:pt x="7990" y="0"/>
                    <a:pt x="78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</p:grpSp>
      <p:grpSp>
        <p:nvGrpSpPr>
          <p:cNvPr id="543" name="Google Shape;543;p43"/>
          <p:cNvGrpSpPr/>
          <p:nvPr/>
        </p:nvGrpSpPr>
        <p:grpSpPr>
          <a:xfrm>
            <a:off x="17233217" y="786028"/>
            <a:ext cx="801282" cy="1035252"/>
            <a:chOff x="8489040" y="1196592"/>
            <a:chExt cx="572099" cy="739149"/>
          </a:xfrm>
        </p:grpSpPr>
        <p:sp>
          <p:nvSpPr>
            <p:cNvPr id="544" name="Google Shape;544;p43"/>
            <p:cNvSpPr/>
            <p:nvPr/>
          </p:nvSpPr>
          <p:spPr>
            <a:xfrm rot="-1005998">
              <a:off x="8551656" y="1250419"/>
              <a:ext cx="446867" cy="499974"/>
            </a:xfrm>
            <a:custGeom>
              <a:avLst/>
              <a:gdLst/>
              <a:ahLst/>
              <a:cxnLst/>
              <a:rect l="l" t="t" r="r" b="b"/>
              <a:pathLst>
                <a:path w="7127" h="7974" extrusionOk="0">
                  <a:moveTo>
                    <a:pt x="3556" y="0"/>
                  </a:moveTo>
                  <a:cubicBezTo>
                    <a:pt x="3488" y="0"/>
                    <a:pt x="3420" y="3"/>
                    <a:pt x="3352" y="7"/>
                  </a:cubicBezTo>
                  <a:cubicBezTo>
                    <a:pt x="2064" y="101"/>
                    <a:pt x="732" y="1375"/>
                    <a:pt x="1073" y="2747"/>
                  </a:cubicBezTo>
                  <a:cubicBezTo>
                    <a:pt x="1081" y="2781"/>
                    <a:pt x="1115" y="2800"/>
                    <a:pt x="1145" y="2800"/>
                  </a:cubicBezTo>
                  <a:cubicBezTo>
                    <a:pt x="1164" y="2800"/>
                    <a:pt x="1182" y="2793"/>
                    <a:pt x="1193" y="2777"/>
                  </a:cubicBezTo>
                  <a:cubicBezTo>
                    <a:pt x="1209" y="2794"/>
                    <a:pt x="1230" y="2808"/>
                    <a:pt x="1259" y="2808"/>
                  </a:cubicBezTo>
                  <a:cubicBezTo>
                    <a:pt x="1260" y="2808"/>
                    <a:pt x="1261" y="2808"/>
                    <a:pt x="1263" y="2808"/>
                  </a:cubicBezTo>
                  <a:cubicBezTo>
                    <a:pt x="1475" y="2801"/>
                    <a:pt x="1687" y="2799"/>
                    <a:pt x="1899" y="2799"/>
                  </a:cubicBezTo>
                  <a:cubicBezTo>
                    <a:pt x="2180" y="2799"/>
                    <a:pt x="2460" y="2803"/>
                    <a:pt x="2741" y="2803"/>
                  </a:cubicBezTo>
                  <a:cubicBezTo>
                    <a:pt x="2858" y="2803"/>
                    <a:pt x="2975" y="2802"/>
                    <a:pt x="3092" y="2800"/>
                  </a:cubicBezTo>
                  <a:cubicBezTo>
                    <a:pt x="3161" y="2799"/>
                    <a:pt x="3195" y="2741"/>
                    <a:pt x="3188" y="2689"/>
                  </a:cubicBezTo>
                  <a:lnTo>
                    <a:pt x="3152" y="2634"/>
                  </a:lnTo>
                  <a:cubicBezTo>
                    <a:pt x="3140" y="2626"/>
                    <a:pt x="3126" y="2621"/>
                    <a:pt x="3110" y="2619"/>
                  </a:cubicBezTo>
                  <a:cubicBezTo>
                    <a:pt x="2866" y="2594"/>
                    <a:pt x="2617" y="2583"/>
                    <a:pt x="2367" y="2583"/>
                  </a:cubicBezTo>
                  <a:cubicBezTo>
                    <a:pt x="1987" y="2583"/>
                    <a:pt x="1605" y="2608"/>
                    <a:pt x="1236" y="2644"/>
                  </a:cubicBezTo>
                  <a:cubicBezTo>
                    <a:pt x="1222" y="2645"/>
                    <a:pt x="1212" y="2649"/>
                    <a:pt x="1205" y="2654"/>
                  </a:cubicBezTo>
                  <a:cubicBezTo>
                    <a:pt x="1231" y="1533"/>
                    <a:pt x="1889" y="515"/>
                    <a:pt x="3047" y="271"/>
                  </a:cubicBezTo>
                  <a:cubicBezTo>
                    <a:pt x="3217" y="235"/>
                    <a:pt x="3388" y="218"/>
                    <a:pt x="3559" y="218"/>
                  </a:cubicBezTo>
                  <a:cubicBezTo>
                    <a:pt x="4624" y="218"/>
                    <a:pt x="5666" y="880"/>
                    <a:pt x="6195" y="1790"/>
                  </a:cubicBezTo>
                  <a:cubicBezTo>
                    <a:pt x="6760" y="2763"/>
                    <a:pt x="6840" y="4075"/>
                    <a:pt x="6163" y="5016"/>
                  </a:cubicBezTo>
                  <a:cubicBezTo>
                    <a:pt x="5713" y="5644"/>
                    <a:pt x="4952" y="6002"/>
                    <a:pt x="4197" y="6002"/>
                  </a:cubicBezTo>
                  <a:cubicBezTo>
                    <a:pt x="3787" y="6002"/>
                    <a:pt x="3378" y="5896"/>
                    <a:pt x="3021" y="5670"/>
                  </a:cubicBezTo>
                  <a:cubicBezTo>
                    <a:pt x="3001" y="5657"/>
                    <a:pt x="2978" y="5650"/>
                    <a:pt x="2955" y="5650"/>
                  </a:cubicBezTo>
                  <a:cubicBezTo>
                    <a:pt x="2922" y="5650"/>
                    <a:pt x="2889" y="5664"/>
                    <a:pt x="2870" y="5695"/>
                  </a:cubicBezTo>
                  <a:cubicBezTo>
                    <a:pt x="2409" y="6398"/>
                    <a:pt x="1904" y="7056"/>
                    <a:pt x="1346" y="7683"/>
                  </a:cubicBezTo>
                  <a:cubicBezTo>
                    <a:pt x="1051" y="7442"/>
                    <a:pt x="666" y="7196"/>
                    <a:pt x="461" y="6908"/>
                  </a:cubicBezTo>
                  <a:cubicBezTo>
                    <a:pt x="217" y="6561"/>
                    <a:pt x="666" y="6201"/>
                    <a:pt x="891" y="5895"/>
                  </a:cubicBezTo>
                  <a:cubicBezTo>
                    <a:pt x="1390" y="5217"/>
                    <a:pt x="1896" y="4547"/>
                    <a:pt x="2363" y="3846"/>
                  </a:cubicBezTo>
                  <a:cubicBezTo>
                    <a:pt x="2368" y="3838"/>
                    <a:pt x="2373" y="3831"/>
                    <a:pt x="2374" y="3823"/>
                  </a:cubicBezTo>
                  <a:cubicBezTo>
                    <a:pt x="2388" y="3776"/>
                    <a:pt x="2348" y="3735"/>
                    <a:pt x="2304" y="3735"/>
                  </a:cubicBezTo>
                  <a:cubicBezTo>
                    <a:pt x="2285" y="3735"/>
                    <a:pt x="2264" y="3744"/>
                    <a:pt x="2248" y="3764"/>
                  </a:cubicBezTo>
                  <a:cubicBezTo>
                    <a:pt x="1472" y="4710"/>
                    <a:pt x="763" y="5711"/>
                    <a:pt x="37" y="6695"/>
                  </a:cubicBezTo>
                  <a:cubicBezTo>
                    <a:pt x="1" y="6744"/>
                    <a:pt x="19" y="6807"/>
                    <a:pt x="62" y="6844"/>
                  </a:cubicBezTo>
                  <a:cubicBezTo>
                    <a:pt x="490" y="7214"/>
                    <a:pt x="916" y="7591"/>
                    <a:pt x="1354" y="7951"/>
                  </a:cubicBezTo>
                  <a:cubicBezTo>
                    <a:pt x="1373" y="7967"/>
                    <a:pt x="1393" y="7974"/>
                    <a:pt x="1411" y="7974"/>
                  </a:cubicBezTo>
                  <a:cubicBezTo>
                    <a:pt x="1470" y="7974"/>
                    <a:pt x="1515" y="7902"/>
                    <a:pt x="1498" y="7839"/>
                  </a:cubicBezTo>
                  <a:cubicBezTo>
                    <a:pt x="1908" y="7380"/>
                    <a:pt x="2296" y="6906"/>
                    <a:pt x="2652" y="6404"/>
                  </a:cubicBezTo>
                  <a:cubicBezTo>
                    <a:pt x="2743" y="6274"/>
                    <a:pt x="2883" y="5955"/>
                    <a:pt x="3050" y="5944"/>
                  </a:cubicBezTo>
                  <a:cubicBezTo>
                    <a:pt x="3052" y="5944"/>
                    <a:pt x="3054" y="5944"/>
                    <a:pt x="3057" y="5944"/>
                  </a:cubicBezTo>
                  <a:cubicBezTo>
                    <a:pt x="3157" y="5944"/>
                    <a:pt x="3357" y="6091"/>
                    <a:pt x="3467" y="6125"/>
                  </a:cubicBezTo>
                  <a:cubicBezTo>
                    <a:pt x="3694" y="6197"/>
                    <a:pt x="3930" y="6230"/>
                    <a:pt x="4167" y="6230"/>
                  </a:cubicBezTo>
                  <a:cubicBezTo>
                    <a:pt x="4573" y="6230"/>
                    <a:pt x="4981" y="6132"/>
                    <a:pt x="5344" y="5959"/>
                  </a:cubicBezTo>
                  <a:cubicBezTo>
                    <a:pt x="6685" y="5316"/>
                    <a:pt x="7126" y="3761"/>
                    <a:pt x="6698" y="2400"/>
                  </a:cubicBezTo>
                  <a:cubicBezTo>
                    <a:pt x="6272" y="1053"/>
                    <a:pt x="4984" y="0"/>
                    <a:pt x="35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5" name="Google Shape;545;p43"/>
            <p:cNvSpPr/>
            <p:nvPr/>
          </p:nvSpPr>
          <p:spPr>
            <a:xfrm rot="-1005998">
              <a:off x="8564531" y="1264923"/>
              <a:ext cx="415328" cy="468060"/>
            </a:xfrm>
            <a:custGeom>
              <a:avLst/>
              <a:gdLst/>
              <a:ahLst/>
              <a:cxnLst/>
              <a:rect l="l" t="t" r="r" b="b"/>
              <a:pathLst>
                <a:path w="6624" h="7465" extrusionOk="0">
                  <a:moveTo>
                    <a:pt x="3348" y="0"/>
                  </a:moveTo>
                  <a:cubicBezTo>
                    <a:pt x="3176" y="0"/>
                    <a:pt x="3004" y="18"/>
                    <a:pt x="2834" y="54"/>
                  </a:cubicBezTo>
                  <a:cubicBezTo>
                    <a:pt x="1676" y="297"/>
                    <a:pt x="1017" y="1316"/>
                    <a:pt x="992" y="2436"/>
                  </a:cubicBezTo>
                  <a:cubicBezTo>
                    <a:pt x="1000" y="2431"/>
                    <a:pt x="1010" y="2428"/>
                    <a:pt x="1023" y="2426"/>
                  </a:cubicBezTo>
                  <a:cubicBezTo>
                    <a:pt x="1390" y="2390"/>
                    <a:pt x="1772" y="2366"/>
                    <a:pt x="2150" y="2366"/>
                  </a:cubicBezTo>
                  <a:cubicBezTo>
                    <a:pt x="2402" y="2366"/>
                    <a:pt x="2653" y="2377"/>
                    <a:pt x="2898" y="2403"/>
                  </a:cubicBezTo>
                  <a:cubicBezTo>
                    <a:pt x="2915" y="2404"/>
                    <a:pt x="2928" y="2409"/>
                    <a:pt x="2940" y="2416"/>
                  </a:cubicBezTo>
                  <a:cubicBezTo>
                    <a:pt x="2977" y="2343"/>
                    <a:pt x="3012" y="2270"/>
                    <a:pt x="3050" y="2198"/>
                  </a:cubicBezTo>
                  <a:cubicBezTo>
                    <a:pt x="3130" y="1869"/>
                    <a:pt x="3423" y="1621"/>
                    <a:pt x="3792" y="1614"/>
                  </a:cubicBezTo>
                  <a:cubicBezTo>
                    <a:pt x="3797" y="1614"/>
                    <a:pt x="3803" y="1614"/>
                    <a:pt x="3808" y="1614"/>
                  </a:cubicBezTo>
                  <a:cubicBezTo>
                    <a:pt x="4389" y="1614"/>
                    <a:pt x="4805" y="2191"/>
                    <a:pt x="4827" y="2732"/>
                  </a:cubicBezTo>
                  <a:cubicBezTo>
                    <a:pt x="4864" y="3660"/>
                    <a:pt x="4119" y="4203"/>
                    <a:pt x="3342" y="4203"/>
                  </a:cubicBezTo>
                  <a:cubicBezTo>
                    <a:pt x="2954" y="4203"/>
                    <a:pt x="2558" y="4068"/>
                    <a:pt x="2247" y="3779"/>
                  </a:cubicBezTo>
                  <a:cubicBezTo>
                    <a:pt x="2210" y="3747"/>
                    <a:pt x="2204" y="3700"/>
                    <a:pt x="2217" y="3663"/>
                  </a:cubicBezTo>
                  <a:lnTo>
                    <a:pt x="2159" y="3604"/>
                  </a:lnTo>
                  <a:cubicBezTo>
                    <a:pt x="2157" y="3612"/>
                    <a:pt x="2153" y="3619"/>
                    <a:pt x="2148" y="3627"/>
                  </a:cubicBezTo>
                  <a:cubicBezTo>
                    <a:pt x="1681" y="4328"/>
                    <a:pt x="1175" y="4999"/>
                    <a:pt x="676" y="5676"/>
                  </a:cubicBezTo>
                  <a:cubicBezTo>
                    <a:pt x="451" y="5982"/>
                    <a:pt x="1" y="6342"/>
                    <a:pt x="246" y="6689"/>
                  </a:cubicBezTo>
                  <a:cubicBezTo>
                    <a:pt x="450" y="6977"/>
                    <a:pt x="836" y="7223"/>
                    <a:pt x="1131" y="7464"/>
                  </a:cubicBezTo>
                  <a:cubicBezTo>
                    <a:pt x="1687" y="6837"/>
                    <a:pt x="2194" y="6179"/>
                    <a:pt x="2654" y="5477"/>
                  </a:cubicBezTo>
                  <a:cubicBezTo>
                    <a:pt x="2674" y="5447"/>
                    <a:pt x="2707" y="5433"/>
                    <a:pt x="2741" y="5433"/>
                  </a:cubicBezTo>
                  <a:cubicBezTo>
                    <a:pt x="2764" y="5433"/>
                    <a:pt x="2787" y="5440"/>
                    <a:pt x="2806" y="5452"/>
                  </a:cubicBezTo>
                  <a:cubicBezTo>
                    <a:pt x="3162" y="5677"/>
                    <a:pt x="3571" y="5783"/>
                    <a:pt x="3981" y="5783"/>
                  </a:cubicBezTo>
                  <a:cubicBezTo>
                    <a:pt x="4737" y="5783"/>
                    <a:pt x="5497" y="5425"/>
                    <a:pt x="5948" y="4797"/>
                  </a:cubicBezTo>
                  <a:cubicBezTo>
                    <a:pt x="6624" y="3856"/>
                    <a:pt x="6544" y="2544"/>
                    <a:pt x="5983" y="1572"/>
                  </a:cubicBezTo>
                  <a:cubicBezTo>
                    <a:pt x="5453" y="663"/>
                    <a:pt x="4411" y="0"/>
                    <a:pt x="33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6" name="Google Shape;546;p43"/>
            <p:cNvSpPr/>
            <p:nvPr/>
          </p:nvSpPr>
          <p:spPr>
            <a:xfrm rot="-1005998">
              <a:off x="8553760" y="1780583"/>
              <a:ext cx="153303" cy="135935"/>
            </a:xfrm>
            <a:custGeom>
              <a:avLst/>
              <a:gdLst/>
              <a:ahLst/>
              <a:cxnLst/>
              <a:rect l="l" t="t" r="r" b="b"/>
              <a:pathLst>
                <a:path w="2445" h="2168" extrusionOk="0">
                  <a:moveTo>
                    <a:pt x="1146" y="179"/>
                  </a:moveTo>
                  <a:cubicBezTo>
                    <a:pt x="1397" y="179"/>
                    <a:pt x="1644" y="300"/>
                    <a:pt x="1810" y="505"/>
                  </a:cubicBezTo>
                  <a:cubicBezTo>
                    <a:pt x="1806" y="529"/>
                    <a:pt x="1812" y="555"/>
                    <a:pt x="1839" y="576"/>
                  </a:cubicBezTo>
                  <a:cubicBezTo>
                    <a:pt x="1856" y="587"/>
                    <a:pt x="1870" y="600"/>
                    <a:pt x="1884" y="614"/>
                  </a:cubicBezTo>
                  <a:cubicBezTo>
                    <a:pt x="1895" y="634"/>
                    <a:pt x="1908" y="654"/>
                    <a:pt x="1918" y="674"/>
                  </a:cubicBezTo>
                  <a:cubicBezTo>
                    <a:pt x="1928" y="697"/>
                    <a:pt x="1945" y="705"/>
                    <a:pt x="1961" y="705"/>
                  </a:cubicBezTo>
                  <a:cubicBezTo>
                    <a:pt x="1963" y="705"/>
                    <a:pt x="1964" y="704"/>
                    <a:pt x="1966" y="704"/>
                  </a:cubicBezTo>
                  <a:lnTo>
                    <a:pt x="1966" y="704"/>
                  </a:lnTo>
                  <a:cubicBezTo>
                    <a:pt x="2202" y="1005"/>
                    <a:pt x="2177" y="1454"/>
                    <a:pt x="1890" y="1738"/>
                  </a:cubicBezTo>
                  <a:cubicBezTo>
                    <a:pt x="1721" y="1905"/>
                    <a:pt x="1495" y="1985"/>
                    <a:pt x="1268" y="1985"/>
                  </a:cubicBezTo>
                  <a:cubicBezTo>
                    <a:pt x="999" y="1985"/>
                    <a:pt x="729" y="1872"/>
                    <a:pt x="551" y="1660"/>
                  </a:cubicBezTo>
                  <a:cubicBezTo>
                    <a:pt x="228" y="1277"/>
                    <a:pt x="257" y="690"/>
                    <a:pt x="649" y="364"/>
                  </a:cubicBezTo>
                  <a:cubicBezTo>
                    <a:pt x="799" y="237"/>
                    <a:pt x="973" y="179"/>
                    <a:pt x="1146" y="179"/>
                  </a:cubicBezTo>
                  <a:close/>
                  <a:moveTo>
                    <a:pt x="1135" y="0"/>
                  </a:moveTo>
                  <a:cubicBezTo>
                    <a:pt x="960" y="0"/>
                    <a:pt x="782" y="50"/>
                    <a:pt x="623" y="156"/>
                  </a:cubicBezTo>
                  <a:cubicBezTo>
                    <a:pt x="78" y="519"/>
                    <a:pt x="0" y="1281"/>
                    <a:pt x="411" y="1774"/>
                  </a:cubicBezTo>
                  <a:cubicBezTo>
                    <a:pt x="625" y="2030"/>
                    <a:pt x="953" y="2168"/>
                    <a:pt x="1278" y="2168"/>
                  </a:cubicBezTo>
                  <a:cubicBezTo>
                    <a:pt x="1549" y="2168"/>
                    <a:pt x="1817" y="2073"/>
                    <a:pt x="2019" y="1874"/>
                  </a:cubicBezTo>
                  <a:cubicBezTo>
                    <a:pt x="2400" y="1497"/>
                    <a:pt x="2445" y="727"/>
                    <a:pt x="1928" y="448"/>
                  </a:cubicBezTo>
                  <a:cubicBezTo>
                    <a:pt x="1927" y="448"/>
                    <a:pt x="1927" y="448"/>
                    <a:pt x="1926" y="448"/>
                  </a:cubicBezTo>
                  <a:cubicBezTo>
                    <a:pt x="1926" y="448"/>
                    <a:pt x="1926" y="448"/>
                    <a:pt x="1925" y="447"/>
                  </a:cubicBezTo>
                  <a:cubicBezTo>
                    <a:pt x="1759" y="163"/>
                    <a:pt x="1452" y="0"/>
                    <a:pt x="1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7" name="Google Shape;547;p43"/>
            <p:cNvSpPr/>
            <p:nvPr/>
          </p:nvSpPr>
          <p:spPr>
            <a:xfrm rot="-1005998">
              <a:off x="8568032" y="1791833"/>
              <a:ext cx="123708" cy="113425"/>
            </a:xfrm>
            <a:custGeom>
              <a:avLst/>
              <a:gdLst/>
              <a:ahLst/>
              <a:cxnLst/>
              <a:rect l="l" t="t" r="r" b="b"/>
              <a:pathLst>
                <a:path w="1973" h="1809" extrusionOk="0">
                  <a:moveTo>
                    <a:pt x="916" y="1"/>
                  </a:moveTo>
                  <a:cubicBezTo>
                    <a:pt x="743" y="1"/>
                    <a:pt x="568" y="58"/>
                    <a:pt x="418" y="185"/>
                  </a:cubicBezTo>
                  <a:cubicBezTo>
                    <a:pt x="29" y="513"/>
                    <a:pt x="0" y="1100"/>
                    <a:pt x="321" y="1483"/>
                  </a:cubicBezTo>
                  <a:cubicBezTo>
                    <a:pt x="500" y="1696"/>
                    <a:pt x="771" y="1808"/>
                    <a:pt x="1040" y="1808"/>
                  </a:cubicBezTo>
                  <a:cubicBezTo>
                    <a:pt x="1267" y="1808"/>
                    <a:pt x="1492" y="1728"/>
                    <a:pt x="1661" y="1561"/>
                  </a:cubicBezTo>
                  <a:cubicBezTo>
                    <a:pt x="1948" y="1275"/>
                    <a:pt x="1973" y="828"/>
                    <a:pt x="1735" y="526"/>
                  </a:cubicBezTo>
                  <a:lnTo>
                    <a:pt x="1735" y="526"/>
                  </a:lnTo>
                  <a:cubicBezTo>
                    <a:pt x="1734" y="526"/>
                    <a:pt x="1732" y="527"/>
                    <a:pt x="1730" y="527"/>
                  </a:cubicBezTo>
                  <a:cubicBezTo>
                    <a:pt x="1714" y="527"/>
                    <a:pt x="1697" y="517"/>
                    <a:pt x="1687" y="496"/>
                  </a:cubicBezTo>
                  <a:cubicBezTo>
                    <a:pt x="1677" y="476"/>
                    <a:pt x="1665" y="456"/>
                    <a:pt x="1653" y="436"/>
                  </a:cubicBezTo>
                  <a:cubicBezTo>
                    <a:pt x="1640" y="423"/>
                    <a:pt x="1625" y="409"/>
                    <a:pt x="1609" y="398"/>
                  </a:cubicBezTo>
                  <a:cubicBezTo>
                    <a:pt x="1581" y="377"/>
                    <a:pt x="1575" y="351"/>
                    <a:pt x="1579" y="327"/>
                  </a:cubicBezTo>
                  <a:cubicBezTo>
                    <a:pt x="1413" y="121"/>
                    <a:pt x="1166" y="1"/>
                    <a:pt x="9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  <p:sp>
          <p:nvSpPr>
            <p:cNvPr id="548" name="Google Shape;548;p43"/>
            <p:cNvSpPr/>
            <p:nvPr/>
          </p:nvSpPr>
          <p:spPr>
            <a:xfrm rot="-1005998">
              <a:off x="8687165" y="1364278"/>
              <a:ext cx="166658" cy="162457"/>
            </a:xfrm>
            <a:custGeom>
              <a:avLst/>
              <a:gdLst/>
              <a:ahLst/>
              <a:cxnLst/>
              <a:rect l="l" t="t" r="r" b="b"/>
              <a:pathLst>
                <a:path w="2658" h="2591" extrusionOk="0">
                  <a:moveTo>
                    <a:pt x="1602" y="1"/>
                  </a:moveTo>
                  <a:cubicBezTo>
                    <a:pt x="1596" y="1"/>
                    <a:pt x="1591" y="1"/>
                    <a:pt x="1586" y="1"/>
                  </a:cubicBezTo>
                  <a:cubicBezTo>
                    <a:pt x="1217" y="6"/>
                    <a:pt x="924" y="256"/>
                    <a:pt x="845" y="585"/>
                  </a:cubicBezTo>
                  <a:cubicBezTo>
                    <a:pt x="808" y="658"/>
                    <a:pt x="773" y="731"/>
                    <a:pt x="734" y="803"/>
                  </a:cubicBezTo>
                  <a:lnTo>
                    <a:pt x="770" y="858"/>
                  </a:lnTo>
                  <a:cubicBezTo>
                    <a:pt x="777" y="857"/>
                    <a:pt x="782" y="854"/>
                    <a:pt x="787" y="847"/>
                  </a:cubicBezTo>
                  <a:cubicBezTo>
                    <a:pt x="799" y="831"/>
                    <a:pt x="813" y="811"/>
                    <a:pt x="825" y="795"/>
                  </a:cubicBezTo>
                  <a:lnTo>
                    <a:pt x="825" y="795"/>
                  </a:lnTo>
                  <a:cubicBezTo>
                    <a:pt x="824" y="808"/>
                    <a:pt x="825" y="822"/>
                    <a:pt x="826" y="838"/>
                  </a:cubicBezTo>
                  <a:cubicBezTo>
                    <a:pt x="831" y="883"/>
                    <a:pt x="871" y="906"/>
                    <a:pt x="910" y="906"/>
                  </a:cubicBezTo>
                  <a:cubicBezTo>
                    <a:pt x="951" y="906"/>
                    <a:pt x="992" y="881"/>
                    <a:pt x="991" y="833"/>
                  </a:cubicBezTo>
                  <a:cubicBezTo>
                    <a:pt x="992" y="427"/>
                    <a:pt x="1279" y="229"/>
                    <a:pt x="1593" y="229"/>
                  </a:cubicBezTo>
                  <a:cubicBezTo>
                    <a:pt x="1820" y="229"/>
                    <a:pt x="2060" y="332"/>
                    <a:pt x="2217" y="533"/>
                  </a:cubicBezTo>
                  <a:cubicBezTo>
                    <a:pt x="2497" y="893"/>
                    <a:pt x="2474" y="1397"/>
                    <a:pt x="2259" y="1779"/>
                  </a:cubicBezTo>
                  <a:cubicBezTo>
                    <a:pt x="2016" y="2209"/>
                    <a:pt x="1618" y="2395"/>
                    <a:pt x="1202" y="2395"/>
                  </a:cubicBezTo>
                  <a:cubicBezTo>
                    <a:pt x="837" y="2395"/>
                    <a:pt x="458" y="2252"/>
                    <a:pt x="156" y="2004"/>
                  </a:cubicBezTo>
                  <a:cubicBezTo>
                    <a:pt x="136" y="1988"/>
                    <a:pt x="117" y="1982"/>
                    <a:pt x="98" y="1982"/>
                  </a:cubicBezTo>
                  <a:cubicBezTo>
                    <a:pt x="59" y="1982"/>
                    <a:pt x="26" y="2012"/>
                    <a:pt x="12" y="2050"/>
                  </a:cubicBezTo>
                  <a:cubicBezTo>
                    <a:pt x="0" y="2086"/>
                    <a:pt x="6" y="2133"/>
                    <a:pt x="42" y="2166"/>
                  </a:cubicBezTo>
                  <a:cubicBezTo>
                    <a:pt x="352" y="2455"/>
                    <a:pt x="748" y="2590"/>
                    <a:pt x="1135" y="2590"/>
                  </a:cubicBezTo>
                  <a:cubicBezTo>
                    <a:pt x="1913" y="2590"/>
                    <a:pt x="2658" y="2047"/>
                    <a:pt x="2621" y="1119"/>
                  </a:cubicBezTo>
                  <a:cubicBezTo>
                    <a:pt x="2599" y="578"/>
                    <a:pt x="2184" y="1"/>
                    <a:pt x="16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/>
            </a:p>
          </p:txBody>
        </p:sp>
      </p:grpSp>
    </p:spTree>
    <p:extLst>
      <p:ext uri="{BB962C8B-B14F-4D97-AF65-F5344CB8AC3E}">
        <p14:creationId xmlns:p14="http://schemas.microsoft.com/office/powerpoint/2010/main" val="80995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276C7DB-BA0F-484C-9078-A37071542E46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1C7A47A-287F-FD41-88E5-A2B526BD5D2F}" type="datetime1">
              <a:rPr lang="en-US" smtClean="0"/>
              <a:t>6/9/24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1EF10AF-C97C-A948-B1A0-A1B6D0BADCE9}" type="datetime1">
              <a:rPr lang="en-US" smtClean="0"/>
              <a:t>6/9/24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4970AA4-0587-5F47-B94B-FE01103EBF04}" type="datetime1">
              <a:rPr lang="en-US" smtClean="0"/>
              <a:t>6/9/24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>
            <a:lvl1pPr>
              <a:defRPr sz="1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B37ABB7-23D9-4143-9E30-3969B8C56290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8FAF5A8-B8ED-A449-AC9D-F17C605A0DAB}" type="datetime1">
              <a:rPr lang="en-US" smtClean="0"/>
              <a:t>6/9/24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73400" y="96393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75" r:id="rId15"/>
  </p:sldLayoutIdLst>
  <p:hf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C549D7-C778-AA2B-7024-A8EA2C2CA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9A230F-9247-0D34-78AD-68528D7B4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05A05-29F4-E871-0995-697C858C69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5A6D-25D3-BE4E-8DA1-50F18F51B496}" type="datetime1">
              <a:rPr lang="en-US" smtClean="0"/>
              <a:t>6/9/24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CFF64-04A8-EF6F-25B1-35F3325A99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E2B1C-A42E-9500-4FA5-ED914785A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11F6C-A879-1743-A46A-D233F0C35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6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426450" y="890050"/>
            <a:ext cx="154350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Instrument Sans"/>
              <a:buNone/>
              <a:defRPr sz="3500" b="1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426450" y="2304950"/>
            <a:ext cx="154350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●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○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■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●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○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■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●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○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Gantari"/>
              <a:buChar char="■"/>
              <a:defRPr>
                <a:solidFill>
                  <a:schemeClr val="lt1"/>
                </a:solidFill>
                <a:latin typeface="Gantari"/>
                <a:ea typeface="Gantari"/>
                <a:cs typeface="Gantari"/>
                <a:sym typeface="Ganta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83656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6.svg"/><Relationship Id="rId7" Type="http://schemas.openxmlformats.org/officeDocument/2006/relationships/image" Target="../media/image5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5.png"/><Relationship Id="rId4" Type="http://schemas.openxmlformats.org/officeDocument/2006/relationships/image" Target="../media/image410.png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810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83.png"/><Relationship Id="rId10" Type="http://schemas.openxmlformats.org/officeDocument/2006/relationships/image" Target="../media/image76.png"/><Relationship Id="rId4" Type="http://schemas.openxmlformats.org/officeDocument/2006/relationships/image" Target="../media/image82.png"/><Relationship Id="rId9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image" Target="../media/image9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../media/image9.png"/><Relationship Id="rId12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13" Type="http://schemas.openxmlformats.org/officeDocument/2006/relationships/image" Target="../media/image10.png"/><Relationship Id="rId3" Type="http://schemas.openxmlformats.org/officeDocument/2006/relationships/image" Target="../media/image510.png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0.png"/><Relationship Id="rId11" Type="http://schemas.openxmlformats.org/officeDocument/2006/relationships/image" Target="../media/image11.png"/><Relationship Id="rId5" Type="http://schemas.openxmlformats.org/officeDocument/2006/relationships/image" Target="../media/image530.png"/><Relationship Id="rId10" Type="http://schemas.openxmlformats.org/officeDocument/2006/relationships/image" Target="../media/image571.png"/><Relationship Id="rId4" Type="http://schemas.openxmlformats.org/officeDocument/2006/relationships/image" Target="../media/image520.png"/><Relationship Id="rId9" Type="http://schemas.openxmlformats.org/officeDocument/2006/relationships/image" Target="../media/image5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8.png"/><Relationship Id="rId3" Type="http://schemas.openxmlformats.org/officeDocument/2006/relationships/image" Target="NULL"/><Relationship Id="rId7" Type="http://schemas.openxmlformats.org/officeDocument/2006/relationships/image" Target="../media/image20.svg"/><Relationship Id="rId12" Type="http://schemas.openxmlformats.org/officeDocument/2006/relationships/image" Target="../media/image36.png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5.png"/><Relationship Id="rId5" Type="http://schemas.openxmlformats.org/officeDocument/2006/relationships/image" Target="NULL"/><Relationship Id="rId15" Type="http://schemas.openxmlformats.org/officeDocument/2006/relationships/image" Target="../media/image11.png"/><Relationship Id="rId10" Type="http://schemas.openxmlformats.org/officeDocument/2006/relationships/image" Target="../media/image34.png"/><Relationship Id="rId4" Type="http://schemas.openxmlformats.org/officeDocument/2006/relationships/image" Target="NULL"/><Relationship Id="rId9" Type="http://schemas.openxmlformats.org/officeDocument/2006/relationships/image" Target="../media/image33.svg"/><Relationship Id="rId1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0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0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Relationship Id="rId9" Type="http://schemas.openxmlformats.org/officeDocument/2006/relationships/image" Target="../media/image1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84.png"/><Relationship Id="rId12" Type="http://schemas.openxmlformats.org/officeDocument/2006/relationships/image" Target="../media/image4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openxmlformats.org/officeDocument/2006/relationships/image" Target="../media/image42.png"/><Relationship Id="rId5" Type="http://schemas.openxmlformats.org/officeDocument/2006/relationships/image" Target="../media/image80.png"/><Relationship Id="rId10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1.png"/><Relationship Id="rId13" Type="http://schemas.openxmlformats.org/officeDocument/2006/relationships/image" Target="../media/image47.png"/><Relationship Id="rId3" Type="http://schemas.openxmlformats.org/officeDocument/2006/relationships/image" Target="../media/image720.png"/><Relationship Id="rId7" Type="http://schemas.openxmlformats.org/officeDocument/2006/relationships/image" Target="../media/image760.png"/><Relationship Id="rId12" Type="http://schemas.openxmlformats.org/officeDocument/2006/relationships/image" Target="../media/image46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0.png"/><Relationship Id="rId11" Type="http://schemas.openxmlformats.org/officeDocument/2006/relationships/image" Target="../media/image42.png"/><Relationship Id="rId5" Type="http://schemas.openxmlformats.org/officeDocument/2006/relationships/image" Target="../media/image740.png"/><Relationship Id="rId10" Type="http://schemas.openxmlformats.org/officeDocument/2006/relationships/image" Target="../media/image89.png"/><Relationship Id="rId4" Type="http://schemas.openxmlformats.org/officeDocument/2006/relationships/image" Target="../media/image730.png"/><Relationship Id="rId9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18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image" Target="../media/image142.png"/><Relationship Id="rId17" Type="http://schemas.openxmlformats.org/officeDocument/2006/relationships/image" Target="../media/image56.png"/><Relationship Id="rId2" Type="http://schemas.openxmlformats.org/officeDocument/2006/relationships/image" Target="../media/image137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87.png"/><Relationship Id="rId4" Type="http://schemas.openxmlformats.org/officeDocument/2006/relationships/image" Target="../media/image48.png"/><Relationship Id="rId9" Type="http://schemas.openxmlformats.org/officeDocument/2006/relationships/image" Target="../media/image144.png"/><Relationship Id="rId14" Type="http://schemas.openxmlformats.org/officeDocument/2006/relationships/image" Target="../media/image14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0.png"/><Relationship Id="rId13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image" Target="../media/image750.png"/><Relationship Id="rId12" Type="http://schemas.openxmlformats.org/officeDocument/2006/relationships/image" Target="../media/image42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0.png"/><Relationship Id="rId11" Type="http://schemas.openxmlformats.org/officeDocument/2006/relationships/image" Target="../media/image57.png"/><Relationship Id="rId5" Type="http://schemas.openxmlformats.org/officeDocument/2006/relationships/image" Target="../media/image40.png"/><Relationship Id="rId10" Type="http://schemas.openxmlformats.org/officeDocument/2006/relationships/image" Target="../media/image87.png"/><Relationship Id="rId4" Type="http://schemas.openxmlformats.org/officeDocument/2006/relationships/image" Target="../media/image48.png"/><Relationship Id="rId9" Type="http://schemas.openxmlformats.org/officeDocument/2006/relationships/image" Target="../media/image77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0.png"/><Relationship Id="rId13" Type="http://schemas.openxmlformats.org/officeDocument/2006/relationships/image" Target="../media/image60.png"/><Relationship Id="rId3" Type="http://schemas.openxmlformats.org/officeDocument/2006/relationships/image" Target="../media/image631.png"/><Relationship Id="rId7" Type="http://schemas.openxmlformats.org/officeDocument/2006/relationships/image" Target="../media/image8000.png"/><Relationship Id="rId12" Type="http://schemas.openxmlformats.org/officeDocument/2006/relationships/image" Target="../media/image59.png"/><Relationship Id="rId17" Type="http://schemas.openxmlformats.org/officeDocument/2006/relationships/image" Target="../media/image41.png"/><Relationship Id="rId2" Type="http://schemas.openxmlformats.org/officeDocument/2006/relationships/image" Target="../media/image58.emf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87.png"/><Relationship Id="rId5" Type="http://schemas.openxmlformats.org/officeDocument/2006/relationships/image" Target="../media/image48.png"/><Relationship Id="rId15" Type="http://schemas.openxmlformats.org/officeDocument/2006/relationships/image" Target="../media/image62.png"/><Relationship Id="rId10" Type="http://schemas.openxmlformats.org/officeDocument/2006/relationships/image" Target="../media/image830.png"/><Relationship Id="rId4" Type="http://schemas.openxmlformats.org/officeDocument/2006/relationships/image" Target="../media/image39.png"/><Relationship Id="rId9" Type="http://schemas.openxmlformats.org/officeDocument/2006/relationships/image" Target="../media/image820.png"/><Relationship Id="rId1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6.png"/><Relationship Id="rId11" Type="http://schemas.microsoft.com/office/2007/relationships/hdphoto" Target="../media/hdphoto3.wdp"/><Relationship Id="rId5" Type="http://schemas.openxmlformats.org/officeDocument/2006/relationships/image" Target="../media/image58.emf"/><Relationship Id="rId10" Type="http://schemas.openxmlformats.org/officeDocument/2006/relationships/image" Target="../media/image68.png"/><Relationship Id="rId4" Type="http://schemas.openxmlformats.org/officeDocument/2006/relationships/image" Target="../media/image65.png"/><Relationship Id="rId9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244.png"/><Relationship Id="rId7" Type="http://schemas.openxmlformats.org/officeDocument/2006/relationships/image" Target="../media/image247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6.png"/><Relationship Id="rId5" Type="http://schemas.openxmlformats.org/officeDocument/2006/relationships/image" Target="../media/image178.png"/><Relationship Id="rId10" Type="http://schemas.openxmlformats.org/officeDocument/2006/relationships/image" Target="../media/image249.png"/><Relationship Id="rId4" Type="http://schemas.openxmlformats.org/officeDocument/2006/relationships/image" Target="../media/image245.png"/><Relationship Id="rId9" Type="http://schemas.openxmlformats.org/officeDocument/2006/relationships/image" Target="../media/image2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2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6.png"/><Relationship Id="rId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0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13" Type="http://schemas.openxmlformats.org/officeDocument/2006/relationships/image" Target="../media/image321.png"/><Relationship Id="rId3" Type="http://schemas.openxmlformats.org/officeDocument/2006/relationships/image" Target="../media/image190.png"/><Relationship Id="rId7" Type="http://schemas.openxmlformats.org/officeDocument/2006/relationships/image" Target="../media/image24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1.png"/><Relationship Id="rId11" Type="http://schemas.openxmlformats.org/officeDocument/2006/relationships/image" Target="../media/image30.png"/><Relationship Id="rId5" Type="http://schemas.openxmlformats.org/officeDocument/2006/relationships/image" Target="../media/image221.png"/><Relationship Id="rId10" Type="http://schemas.openxmlformats.org/officeDocument/2006/relationships/image" Target="../media/image29.png"/><Relationship Id="rId4" Type="http://schemas.openxmlformats.org/officeDocument/2006/relationships/image" Target="../media/image201.png"/><Relationship Id="rId9" Type="http://schemas.openxmlformats.org/officeDocument/2006/relationships/image" Target="../media/image28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230.png"/><Relationship Id="rId7" Type="http://schemas.openxmlformats.org/officeDocument/2006/relationships/image" Target="../media/image200.png"/><Relationship Id="rId12" Type="http://schemas.openxmlformats.org/officeDocument/2006/relationships/image" Target="../media/image2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11" Type="http://schemas.openxmlformats.org/officeDocument/2006/relationships/image" Target="../media/image180.png"/><Relationship Id="rId5" Type="http://schemas.openxmlformats.org/officeDocument/2006/relationships/image" Target="../media/image130.png"/><Relationship Id="rId15" Type="http://schemas.openxmlformats.org/officeDocument/2006/relationships/image" Target="../media/image4.png"/><Relationship Id="rId10" Type="http://schemas.openxmlformats.org/officeDocument/2006/relationships/image" Target="../media/image170.png"/><Relationship Id="rId4" Type="http://schemas.openxmlformats.org/officeDocument/2006/relationships/image" Target="../media/image1211.png"/><Relationship Id="rId9" Type="http://schemas.openxmlformats.org/officeDocument/2006/relationships/image" Target="../media/image160.png"/><Relationship Id="rId14" Type="http://schemas.openxmlformats.org/officeDocument/2006/relationships/image" Target="../media/image3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6" y="4514765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16407" y="3546353"/>
            <a:ext cx="15976918" cy="807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73"/>
              </a:lnSpc>
            </a:pPr>
            <a:r>
              <a:rPr lang="en-US" sz="6894" spc="34" dirty="0">
                <a:solidFill>
                  <a:srgbClr val="2B2C30"/>
                </a:solidFill>
                <a:latin typeface="Playfair Display"/>
              </a:rPr>
              <a:t>Join-the-Shortest Queue: </a:t>
            </a:r>
            <a:r>
              <a:rPr lang="en-US" sz="6894" spc="34" dirty="0">
                <a:solidFill>
                  <a:srgbClr val="FF0000"/>
                </a:solidFill>
                <a:latin typeface="Playfair Display"/>
              </a:rPr>
              <a:t>Many Server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695" y="4750855"/>
            <a:ext cx="16745790" cy="392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6"/>
              </a:lnSpc>
            </a:pPr>
            <a:r>
              <a:rPr lang="en-US" sz="3161" spc="15" dirty="0">
                <a:solidFill>
                  <a:srgbClr val="2B2C30"/>
                </a:solidFill>
                <a:latin typeface="Glacial Indifference"/>
              </a:rPr>
              <a:t>Transform method for systems with complete resource pooling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5" y="4514766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16407" y="3660229"/>
            <a:ext cx="15976919" cy="807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73"/>
              </a:lnSpc>
            </a:pPr>
            <a:r>
              <a:rPr lang="en-US" sz="6894" spc="35" dirty="0">
                <a:solidFill>
                  <a:srgbClr val="2B2C30"/>
                </a:solidFill>
                <a:latin typeface="Playfair Display"/>
              </a:rPr>
              <a:t>State Space Collapse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023CFD-E4A7-5D06-FC9A-42044506E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96174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C854C4-A6E2-BD2E-5778-2D95CB04D8B5}"/>
              </a:ext>
            </a:extLst>
          </p:cNvPr>
          <p:cNvGrpSpPr/>
          <p:nvPr/>
        </p:nvGrpSpPr>
        <p:grpSpPr>
          <a:xfrm>
            <a:off x="6953977" y="2362193"/>
            <a:ext cx="9329363" cy="6896107"/>
            <a:chOff x="4840438" y="2362193"/>
            <a:chExt cx="9329362" cy="6896107"/>
          </a:xfrm>
        </p:grpSpPr>
        <p:sp>
          <p:nvSpPr>
            <p:cNvPr id="3" name="AutoShape 3"/>
            <p:cNvSpPr/>
            <p:nvPr/>
          </p:nvSpPr>
          <p:spPr>
            <a:xfrm>
              <a:off x="4840438" y="8972603"/>
              <a:ext cx="9329362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AutoShape 4"/>
            <p:cNvSpPr/>
            <p:nvPr/>
          </p:nvSpPr>
          <p:spPr>
            <a:xfrm>
              <a:off x="5263380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/>
            <p:cNvSpPr/>
            <p:nvPr/>
          </p:nvSpPr>
          <p:spPr>
            <a:xfrm flipV="1">
              <a:off x="5257800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6"/>
            <p:cNvSpPr/>
            <p:nvPr/>
          </p:nvSpPr>
          <p:spPr>
            <a:xfrm flipV="1">
              <a:off x="11051003" y="4654921"/>
              <a:ext cx="0" cy="1714823"/>
            </a:xfrm>
            <a:prstGeom prst="line">
              <a:avLst/>
            </a:prstGeom>
            <a:ln w="38100" cap="flat">
              <a:solidFill>
                <a:srgbClr val="FF0000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AutoShape 7"/>
            <p:cNvSpPr/>
            <p:nvPr/>
          </p:nvSpPr>
          <p:spPr>
            <a:xfrm flipH="1">
              <a:off x="9709316" y="6364164"/>
              <a:ext cx="1347267" cy="1347267"/>
            </a:xfrm>
            <a:prstGeom prst="line">
              <a:avLst/>
            </a:prstGeom>
            <a:ln w="38100" cap="flat">
              <a:solidFill>
                <a:srgbClr val="545454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8"/>
            <p:cNvSpPr/>
            <p:nvPr/>
          </p:nvSpPr>
          <p:spPr>
            <a:xfrm>
              <a:off x="8310211" y="3618446"/>
              <a:ext cx="3692522" cy="3692522"/>
            </a:xfrm>
            <a:prstGeom prst="line">
              <a:avLst/>
            </a:prstGeom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ysDot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AutoShape 9"/>
            <p:cNvSpPr/>
            <p:nvPr/>
          </p:nvSpPr>
          <p:spPr>
            <a:xfrm flipH="1" flipV="1">
              <a:off x="10009976" y="55270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1132454" y="4938130"/>
              <a:ext cx="1616160" cy="46378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799" b="1" dirty="0">
                  <a:solidFill>
                    <a:srgbClr val="C00000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8151646" y="7434059"/>
              <a:ext cx="1556264" cy="46378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799" b="1">
                  <a:solidFill>
                    <a:srgbClr val="C00000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1325202" y="6071929"/>
              <a:ext cx="1616160" cy="46378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799" b="1" dirty="0">
                  <a:solidFill>
                    <a:srgbClr val="C00000"/>
                  </a:solidFill>
                  <a:latin typeface="Montserrat" pitchFamily="2" charset="77"/>
                </a:rPr>
                <a:t>Queue</a:t>
              </a:r>
            </a:p>
          </p:txBody>
        </p:sp>
        <p:sp>
          <p:nvSpPr>
            <p:cNvPr id="16" name="Freeform 16"/>
            <p:cNvSpPr/>
            <p:nvPr/>
          </p:nvSpPr>
          <p:spPr>
            <a:xfrm>
              <a:off x="10975433" y="6294173"/>
              <a:ext cx="151140" cy="151140"/>
            </a:xfrm>
            <a:custGeom>
              <a:avLst/>
              <a:gdLst/>
              <a:ahLst/>
              <a:cxnLst/>
              <a:rect l="l" t="t" r="r" b="b"/>
              <a:pathLst>
                <a:path w="151140" h="151140">
                  <a:moveTo>
                    <a:pt x="0" y="0"/>
                  </a:moveTo>
                  <a:lnTo>
                    <a:pt x="151140" y="0"/>
                  </a:lnTo>
                  <a:lnTo>
                    <a:pt x="151140" y="151141"/>
                  </a:lnTo>
                  <a:lnTo>
                    <a:pt x="0" y="1511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84D0D8F-FCA7-6711-135F-285320A5D065}"/>
                    </a:ext>
                  </a:extLst>
                </p:cNvPr>
                <p:cNvSpPr txBox="1"/>
                <p:nvPr/>
              </p:nvSpPr>
              <p:spPr>
                <a:xfrm>
                  <a:off x="11497966" y="5309206"/>
                  <a:ext cx="12597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2−2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84D0D8F-FCA7-6711-135F-285320A5D0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97966" y="5309206"/>
                  <a:ext cx="1259787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0AE276ED-110C-7E8F-29EA-F0EF88C47FDC}"/>
                    </a:ext>
                  </a:extLst>
                </p:cNvPr>
                <p:cNvSpPr txBox="1"/>
                <p:nvPr/>
              </p:nvSpPr>
              <p:spPr>
                <a:xfrm>
                  <a:off x="8524652" y="7855301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0AE276ED-110C-7E8F-29EA-F0EF88C47F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4652" y="7855301"/>
                  <a:ext cx="423513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C45F0C1-1182-CEA0-54A4-09F901BEAC9C}"/>
                    </a:ext>
                  </a:extLst>
                </p:cNvPr>
                <p:cNvSpPr txBox="1"/>
                <p:nvPr/>
              </p:nvSpPr>
              <p:spPr>
                <a:xfrm>
                  <a:off x="11063852" y="2362193"/>
                  <a:ext cx="95718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C45F0C1-1182-CEA0-54A4-09F901BEAC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63852" y="2362193"/>
                  <a:ext cx="957185" cy="430887"/>
                </a:xfrm>
                <a:prstGeom prst="rect">
                  <a:avLst/>
                </a:prstGeom>
                <a:blipFill>
                  <a:blip r:embed="rId6"/>
                  <a:stretch>
                    <a:fillRect l="-3896" r="-6494"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21D0C7-4EA8-3246-578F-A76C08C3B549}"/>
              </a:ext>
            </a:extLst>
          </p:cNvPr>
          <p:cNvGrpSpPr/>
          <p:nvPr/>
        </p:nvGrpSpPr>
        <p:grpSpPr>
          <a:xfrm>
            <a:off x="1028695" y="3437534"/>
            <a:ext cx="5073416" cy="1948403"/>
            <a:chOff x="1011460" y="3086100"/>
            <a:chExt cx="5073414" cy="1948402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3BE1B462-BDEB-313B-333B-7D2EB2DFAE27}"/>
                </a:ext>
              </a:extLst>
            </p:cNvPr>
            <p:cNvSpPr/>
            <p:nvPr/>
          </p:nvSpPr>
          <p:spPr>
            <a:xfrm>
              <a:off x="2780854" y="3086100"/>
              <a:ext cx="2476946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7ACCF34-3842-A737-67ED-04EEBA36AF30}"/>
                </a:ext>
              </a:extLst>
            </p:cNvPr>
            <p:cNvGrpSpPr/>
            <p:nvPr/>
          </p:nvGrpSpPr>
          <p:grpSpPr>
            <a:xfrm>
              <a:off x="2957756" y="3239533"/>
              <a:ext cx="2143072" cy="631539"/>
              <a:chOff x="3400425" y="2328863"/>
              <a:chExt cx="1793882" cy="528637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06A1AB1A-26F7-9B86-84C7-3AC5AB8BF29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AC243D8-B90A-970C-6795-B34D9F7823A5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50F2579-CED9-BE14-BD3A-AFAC6EF17510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3AE90212-BF45-CF0C-E006-D1A0E27CFF8F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1C62AD0-7D4D-97CD-FAE8-383B023D679C}"/>
                </a:ext>
              </a:extLst>
            </p:cNvPr>
            <p:cNvGrpSpPr/>
            <p:nvPr/>
          </p:nvGrpSpPr>
          <p:grpSpPr>
            <a:xfrm>
              <a:off x="2957756" y="4402963"/>
              <a:ext cx="2143072" cy="631539"/>
              <a:chOff x="3400425" y="2328863"/>
              <a:chExt cx="1793882" cy="528637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E0F40C2-7719-59DC-1C98-42C773AAC5BF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EF2A4B2-7EEB-0023-B415-2B5489505A67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61C52964-568D-C505-D8E8-93E846CC3410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EE545CB-CD6A-8A51-CD95-799EEFAF6735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16471954-C9DD-7F00-C466-537CC2E971A9}"/>
                </a:ext>
              </a:extLst>
            </p:cNvPr>
            <p:cNvSpPr/>
            <p:nvPr/>
          </p:nvSpPr>
          <p:spPr>
            <a:xfrm>
              <a:off x="4190125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DE918437-46A4-ABFB-27F0-60DCF447B4F5}"/>
                </a:ext>
              </a:extLst>
            </p:cNvPr>
            <p:cNvSpPr/>
            <p:nvPr/>
          </p:nvSpPr>
          <p:spPr>
            <a:xfrm>
              <a:off x="3974631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6AE74DD1-0CCC-7CFF-FA23-D66A27D1974E}"/>
                </a:ext>
              </a:extLst>
            </p:cNvPr>
            <p:cNvSpPr/>
            <p:nvPr/>
          </p:nvSpPr>
          <p:spPr>
            <a:xfrm>
              <a:off x="4187425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2B6876C-F89F-AD0C-AAAB-22BC3C8E95B6}"/>
                </a:ext>
              </a:extLst>
            </p:cNvPr>
            <p:cNvSpPr/>
            <p:nvPr/>
          </p:nvSpPr>
          <p:spPr>
            <a:xfrm>
              <a:off x="3971929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49C7CCDC-D353-6AE4-DE31-1C3D19D07EA1}"/>
                </a:ext>
              </a:extLst>
            </p:cNvPr>
            <p:cNvSpPr/>
            <p:nvPr/>
          </p:nvSpPr>
          <p:spPr>
            <a:xfrm>
              <a:off x="3769376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2E3799F6-B18B-C0B7-D46A-688D98755490}"/>
                </a:ext>
              </a:extLst>
            </p:cNvPr>
            <p:cNvSpPr/>
            <p:nvPr/>
          </p:nvSpPr>
          <p:spPr>
            <a:xfrm>
              <a:off x="3773319" y="3329592"/>
              <a:ext cx="134239" cy="474474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9" name="AutoShape 13">
              <a:extLst>
                <a:ext uri="{FF2B5EF4-FFF2-40B4-BE49-F238E27FC236}">
                  <a16:creationId xmlns:a16="http://schemas.microsoft.com/office/drawing/2014/main" id="{EEC50935-A869-B081-4756-14E5F77CB0C4}"/>
                </a:ext>
              </a:extLst>
            </p:cNvPr>
            <p:cNvSpPr/>
            <p:nvPr/>
          </p:nvSpPr>
          <p:spPr>
            <a:xfrm flipV="1">
              <a:off x="2030281" y="3566829"/>
              <a:ext cx="1314615" cy="3985"/>
            </a:xfrm>
            <a:prstGeom prst="line">
              <a:avLst/>
            </a:prstGeom>
            <a:ln w="38100" cap="flat">
              <a:solidFill>
                <a:srgbClr val="FF914D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5CC3E9B-04C7-64BB-2E70-88ED62E0992B}"/>
                    </a:ext>
                  </a:extLst>
                </p:cNvPr>
                <p:cNvSpPr txBox="1"/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2−2</m:t>
                        </m:r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5CC3E9B-04C7-64BB-2E70-88ED62E099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10E79AA-6760-8D07-1C17-6B936992D025}"/>
                    </a:ext>
                  </a:extLst>
                </p:cNvPr>
                <p:cNvSpPr txBox="1"/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10E79AA-6760-8D07-1C17-6B936992D0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2A542926-C824-0A43-5A7A-52C7FA3F55C2}"/>
                </a:ext>
              </a:extLst>
            </p:cNvPr>
            <p:cNvSpPr/>
            <p:nvPr/>
          </p:nvSpPr>
          <p:spPr>
            <a:xfrm flipV="1">
              <a:off x="4747307" y="3566337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5648AEF-7ACA-2BD7-8A40-D5726565396A}"/>
                    </a:ext>
                  </a:extLst>
                </p:cNvPr>
                <p:cNvSpPr txBox="1"/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5648AEF-7ACA-2BD7-8A40-D572656539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AutoShape 13">
              <a:extLst>
                <a:ext uri="{FF2B5EF4-FFF2-40B4-BE49-F238E27FC236}">
                  <a16:creationId xmlns:a16="http://schemas.microsoft.com/office/drawing/2014/main" id="{934581F8-69FD-512C-3212-7FEFD6450BF7}"/>
                </a:ext>
              </a:extLst>
            </p:cNvPr>
            <p:cNvSpPr/>
            <p:nvPr/>
          </p:nvSpPr>
          <p:spPr>
            <a:xfrm flipV="1">
              <a:off x="4750838" y="4731634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42">
                <a:extLst>
                  <a:ext uri="{FF2B5EF4-FFF2-40B4-BE49-F238E27FC236}">
                    <a16:creationId xmlns:a16="http://schemas.microsoft.com/office/drawing/2014/main" id="{C0BF3323-081C-D8D9-5112-7B760F13B2B7}"/>
                  </a:ext>
                </a:extLst>
              </p:cNvPr>
              <p:cNvSpPr txBox="1"/>
              <p:nvPr/>
            </p:nvSpPr>
            <p:spPr>
              <a:xfrm>
                <a:off x="1424712" y="2793080"/>
                <a:ext cx="2564453" cy="428643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640"/>
                  </a:lnSpc>
                </a:pPr>
                <a:r>
                  <a:rPr lang="en-US" sz="2600" b="1" dirty="0">
                    <a:latin typeface="Montserrat SemiBold" pitchFamily="2" charset="77"/>
                  </a:rPr>
                  <a:t>JSQ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600"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endParaRPr lang="en-US" sz="2600" dirty="0">
                  <a:latin typeface="Montserrat SemiBold" pitchFamily="2" charset="77"/>
                </a:endParaRPr>
              </a:p>
            </p:txBody>
          </p:sp>
        </mc:Choice>
        <mc:Fallback xmlns="">
          <p:sp>
            <p:nvSpPr>
              <p:cNvPr id="58" name="TextBox 42">
                <a:extLst>
                  <a:ext uri="{FF2B5EF4-FFF2-40B4-BE49-F238E27FC236}">
                    <a16:creationId xmlns:a16="http://schemas.microsoft.com/office/drawing/2014/main" id="{C0BF3323-081C-D8D9-5112-7B760F13B2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712" y="2793080"/>
                <a:ext cx="2564453" cy="428643"/>
              </a:xfrm>
              <a:prstGeom prst="rect">
                <a:avLst/>
              </a:prstGeom>
              <a:blipFill>
                <a:blip r:embed="rId10"/>
                <a:stretch>
                  <a:fillRect l="-7921" t="-14286" r="-3465" b="-42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38">
            <a:extLst>
              <a:ext uri="{FF2B5EF4-FFF2-40B4-BE49-F238E27FC236}">
                <a16:creationId xmlns:a16="http://schemas.microsoft.com/office/drawing/2014/main" id="{5C9B2CFC-7363-0729-B946-13BE87391594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33A4E9EE-2AEC-CD57-9780-9923A1C4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08060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 Placeholder 105">
            <a:extLst>
              <a:ext uri="{FF2B5EF4-FFF2-40B4-BE49-F238E27FC236}">
                <a16:creationId xmlns:a16="http://schemas.microsoft.com/office/drawing/2014/main" id="{B61B817B-5B51-6AE7-6B69-4099C17A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EC8701-54DB-745C-5483-22B9EDC6BEAA}"/>
              </a:ext>
            </a:extLst>
          </p:cNvPr>
          <p:cNvGrpSpPr/>
          <p:nvPr/>
        </p:nvGrpSpPr>
        <p:grpSpPr>
          <a:xfrm>
            <a:off x="1052691" y="2797960"/>
            <a:ext cx="5073416" cy="1948403"/>
            <a:chOff x="1011460" y="3086100"/>
            <a:chExt cx="5073414" cy="1948402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FFE866CC-F532-4994-4D44-4303E303ED27}"/>
                </a:ext>
              </a:extLst>
            </p:cNvPr>
            <p:cNvSpPr/>
            <p:nvPr/>
          </p:nvSpPr>
          <p:spPr>
            <a:xfrm>
              <a:off x="2780854" y="3086100"/>
              <a:ext cx="2476946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509D7FB-43F6-FB09-8B63-10C93F691904}"/>
                </a:ext>
              </a:extLst>
            </p:cNvPr>
            <p:cNvGrpSpPr/>
            <p:nvPr/>
          </p:nvGrpSpPr>
          <p:grpSpPr>
            <a:xfrm>
              <a:off x="2957756" y="3239533"/>
              <a:ext cx="2143072" cy="631539"/>
              <a:chOff x="3400425" y="2328863"/>
              <a:chExt cx="1793882" cy="528637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8A834EBC-778D-2BDA-B175-4A1282BD2943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E76A7146-D72C-2426-0004-7EC27F24E837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69519FE8-BC17-4FC5-AA3F-CB14B332BE43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D191933E-0C31-1C06-CB7B-462EFA129E4F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68B9453-85B6-7B51-A85B-F467F4D41BA9}"/>
                </a:ext>
              </a:extLst>
            </p:cNvPr>
            <p:cNvGrpSpPr/>
            <p:nvPr/>
          </p:nvGrpSpPr>
          <p:grpSpPr>
            <a:xfrm>
              <a:off x="2957756" y="4402963"/>
              <a:ext cx="2143072" cy="631539"/>
              <a:chOff x="3400425" y="2328863"/>
              <a:chExt cx="1793882" cy="528637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8D4DCA2-B723-AC03-298F-5B96630DD9E9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9734A7EF-5131-9D14-D89D-695DE2DB12FA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8BF6C17F-EA53-CB06-8236-CFBC40712391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2D3E6C9E-0F07-5D4A-4FE3-C87625ADA262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21C2CB6-9C92-6367-9D1E-DE7733297653}"/>
                </a:ext>
              </a:extLst>
            </p:cNvPr>
            <p:cNvSpPr/>
            <p:nvPr/>
          </p:nvSpPr>
          <p:spPr>
            <a:xfrm>
              <a:off x="4190125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8CAE1859-E032-C1D2-5D56-35CD4DCA0411}"/>
                </a:ext>
              </a:extLst>
            </p:cNvPr>
            <p:cNvSpPr/>
            <p:nvPr/>
          </p:nvSpPr>
          <p:spPr>
            <a:xfrm>
              <a:off x="3974631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F094C86-2963-8FFA-D6F4-221461C50887}"/>
                </a:ext>
              </a:extLst>
            </p:cNvPr>
            <p:cNvSpPr/>
            <p:nvPr/>
          </p:nvSpPr>
          <p:spPr>
            <a:xfrm>
              <a:off x="4187425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9D931999-BE9A-B3EC-F480-03D5AC52ECEE}"/>
                </a:ext>
              </a:extLst>
            </p:cNvPr>
            <p:cNvSpPr/>
            <p:nvPr/>
          </p:nvSpPr>
          <p:spPr>
            <a:xfrm>
              <a:off x="3971929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7BC650F4-3877-9252-177C-E9D84CC5476C}"/>
                </a:ext>
              </a:extLst>
            </p:cNvPr>
            <p:cNvSpPr/>
            <p:nvPr/>
          </p:nvSpPr>
          <p:spPr>
            <a:xfrm>
              <a:off x="3769376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CA207483-ADD9-7DE9-7D0D-F8CDBC7D350A}"/>
                </a:ext>
              </a:extLst>
            </p:cNvPr>
            <p:cNvSpPr/>
            <p:nvPr/>
          </p:nvSpPr>
          <p:spPr>
            <a:xfrm>
              <a:off x="3773319" y="3329592"/>
              <a:ext cx="134239" cy="474474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4" name="AutoShape 13">
              <a:extLst>
                <a:ext uri="{FF2B5EF4-FFF2-40B4-BE49-F238E27FC236}">
                  <a16:creationId xmlns:a16="http://schemas.microsoft.com/office/drawing/2014/main" id="{A338126C-0DC2-4D24-DBF2-CC8F52A2A588}"/>
                </a:ext>
              </a:extLst>
            </p:cNvPr>
            <p:cNvSpPr/>
            <p:nvPr/>
          </p:nvSpPr>
          <p:spPr>
            <a:xfrm flipV="1">
              <a:off x="2030281" y="3566829"/>
              <a:ext cx="1314615" cy="3985"/>
            </a:xfrm>
            <a:prstGeom prst="line">
              <a:avLst/>
            </a:prstGeom>
            <a:ln w="38100" cap="flat">
              <a:solidFill>
                <a:srgbClr val="FF914D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F000221D-3964-FC2D-18CE-520352ABB3F8}"/>
                    </a:ext>
                  </a:extLst>
                </p:cNvPr>
                <p:cNvSpPr txBox="1"/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2−2</m:t>
                        </m:r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66E5F266-DCE6-89E1-5150-CAA05A6605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F5454EB1-1228-8F55-4345-5CD64ABED81D}"/>
                    </a:ext>
                  </a:extLst>
                </p:cNvPr>
                <p:cNvSpPr txBox="1"/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DAD509C-F8D4-3057-C265-32B0E0D7ED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AutoShape 13">
              <a:extLst>
                <a:ext uri="{FF2B5EF4-FFF2-40B4-BE49-F238E27FC236}">
                  <a16:creationId xmlns:a16="http://schemas.microsoft.com/office/drawing/2014/main" id="{8110A7A6-5883-4BB9-82C0-BFFD363A80ED}"/>
                </a:ext>
              </a:extLst>
            </p:cNvPr>
            <p:cNvSpPr/>
            <p:nvPr/>
          </p:nvSpPr>
          <p:spPr>
            <a:xfrm flipV="1">
              <a:off x="4747307" y="3566337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376ED21-B99E-97CD-879C-BD5420BF07A7}"/>
                    </a:ext>
                  </a:extLst>
                </p:cNvPr>
                <p:cNvSpPr txBox="1"/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C1281A4-42EC-442C-9473-3EF1DED6D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AutoShape 13">
              <a:extLst>
                <a:ext uri="{FF2B5EF4-FFF2-40B4-BE49-F238E27FC236}">
                  <a16:creationId xmlns:a16="http://schemas.microsoft.com/office/drawing/2014/main" id="{37CCAEBF-F64C-3ABC-3B04-06A19DCE4DCC}"/>
                </a:ext>
              </a:extLst>
            </p:cNvPr>
            <p:cNvSpPr/>
            <p:nvPr/>
          </p:nvSpPr>
          <p:spPr>
            <a:xfrm flipV="1">
              <a:off x="4750838" y="4731634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42">
                <a:extLst>
                  <a:ext uri="{FF2B5EF4-FFF2-40B4-BE49-F238E27FC236}">
                    <a16:creationId xmlns:a16="http://schemas.microsoft.com/office/drawing/2014/main" id="{968BD0F2-B08F-615B-8649-E2BF1FA79F64}"/>
                  </a:ext>
                </a:extLst>
              </p:cNvPr>
              <p:cNvSpPr txBox="1"/>
              <p:nvPr/>
            </p:nvSpPr>
            <p:spPr>
              <a:xfrm>
                <a:off x="1448708" y="2153506"/>
                <a:ext cx="2564453" cy="428643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640"/>
                  </a:lnSpc>
                </a:pPr>
                <a:r>
                  <a:rPr lang="en-US" sz="2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Montserrat SemiBold" pitchFamily="2" charset="77"/>
                  </a:rPr>
                  <a:t>JSQ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endParaRPr lang="en-US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Montserrat SemiBold" pitchFamily="2" charset="77"/>
                </a:endParaRPr>
              </a:p>
            </p:txBody>
          </p:sp>
        </mc:Choice>
        <mc:Fallback xmlns="">
          <p:sp>
            <p:nvSpPr>
              <p:cNvPr id="112" name="TextBox 42">
                <a:extLst>
                  <a:ext uri="{FF2B5EF4-FFF2-40B4-BE49-F238E27FC236}">
                    <a16:creationId xmlns:a16="http://schemas.microsoft.com/office/drawing/2014/main" id="{968BD0F2-B08F-615B-8649-E2BF1FA79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708" y="2153506"/>
                <a:ext cx="2564453" cy="428643"/>
              </a:xfrm>
              <a:prstGeom prst="rect">
                <a:avLst/>
              </a:prstGeom>
              <a:blipFill>
                <a:blip r:embed="rId6"/>
                <a:stretch>
                  <a:fillRect l="-7921" t="-17143" r="-3465" b="-42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AutoShape 2">
            <a:extLst>
              <a:ext uri="{FF2B5EF4-FFF2-40B4-BE49-F238E27FC236}">
                <a16:creationId xmlns:a16="http://schemas.microsoft.com/office/drawing/2014/main" id="{94C4F1AA-94F5-6582-50DC-335F442F3685}"/>
              </a:ext>
            </a:extLst>
          </p:cNvPr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" name="TextBox 38">
            <a:extLst>
              <a:ext uri="{FF2B5EF4-FFF2-40B4-BE49-F238E27FC236}">
                <a16:creationId xmlns:a16="http://schemas.microsoft.com/office/drawing/2014/main" id="{CA87B62A-ACE0-A2D5-5BC5-9E39ACA40291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E83750C-DEE3-D659-3C8F-5DFC1927BB45}"/>
              </a:ext>
            </a:extLst>
          </p:cNvPr>
          <p:cNvGrpSpPr/>
          <p:nvPr/>
        </p:nvGrpSpPr>
        <p:grpSpPr>
          <a:xfrm>
            <a:off x="7413316" y="2556130"/>
            <a:ext cx="7749792" cy="6978477"/>
            <a:chOff x="7413316" y="2556130"/>
            <a:chExt cx="7749792" cy="697847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024B73C-D77D-49D9-8D37-E99599E58B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3316" y="2556130"/>
              <a:ext cx="4531896" cy="4418601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583930-7595-3DB4-829F-91FF419F2C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65207" y="4612731"/>
              <a:ext cx="2675838" cy="242497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DFF7E3D-6D14-3CD4-30D5-E8A366EC45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42122" y="3133807"/>
              <a:ext cx="3833517" cy="3931806"/>
            </a:xfrm>
            <a:prstGeom prst="line">
              <a:avLst/>
            </a:prstGeom>
            <a:ln w="25400">
              <a:prstDash val="lg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EA842E2-DCA8-E999-0760-9BD48B5CF443}"/>
                </a:ext>
              </a:extLst>
            </p:cNvPr>
            <p:cNvSpPr/>
            <p:nvPr/>
          </p:nvSpPr>
          <p:spPr>
            <a:xfrm>
              <a:off x="13326644" y="6954409"/>
              <a:ext cx="246256" cy="24625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5634E21-FB09-D34D-F46A-4529B3072F32}"/>
                    </a:ext>
                  </a:extLst>
                </p:cNvPr>
                <p:cNvSpPr txBox="1"/>
                <p:nvPr/>
              </p:nvSpPr>
              <p:spPr>
                <a:xfrm>
                  <a:off x="13277496" y="7172975"/>
                  <a:ext cx="541825" cy="3620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7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en-US" sz="27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5634E21-FB09-D34D-F46A-4529B3072F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77496" y="7172975"/>
                  <a:ext cx="541825" cy="362012"/>
                </a:xfrm>
                <a:prstGeom prst="rect">
                  <a:avLst/>
                </a:prstGeom>
                <a:blipFill>
                  <a:blip r:embed="rId7"/>
                  <a:stretch>
                    <a:fillRect b="-5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E3039AB-D69E-0ADB-10B6-ABF5B0FC24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920157" y="4443495"/>
              <a:ext cx="2483475" cy="2547151"/>
            </a:xfrm>
            <a:prstGeom prst="line">
              <a:avLst/>
            </a:prstGeom>
            <a:ln w="38100">
              <a:solidFill>
                <a:srgbClr val="FF0000"/>
              </a:solidFill>
              <a:prstDash val="lgDash"/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E19EB23-D40E-9454-92B9-817D740940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18155" y="4456166"/>
              <a:ext cx="147585" cy="143896"/>
            </a:xfrm>
            <a:prstGeom prst="line">
              <a:avLst/>
            </a:prstGeom>
            <a:ln w="38100">
              <a:solidFill>
                <a:srgbClr val="FF0000"/>
              </a:solidFill>
              <a:prstDash val="lgDash"/>
              <a:round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0EA27AF-34B9-232F-6309-ADD5E2BD9D65}"/>
                </a:ext>
              </a:extLst>
            </p:cNvPr>
            <p:cNvSpPr/>
            <p:nvPr/>
          </p:nvSpPr>
          <p:spPr>
            <a:xfrm>
              <a:off x="10644409" y="4531783"/>
              <a:ext cx="148866" cy="1488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5A44BEB-A461-646F-9D10-DDA744AC6702}"/>
                    </a:ext>
                  </a:extLst>
                </p:cNvPr>
                <p:cNvSpPr txBox="1"/>
                <p:nvPr/>
              </p:nvSpPr>
              <p:spPr>
                <a:xfrm>
                  <a:off x="11340763" y="4357273"/>
                  <a:ext cx="1305025" cy="2961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7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(1)</m:t>
                        </m:r>
                      </m:oMath>
                    </m:oMathPara>
                  </a14:m>
                  <a:endParaRPr lang="en-US" sz="27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35A44BEB-A461-646F-9D10-DDA744AC67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40763" y="4357273"/>
                  <a:ext cx="1305025" cy="296191"/>
                </a:xfrm>
                <a:prstGeom prst="rect">
                  <a:avLst/>
                </a:prstGeom>
                <a:blipFill>
                  <a:blip r:embed="rId8"/>
                  <a:stretch>
                    <a:fillRect l="-8654" t="-4167" r="-45192" b="-8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FA81625-8C63-92ED-E287-44AA905FB004}"/>
                    </a:ext>
                  </a:extLst>
                </p:cNvPr>
                <p:cNvSpPr txBox="1"/>
                <p:nvPr/>
              </p:nvSpPr>
              <p:spPr>
                <a:xfrm>
                  <a:off x="8803556" y="4029442"/>
                  <a:ext cx="1956641" cy="424347"/>
                </a:xfrm>
                <a:prstGeom prst="rect">
                  <a:avLst/>
                </a:prstGeom>
                <a:solidFill>
                  <a:srgbClr val="FFF9E8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7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2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7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FA81625-8C63-92ED-E287-44AA905FB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3556" y="4029442"/>
                  <a:ext cx="1956641" cy="424347"/>
                </a:xfrm>
                <a:prstGeom prst="rect">
                  <a:avLst/>
                </a:prstGeom>
                <a:blipFill>
                  <a:blip r:embed="rId9"/>
                  <a:stretch>
                    <a:fillRect r="-645" b="-323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E24092C-0FBB-E951-4C53-0DEEF5B731B1}"/>
                    </a:ext>
                  </a:extLst>
                </p:cNvPr>
                <p:cNvSpPr txBox="1"/>
                <p:nvPr/>
              </p:nvSpPr>
              <p:spPr>
                <a:xfrm>
                  <a:off x="10486178" y="4692572"/>
                  <a:ext cx="384180" cy="362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7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7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7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E24092C-0FBB-E951-4C53-0DEEF5B731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6178" y="4692572"/>
                  <a:ext cx="384180" cy="362012"/>
                </a:xfrm>
                <a:prstGeom prst="rect">
                  <a:avLst/>
                </a:prstGeom>
                <a:blipFill>
                  <a:blip r:embed="rId10"/>
                  <a:stretch>
                    <a:fillRect l="-19355" r="-41935" b="-689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AutoShape 6">
              <a:extLst>
                <a:ext uri="{FF2B5EF4-FFF2-40B4-BE49-F238E27FC236}">
                  <a16:creationId xmlns:a16="http://schemas.microsoft.com/office/drawing/2014/main" id="{507CE0A8-C493-A545-3D9B-74090EFE487D}"/>
                </a:ext>
              </a:extLst>
            </p:cNvPr>
            <p:cNvSpPr/>
            <p:nvPr/>
          </p:nvSpPr>
          <p:spPr>
            <a:xfrm flipV="1">
              <a:off x="13452780" y="4231980"/>
              <a:ext cx="0" cy="2720405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FB48FC03-C3A0-6416-E9CD-406C71C67968}"/>
                </a:ext>
              </a:extLst>
            </p:cNvPr>
            <p:cNvSpPr/>
            <p:nvPr/>
          </p:nvSpPr>
          <p:spPr>
            <a:xfrm flipH="1">
              <a:off x="10974884" y="7051131"/>
              <a:ext cx="2483476" cy="2483476"/>
            </a:xfrm>
            <a:prstGeom prst="line">
              <a:avLst/>
            </a:prstGeom>
            <a:ln w="38100" cap="flat">
              <a:solidFill>
                <a:srgbClr val="545454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TextBox 13">
              <a:extLst>
                <a:ext uri="{FF2B5EF4-FFF2-40B4-BE49-F238E27FC236}">
                  <a16:creationId xmlns:a16="http://schemas.microsoft.com/office/drawing/2014/main" id="{8E4E7FF2-C714-3806-184B-07C6BB745904}"/>
                </a:ext>
              </a:extLst>
            </p:cNvPr>
            <p:cNvSpPr txBox="1"/>
            <p:nvPr/>
          </p:nvSpPr>
          <p:spPr>
            <a:xfrm>
              <a:off x="13537809" y="4924690"/>
              <a:ext cx="1616160" cy="46378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799" b="1" dirty="0">
                  <a:solidFill>
                    <a:srgbClr val="C00000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116" name="TextBox 14">
              <a:extLst>
                <a:ext uri="{FF2B5EF4-FFF2-40B4-BE49-F238E27FC236}">
                  <a16:creationId xmlns:a16="http://schemas.microsoft.com/office/drawing/2014/main" id="{C2B7BB3A-BB18-8BB9-B9BF-02E8C67833A2}"/>
                </a:ext>
              </a:extLst>
            </p:cNvPr>
            <p:cNvSpPr txBox="1"/>
            <p:nvPr/>
          </p:nvSpPr>
          <p:spPr>
            <a:xfrm>
              <a:off x="12499364" y="8139866"/>
              <a:ext cx="1556264" cy="46378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799" b="1" dirty="0">
                  <a:solidFill>
                    <a:srgbClr val="C00000"/>
                  </a:solidFill>
                  <a:latin typeface="Montserrat" pitchFamily="2" charset="77"/>
                </a:rPr>
                <a:t>Service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6F7D88D-895B-E57C-BA43-CC244DCFFC15}"/>
                    </a:ext>
                  </a:extLst>
                </p:cNvPr>
                <p:cNvSpPr txBox="1"/>
                <p:nvPr/>
              </p:nvSpPr>
              <p:spPr>
                <a:xfrm>
                  <a:off x="13903321" y="5295766"/>
                  <a:ext cx="12597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2−2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6F7D88D-895B-E57C-BA43-CC244DCFF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03321" y="5295766"/>
                  <a:ext cx="1259787" cy="4616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FB23C9D5-7E00-535B-BB86-30FE78C2240A}"/>
                    </a:ext>
                  </a:extLst>
                </p:cNvPr>
                <p:cNvSpPr txBox="1"/>
                <p:nvPr/>
              </p:nvSpPr>
              <p:spPr>
                <a:xfrm>
                  <a:off x="12872370" y="8561108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FB23C9D5-7E00-535B-BB86-30FE78C224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72370" y="8561108"/>
                  <a:ext cx="423513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0413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796B14-AD30-AE9B-153E-99AF6F642BEA}"/>
              </a:ext>
            </a:extLst>
          </p:cNvPr>
          <p:cNvGrpSpPr/>
          <p:nvPr/>
        </p:nvGrpSpPr>
        <p:grpSpPr>
          <a:xfrm>
            <a:off x="6659113" y="2195870"/>
            <a:ext cx="9763339" cy="7062431"/>
            <a:chOff x="6659112" y="2195870"/>
            <a:chExt cx="9763339" cy="706243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056DFC4-4C0A-FA96-2956-57ECCB4CAD86}"/>
                </a:ext>
              </a:extLst>
            </p:cNvPr>
            <p:cNvSpPr/>
            <p:nvPr/>
          </p:nvSpPr>
          <p:spPr>
            <a:xfrm>
              <a:off x="7516032" y="8421666"/>
              <a:ext cx="646716" cy="573414"/>
            </a:xfrm>
            <a:prstGeom prst="rect">
              <a:avLst/>
            </a:prstGeom>
            <a:solidFill>
              <a:srgbClr val="FF91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1012216-9C3A-3417-BF34-0582F7F847AD}"/>
                </a:ext>
              </a:extLst>
            </p:cNvPr>
            <p:cNvSpPr/>
            <p:nvPr/>
          </p:nvSpPr>
          <p:spPr>
            <a:xfrm rot="18900000">
              <a:off x="6659112" y="5417826"/>
              <a:ext cx="8082278" cy="82942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FF914D"/>
                </a:gs>
                <a:gs pos="100000">
                  <a:srgbClr val="FF914D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utoShape 3"/>
            <p:cNvSpPr/>
            <p:nvPr/>
          </p:nvSpPr>
          <p:spPr>
            <a:xfrm>
              <a:off x="7093089" y="8972603"/>
              <a:ext cx="9329362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AutoShape 4"/>
            <p:cNvSpPr/>
            <p:nvPr/>
          </p:nvSpPr>
          <p:spPr>
            <a:xfrm>
              <a:off x="7516031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/>
            <p:cNvSpPr/>
            <p:nvPr/>
          </p:nvSpPr>
          <p:spPr>
            <a:xfrm flipV="1">
              <a:off x="7510451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C45F0C1-1182-CEA0-54A4-09F901BEAC9C}"/>
                    </a:ext>
                  </a:extLst>
                </p:cNvPr>
                <p:cNvSpPr txBox="1"/>
                <p:nvPr/>
              </p:nvSpPr>
              <p:spPr>
                <a:xfrm>
                  <a:off x="13316503" y="2362193"/>
                  <a:ext cx="95718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C45F0C1-1182-CEA0-54A4-09F901BEAC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16503" y="2362193"/>
                  <a:ext cx="957185" cy="430887"/>
                </a:xfrm>
                <a:prstGeom prst="rect">
                  <a:avLst/>
                </a:prstGeom>
                <a:blipFill>
                  <a:blip r:embed="rId2"/>
                  <a:stretch>
                    <a:fillRect l="-3947" r="-7895"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5C5AE33-B658-83C0-565F-D19487A57504}"/>
                </a:ext>
              </a:extLst>
            </p:cNvPr>
            <p:cNvGrpSpPr/>
            <p:nvPr/>
          </p:nvGrpSpPr>
          <p:grpSpPr>
            <a:xfrm>
              <a:off x="10665140" y="4264275"/>
              <a:ext cx="3872206" cy="3779306"/>
              <a:chOff x="10665140" y="4264275"/>
              <a:chExt cx="3872206" cy="3779306"/>
            </a:xfrm>
          </p:grpSpPr>
          <p:sp>
            <p:nvSpPr>
              <p:cNvPr id="9" name="AutoShape 9"/>
              <p:cNvSpPr/>
              <p:nvPr/>
            </p:nvSpPr>
            <p:spPr>
              <a:xfrm flipH="1" flipV="1">
                <a:off x="12262627" y="5527075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utoShape 9">
                <a:extLst>
                  <a:ext uri="{FF2B5EF4-FFF2-40B4-BE49-F238E27FC236}">
                    <a16:creationId xmlns:a16="http://schemas.microsoft.com/office/drawing/2014/main" id="{662C24D8-E250-7EC3-48D0-C650D3D3E214}"/>
                  </a:ext>
                </a:extLst>
              </p:cNvPr>
              <p:cNvSpPr/>
              <p:nvPr/>
            </p:nvSpPr>
            <p:spPr>
              <a:xfrm flipH="1" flipV="1">
                <a:off x="12667299" y="5110068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utoShape 9">
                <a:extLst>
                  <a:ext uri="{FF2B5EF4-FFF2-40B4-BE49-F238E27FC236}">
                    <a16:creationId xmlns:a16="http://schemas.microsoft.com/office/drawing/2014/main" id="{E2702D52-0B20-B051-2B56-31D90D62D491}"/>
                  </a:ext>
                </a:extLst>
              </p:cNvPr>
              <p:cNvSpPr/>
              <p:nvPr/>
            </p:nvSpPr>
            <p:spPr>
              <a:xfrm flipH="1" flipV="1">
                <a:off x="13084661" y="4681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utoShape 9">
                <a:extLst>
                  <a:ext uri="{FF2B5EF4-FFF2-40B4-BE49-F238E27FC236}">
                    <a16:creationId xmlns:a16="http://schemas.microsoft.com/office/drawing/2014/main" id="{AAD95A51-6FD9-E403-44CC-E98F5EA62274}"/>
                  </a:ext>
                </a:extLst>
              </p:cNvPr>
              <p:cNvSpPr/>
              <p:nvPr/>
            </p:nvSpPr>
            <p:spPr>
              <a:xfrm flipH="1" flipV="1">
                <a:off x="13489333" y="4264275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AutoShape 9">
                <a:extLst>
                  <a:ext uri="{FF2B5EF4-FFF2-40B4-BE49-F238E27FC236}">
                    <a16:creationId xmlns:a16="http://schemas.microsoft.com/office/drawing/2014/main" id="{1A861DA1-E056-ED67-3FD8-33474E0AEEAC}"/>
                  </a:ext>
                </a:extLst>
              </p:cNvPr>
              <p:cNvSpPr/>
              <p:nvPr/>
            </p:nvSpPr>
            <p:spPr>
              <a:xfrm flipH="1" flipV="1">
                <a:off x="10665140" y="7186008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utoShape 9">
                <a:extLst>
                  <a:ext uri="{FF2B5EF4-FFF2-40B4-BE49-F238E27FC236}">
                    <a16:creationId xmlns:a16="http://schemas.microsoft.com/office/drawing/2014/main" id="{107887F2-FC9D-EBB9-CEC7-9FEE53A086EC}"/>
                  </a:ext>
                </a:extLst>
              </p:cNvPr>
              <p:cNvSpPr/>
              <p:nvPr/>
            </p:nvSpPr>
            <p:spPr>
              <a:xfrm flipH="1" flipV="1">
                <a:off x="11069812" y="6769001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utoShape 9">
                <a:extLst>
                  <a:ext uri="{FF2B5EF4-FFF2-40B4-BE49-F238E27FC236}">
                    <a16:creationId xmlns:a16="http://schemas.microsoft.com/office/drawing/2014/main" id="{3C61038F-21F8-5919-AE5B-D08F118DFE50}"/>
                  </a:ext>
                </a:extLst>
              </p:cNvPr>
              <p:cNvSpPr/>
              <p:nvPr/>
            </p:nvSpPr>
            <p:spPr>
              <a:xfrm flipH="1" flipV="1">
                <a:off x="11487174" y="6340215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utoShape 9">
                <a:extLst>
                  <a:ext uri="{FF2B5EF4-FFF2-40B4-BE49-F238E27FC236}">
                    <a16:creationId xmlns:a16="http://schemas.microsoft.com/office/drawing/2014/main" id="{C75B8795-D646-4837-1FE7-EEAE8C7B7FE4}"/>
                  </a:ext>
                </a:extLst>
              </p:cNvPr>
              <p:cNvSpPr/>
              <p:nvPr/>
            </p:nvSpPr>
            <p:spPr>
              <a:xfrm flipH="1" flipV="1">
                <a:off x="11891846" y="5923208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37AFAEF-8708-F01B-703E-2E7E8D1C1531}"/>
                </a:ext>
              </a:extLst>
            </p:cNvPr>
            <p:cNvGrpSpPr/>
            <p:nvPr/>
          </p:nvGrpSpPr>
          <p:grpSpPr>
            <a:xfrm rot="5400000" flipH="1">
              <a:off x="8292069" y="2242320"/>
              <a:ext cx="3872206" cy="3779306"/>
              <a:chOff x="10644132" y="5792556"/>
              <a:chExt cx="3872206" cy="3779306"/>
            </a:xfrm>
          </p:grpSpPr>
          <p:sp>
            <p:nvSpPr>
              <p:cNvPr id="24" name="AutoShape 9">
                <a:extLst>
                  <a:ext uri="{FF2B5EF4-FFF2-40B4-BE49-F238E27FC236}">
                    <a16:creationId xmlns:a16="http://schemas.microsoft.com/office/drawing/2014/main" id="{6DC37F76-96EA-BFA4-BC5E-8FD9AEE077C5}"/>
                  </a:ext>
                </a:extLst>
              </p:cNvPr>
              <p:cNvSpPr/>
              <p:nvPr/>
            </p:nvSpPr>
            <p:spPr>
              <a:xfrm flipH="1" flipV="1">
                <a:off x="12241619" y="70553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utoShape 9">
                <a:extLst>
                  <a:ext uri="{FF2B5EF4-FFF2-40B4-BE49-F238E27FC236}">
                    <a16:creationId xmlns:a16="http://schemas.microsoft.com/office/drawing/2014/main" id="{B44CD73E-7922-5C0B-CCF3-5D031C49ED5C}"/>
                  </a:ext>
                </a:extLst>
              </p:cNvPr>
              <p:cNvSpPr/>
              <p:nvPr/>
            </p:nvSpPr>
            <p:spPr>
              <a:xfrm flipH="1" flipV="1">
                <a:off x="12646291" y="663834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utoShape 9">
                <a:extLst>
                  <a:ext uri="{FF2B5EF4-FFF2-40B4-BE49-F238E27FC236}">
                    <a16:creationId xmlns:a16="http://schemas.microsoft.com/office/drawing/2014/main" id="{DCA210BC-427E-D1E2-F9CB-06B8AAF41542}"/>
                  </a:ext>
                </a:extLst>
              </p:cNvPr>
              <p:cNvSpPr/>
              <p:nvPr/>
            </p:nvSpPr>
            <p:spPr>
              <a:xfrm flipH="1" flipV="1">
                <a:off x="13063653" y="6209563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utoShape 9">
                <a:extLst>
                  <a:ext uri="{FF2B5EF4-FFF2-40B4-BE49-F238E27FC236}">
                    <a16:creationId xmlns:a16="http://schemas.microsoft.com/office/drawing/2014/main" id="{5442F838-60A1-0396-1F6D-E3D121379EFC}"/>
                  </a:ext>
                </a:extLst>
              </p:cNvPr>
              <p:cNvSpPr/>
              <p:nvPr/>
            </p:nvSpPr>
            <p:spPr>
              <a:xfrm flipH="1" flipV="1">
                <a:off x="13468325" y="57925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AutoShape 9">
                <a:extLst>
                  <a:ext uri="{FF2B5EF4-FFF2-40B4-BE49-F238E27FC236}">
                    <a16:creationId xmlns:a16="http://schemas.microsoft.com/office/drawing/2014/main" id="{4CE5FC31-56B4-1DAA-176A-F7FDA0269C46}"/>
                  </a:ext>
                </a:extLst>
              </p:cNvPr>
              <p:cNvSpPr/>
              <p:nvPr/>
            </p:nvSpPr>
            <p:spPr>
              <a:xfrm flipH="1" flipV="1">
                <a:off x="10644132" y="87142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AutoShape 9">
                <a:extLst>
                  <a:ext uri="{FF2B5EF4-FFF2-40B4-BE49-F238E27FC236}">
                    <a16:creationId xmlns:a16="http://schemas.microsoft.com/office/drawing/2014/main" id="{AC2A8BC0-9770-8636-2B77-C432DF736D14}"/>
                  </a:ext>
                </a:extLst>
              </p:cNvPr>
              <p:cNvSpPr/>
              <p:nvPr/>
            </p:nvSpPr>
            <p:spPr>
              <a:xfrm flipH="1" flipV="1">
                <a:off x="11048804" y="8297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AutoShape 9">
                <a:extLst>
                  <a:ext uri="{FF2B5EF4-FFF2-40B4-BE49-F238E27FC236}">
                    <a16:creationId xmlns:a16="http://schemas.microsoft.com/office/drawing/2014/main" id="{E0DA3E84-16ED-BAE9-3BF3-A4B93B98F32B}"/>
                  </a:ext>
                </a:extLst>
              </p:cNvPr>
              <p:cNvSpPr/>
              <p:nvPr/>
            </p:nvSpPr>
            <p:spPr>
              <a:xfrm flipH="1" flipV="1">
                <a:off x="11466166" y="786849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AutoShape 9">
                <a:extLst>
                  <a:ext uri="{FF2B5EF4-FFF2-40B4-BE49-F238E27FC236}">
                    <a16:creationId xmlns:a16="http://schemas.microsoft.com/office/drawing/2014/main" id="{0AE90FD1-DED4-7A94-5491-06BD5E74D326}"/>
                  </a:ext>
                </a:extLst>
              </p:cNvPr>
              <p:cNvSpPr/>
              <p:nvPr/>
            </p:nvSpPr>
            <p:spPr>
              <a:xfrm flipH="1" flipV="1">
                <a:off x="11870838" y="74514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486CA0C-046C-16A4-59B3-86130162E634}"/>
                </a:ext>
              </a:extLst>
            </p:cNvPr>
            <p:cNvGrpSpPr/>
            <p:nvPr/>
          </p:nvGrpSpPr>
          <p:grpSpPr>
            <a:xfrm>
              <a:off x="7478045" y="3029684"/>
              <a:ext cx="6156842" cy="5916194"/>
              <a:chOff x="4864275" y="5507602"/>
              <a:chExt cx="3578132" cy="3438276"/>
            </a:xfrm>
          </p:grpSpPr>
          <p:sp>
            <p:nvSpPr>
              <p:cNvPr id="33" name="AutoShape 5">
                <a:extLst>
                  <a:ext uri="{FF2B5EF4-FFF2-40B4-BE49-F238E27FC236}">
                    <a16:creationId xmlns:a16="http://schemas.microsoft.com/office/drawing/2014/main" id="{D8706E98-783C-D0B6-5C2D-ADB96E0182E0}"/>
                  </a:ext>
                </a:extLst>
              </p:cNvPr>
              <p:cNvSpPr/>
              <p:nvPr/>
            </p:nvSpPr>
            <p:spPr>
              <a:xfrm flipV="1">
                <a:off x="5281643" y="5785114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AutoShape 5">
                <a:extLst>
                  <a:ext uri="{FF2B5EF4-FFF2-40B4-BE49-F238E27FC236}">
                    <a16:creationId xmlns:a16="http://schemas.microsoft.com/office/drawing/2014/main" id="{D1B9A7B2-1C56-76F4-4A81-2D0CA224509F}"/>
                  </a:ext>
                </a:extLst>
              </p:cNvPr>
              <p:cNvSpPr/>
              <p:nvPr/>
            </p:nvSpPr>
            <p:spPr>
              <a:xfrm flipV="1">
                <a:off x="4864275" y="5507602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D9EB6B8-AF49-DA04-0DBD-DA50F0199CFE}"/>
              </a:ext>
            </a:extLst>
          </p:cNvPr>
          <p:cNvGrpSpPr/>
          <p:nvPr/>
        </p:nvGrpSpPr>
        <p:grpSpPr>
          <a:xfrm>
            <a:off x="1028695" y="3437534"/>
            <a:ext cx="5073416" cy="1948403"/>
            <a:chOff x="1011460" y="3086100"/>
            <a:chExt cx="5073414" cy="1948402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EC06EDA6-9FD8-2550-A1BA-8D53A3B3AFE3}"/>
                </a:ext>
              </a:extLst>
            </p:cNvPr>
            <p:cNvSpPr/>
            <p:nvPr/>
          </p:nvSpPr>
          <p:spPr>
            <a:xfrm>
              <a:off x="2780854" y="3086100"/>
              <a:ext cx="2476946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55EB90D-73D4-754E-D5CF-52EF1EFE4CFE}"/>
                </a:ext>
              </a:extLst>
            </p:cNvPr>
            <p:cNvGrpSpPr/>
            <p:nvPr/>
          </p:nvGrpSpPr>
          <p:grpSpPr>
            <a:xfrm>
              <a:off x="2957756" y="3239533"/>
              <a:ext cx="2143072" cy="631539"/>
              <a:chOff x="3400425" y="2328863"/>
              <a:chExt cx="1793882" cy="528637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E51B445-A1F1-BA86-7E4F-15E5BF77C408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2D146E16-268A-BE8E-1DCC-FD7C6E14F58D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77744E7-F628-E78D-9BD2-6BE8F747E8D3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6E81B5A-E83C-44DD-BB12-4118FC72C93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387C37-F4DA-FF34-4A26-F25FE6083205}"/>
                </a:ext>
              </a:extLst>
            </p:cNvPr>
            <p:cNvGrpSpPr/>
            <p:nvPr/>
          </p:nvGrpSpPr>
          <p:grpSpPr>
            <a:xfrm>
              <a:off x="2957756" y="4402963"/>
              <a:ext cx="2143072" cy="631539"/>
              <a:chOff x="3400425" y="2328863"/>
              <a:chExt cx="1793882" cy="52863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911E750-DC9C-90EB-2A2C-E5D6A6C8330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8D11D93-659E-D166-6683-A06E9E5FEE3A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6CD069D-7BDC-A696-E8BB-D5AABAF8F4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936F127-8A2B-D44F-07CF-85BFEF6DC9A9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A858D7F-6319-A1C2-6BBE-0F43C8F1D677}"/>
                </a:ext>
              </a:extLst>
            </p:cNvPr>
            <p:cNvSpPr/>
            <p:nvPr/>
          </p:nvSpPr>
          <p:spPr>
            <a:xfrm>
              <a:off x="4190125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2B7FFBB-1B24-DA34-09E7-27E846EE58B4}"/>
                </a:ext>
              </a:extLst>
            </p:cNvPr>
            <p:cNvSpPr/>
            <p:nvPr/>
          </p:nvSpPr>
          <p:spPr>
            <a:xfrm>
              <a:off x="3974631" y="3329592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A6379D2C-C242-1A96-9426-8D4FDCD8EF6E}"/>
                </a:ext>
              </a:extLst>
            </p:cNvPr>
            <p:cNvSpPr/>
            <p:nvPr/>
          </p:nvSpPr>
          <p:spPr>
            <a:xfrm>
              <a:off x="4187425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B3F5C3DE-D2FC-A883-069B-8EAED77D6123}"/>
                </a:ext>
              </a:extLst>
            </p:cNvPr>
            <p:cNvSpPr/>
            <p:nvPr/>
          </p:nvSpPr>
          <p:spPr>
            <a:xfrm>
              <a:off x="3971929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0AEE3A04-5076-6285-0354-AF709E402C82}"/>
                </a:ext>
              </a:extLst>
            </p:cNvPr>
            <p:cNvSpPr/>
            <p:nvPr/>
          </p:nvSpPr>
          <p:spPr>
            <a:xfrm>
              <a:off x="3769376" y="4481493"/>
              <a:ext cx="134239" cy="474474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FE788318-B8C6-86C7-B9E8-65A9D7B597FD}"/>
                </a:ext>
              </a:extLst>
            </p:cNvPr>
            <p:cNvSpPr/>
            <p:nvPr/>
          </p:nvSpPr>
          <p:spPr>
            <a:xfrm>
              <a:off x="3773319" y="3329592"/>
              <a:ext cx="134239" cy="474474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2" name="AutoShape 13">
              <a:extLst>
                <a:ext uri="{FF2B5EF4-FFF2-40B4-BE49-F238E27FC236}">
                  <a16:creationId xmlns:a16="http://schemas.microsoft.com/office/drawing/2014/main" id="{4026DF8E-9C74-0BC5-24DD-92290F11DF9B}"/>
                </a:ext>
              </a:extLst>
            </p:cNvPr>
            <p:cNvSpPr/>
            <p:nvPr/>
          </p:nvSpPr>
          <p:spPr>
            <a:xfrm flipV="1">
              <a:off x="2030281" y="3566829"/>
              <a:ext cx="1314615" cy="3985"/>
            </a:xfrm>
            <a:prstGeom prst="line">
              <a:avLst/>
            </a:prstGeom>
            <a:ln w="38100" cap="flat">
              <a:solidFill>
                <a:srgbClr val="FF914D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66E5F266-DCE6-89E1-5150-CAA05A66057A}"/>
                    </a:ext>
                  </a:extLst>
                </p:cNvPr>
                <p:cNvSpPr txBox="1"/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2−2</m:t>
                        </m:r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66E5F266-DCE6-89E1-5150-CAA05A6605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460" y="3111201"/>
                  <a:ext cx="1485905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DAD509C-F8D4-3057-C265-32B0E0D7EDB1}"/>
                    </a:ext>
                  </a:extLst>
                </p:cNvPr>
                <p:cNvSpPr txBox="1"/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DAD509C-F8D4-3057-C265-32B0E0D7ED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30" y="3317504"/>
                  <a:ext cx="423513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AutoShape 13">
              <a:extLst>
                <a:ext uri="{FF2B5EF4-FFF2-40B4-BE49-F238E27FC236}">
                  <a16:creationId xmlns:a16="http://schemas.microsoft.com/office/drawing/2014/main" id="{A25A9CBD-0884-AC96-E077-AA0FC4AB273F}"/>
                </a:ext>
              </a:extLst>
            </p:cNvPr>
            <p:cNvSpPr/>
            <p:nvPr/>
          </p:nvSpPr>
          <p:spPr>
            <a:xfrm flipV="1">
              <a:off x="4747307" y="3566337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C1281A4-42EC-442C-9473-3EF1DED6D4D7}"/>
                    </a:ext>
                  </a:extLst>
                </p:cNvPr>
                <p:cNvSpPr txBox="1"/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C1281A4-42EC-442C-9473-3EF1DED6D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1361" y="4482801"/>
                  <a:ext cx="423513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AutoShape 13">
              <a:extLst>
                <a:ext uri="{FF2B5EF4-FFF2-40B4-BE49-F238E27FC236}">
                  <a16:creationId xmlns:a16="http://schemas.microsoft.com/office/drawing/2014/main" id="{8EF1060C-ACD0-9163-0373-E2857DFEE96E}"/>
                </a:ext>
              </a:extLst>
            </p:cNvPr>
            <p:cNvSpPr/>
            <p:nvPr/>
          </p:nvSpPr>
          <p:spPr>
            <a:xfrm flipV="1">
              <a:off x="4750838" y="4731634"/>
              <a:ext cx="80958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42">
                <a:extLst>
                  <a:ext uri="{FF2B5EF4-FFF2-40B4-BE49-F238E27FC236}">
                    <a16:creationId xmlns:a16="http://schemas.microsoft.com/office/drawing/2014/main" id="{6DF76035-24C2-D477-8D25-18B136F13EAD}"/>
                  </a:ext>
                </a:extLst>
              </p:cNvPr>
              <p:cNvSpPr txBox="1"/>
              <p:nvPr/>
            </p:nvSpPr>
            <p:spPr>
              <a:xfrm>
                <a:off x="1424712" y="2793080"/>
                <a:ext cx="2564453" cy="428643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>
                  <a:lnSpc>
                    <a:spcPts val="3640"/>
                  </a:lnSpc>
                </a:pPr>
                <a:r>
                  <a:rPr lang="en-US" sz="2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Montserrat SemiBold" pitchFamily="2" charset="77"/>
                  </a:rPr>
                  <a:t>JSQ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=2 </m:t>
                    </m:r>
                  </m:oMath>
                </a14:m>
                <a:endParaRPr lang="en-US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Montserrat SemiBold" pitchFamily="2" charset="77"/>
                </a:endParaRPr>
              </a:p>
            </p:txBody>
          </p:sp>
        </mc:Choice>
        <mc:Fallback xmlns="">
          <p:sp>
            <p:nvSpPr>
              <p:cNvPr id="56" name="TextBox 42">
                <a:extLst>
                  <a:ext uri="{FF2B5EF4-FFF2-40B4-BE49-F238E27FC236}">
                    <a16:creationId xmlns:a16="http://schemas.microsoft.com/office/drawing/2014/main" id="{6DF76035-24C2-D477-8D25-18B136F13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712" y="2793080"/>
                <a:ext cx="2564453" cy="428643"/>
              </a:xfrm>
              <a:prstGeom prst="rect">
                <a:avLst/>
              </a:prstGeom>
              <a:blipFill>
                <a:blip r:embed="rId6"/>
                <a:stretch>
                  <a:fillRect l="-7921" t="-14286" r="-3465" b="-42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38">
            <a:extLst>
              <a:ext uri="{FF2B5EF4-FFF2-40B4-BE49-F238E27FC236}">
                <a16:creationId xmlns:a16="http://schemas.microsoft.com/office/drawing/2014/main" id="{AB441FED-909B-858B-599D-B9CABB860C0C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sp>
        <p:nvSpPr>
          <p:cNvPr id="62" name="Slide Number Placeholder 61">
            <a:extLst>
              <a:ext uri="{FF2B5EF4-FFF2-40B4-BE49-F238E27FC236}">
                <a16:creationId xmlns:a16="http://schemas.microsoft.com/office/drawing/2014/main" id="{3B304584-1D67-DD25-9C2F-391F76D8E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3606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DF58268-F6A1-4147-5B19-7AEFC986D54F}"/>
              </a:ext>
            </a:extLst>
          </p:cNvPr>
          <p:cNvGrpSpPr/>
          <p:nvPr/>
        </p:nvGrpSpPr>
        <p:grpSpPr>
          <a:xfrm>
            <a:off x="11049180" y="8415029"/>
            <a:ext cx="4185423" cy="1491960"/>
            <a:chOff x="8640926" y="1485328"/>
            <a:chExt cx="2679949" cy="9553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DC7FA58-D8FD-A05D-740E-1E755F4CB7D5}"/>
                    </a:ext>
                  </a:extLst>
                </p:cNvPr>
                <p:cNvSpPr txBox="1"/>
                <p:nvPr/>
              </p:nvSpPr>
              <p:spPr>
                <a:xfrm>
                  <a:off x="8640926" y="1765508"/>
                  <a:ext cx="904802" cy="2759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𝐪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2800" b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DC7FA58-D8FD-A05D-740E-1E755F4CB7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0926" y="1765508"/>
                  <a:ext cx="904802" cy="275900"/>
                </a:xfrm>
                <a:prstGeom prst="rect">
                  <a:avLst/>
                </a:prstGeom>
                <a:blipFill>
                  <a:blip r:embed="rId2"/>
                  <a:stretch>
                    <a:fillRect l="-2679" r="-2679" b="-2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DF7B308-630F-88E9-CEBE-67DC3485EBFB}"/>
                </a:ext>
              </a:extLst>
            </p:cNvPr>
            <p:cNvGrpSpPr/>
            <p:nvPr/>
          </p:nvGrpSpPr>
          <p:grpSpPr>
            <a:xfrm>
              <a:off x="9698405" y="1493794"/>
              <a:ext cx="233203" cy="942584"/>
              <a:chOff x="4986338" y="3269999"/>
              <a:chExt cx="249449" cy="2002857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47AD5F6-A805-4F3B-7B56-5F9FAC2DFA5A}"/>
                  </a:ext>
                </a:extLst>
              </p:cNvPr>
              <p:cNvCxnSpPr/>
              <p:nvPr/>
            </p:nvCxnSpPr>
            <p:spPr>
              <a:xfrm flipH="1">
                <a:off x="4986338" y="3269999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B1A9BAE-C15A-8A9E-9D29-0CF1443693F1}"/>
                  </a:ext>
                </a:extLst>
              </p:cNvPr>
              <p:cNvCxnSpPr/>
              <p:nvPr/>
            </p:nvCxnSpPr>
            <p:spPr>
              <a:xfrm flipH="1">
                <a:off x="4986338" y="5272856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FBCC538-6F57-5C45-D428-54756998D2AC}"/>
                </a:ext>
              </a:extLst>
            </p:cNvPr>
            <p:cNvGrpSpPr/>
            <p:nvPr/>
          </p:nvGrpSpPr>
          <p:grpSpPr>
            <a:xfrm rot="10800000">
              <a:off x="10082852" y="1493055"/>
              <a:ext cx="233194" cy="947584"/>
              <a:chOff x="4986338" y="4039098"/>
              <a:chExt cx="249449" cy="201348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71E06CE-9D72-560B-3D97-634174A63CAB}"/>
                  </a:ext>
                </a:extLst>
              </p:cNvPr>
              <p:cNvCxnSpPr/>
              <p:nvPr/>
            </p:nvCxnSpPr>
            <p:spPr>
              <a:xfrm flipH="1">
                <a:off x="4986338" y="4039098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E5C0393-8C23-BCA3-C99B-D90563DCE0B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4986338" y="4043858"/>
                <a:ext cx="0" cy="200872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C1BD50D-0A88-0D14-3AB8-8478E58688F9}"/>
                  </a:ext>
                </a:extLst>
              </p:cNvPr>
              <p:cNvCxnSpPr/>
              <p:nvPr/>
            </p:nvCxnSpPr>
            <p:spPr>
              <a:xfrm flipH="1">
                <a:off x="4986338" y="6041952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66EB625F-620E-0EED-85C7-E8994713C1F6}"/>
                </a:ext>
              </a:extLst>
            </p:cNvPr>
            <p:cNvSpPr/>
            <p:nvPr/>
          </p:nvSpPr>
          <p:spPr>
            <a:xfrm>
              <a:off x="9852619" y="1607140"/>
              <a:ext cx="308182" cy="30818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CD5729FA-4A2E-55D6-BC26-0BBCAC44A81E}"/>
                </a:ext>
              </a:extLst>
            </p:cNvPr>
            <p:cNvSpPr/>
            <p:nvPr/>
          </p:nvSpPr>
          <p:spPr>
            <a:xfrm>
              <a:off x="9852619" y="1994256"/>
              <a:ext cx="308182" cy="308181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0B11483-BE95-1B46-C80B-81E72EEE4CB2}"/>
                    </a:ext>
                  </a:extLst>
                </p:cNvPr>
                <p:cNvSpPr txBox="1"/>
                <p:nvPr/>
              </p:nvSpPr>
              <p:spPr>
                <a:xfrm>
                  <a:off x="10394185" y="1772092"/>
                  <a:ext cx="258810" cy="2759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≈</m:t>
                        </m:r>
                      </m:oMath>
                    </m:oMathPara>
                  </a14:m>
                  <a:endParaRPr lang="en-US" sz="2800" b="1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0B11483-BE95-1B46-C80B-81E72EEE4C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4185" y="1772092"/>
                  <a:ext cx="258810" cy="275900"/>
                </a:xfrm>
                <a:prstGeom prst="rect">
                  <a:avLst/>
                </a:prstGeom>
                <a:blipFill>
                  <a:blip r:embed="rId3"/>
                  <a:stretch>
                    <a:fillRect l="-3030" r="-30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AC9C049-8AC3-D406-E837-5AF3050AAA77}"/>
                </a:ext>
              </a:extLst>
            </p:cNvPr>
            <p:cNvGrpSpPr/>
            <p:nvPr/>
          </p:nvGrpSpPr>
          <p:grpSpPr>
            <a:xfrm>
              <a:off x="10731134" y="1485328"/>
              <a:ext cx="233203" cy="942582"/>
              <a:chOff x="4986338" y="3269999"/>
              <a:chExt cx="249449" cy="2002855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D6E62B91-D4A4-6F74-4C08-127595006093}"/>
                  </a:ext>
                </a:extLst>
              </p:cNvPr>
              <p:cNvCxnSpPr/>
              <p:nvPr/>
            </p:nvCxnSpPr>
            <p:spPr>
              <a:xfrm flipH="1">
                <a:off x="4986338" y="3269999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5761E45-F759-5DAC-77AE-649AA23BC1C3}"/>
                  </a:ext>
                </a:extLst>
              </p:cNvPr>
              <p:cNvCxnSpPr/>
              <p:nvPr/>
            </p:nvCxnSpPr>
            <p:spPr>
              <a:xfrm flipH="1">
                <a:off x="4986338" y="5272854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8074BBA-CC53-F959-E81F-797EBF13E533}"/>
                </a:ext>
              </a:extLst>
            </p:cNvPr>
            <p:cNvGrpSpPr/>
            <p:nvPr/>
          </p:nvGrpSpPr>
          <p:grpSpPr>
            <a:xfrm rot="10800000">
              <a:off x="11087681" y="1489192"/>
              <a:ext cx="233194" cy="942582"/>
              <a:chOff x="4986338" y="4039097"/>
              <a:chExt cx="249449" cy="2002855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F09E8EF-5B0E-4B9B-DAFE-20A7A3860474}"/>
                  </a:ext>
                </a:extLst>
              </p:cNvPr>
              <p:cNvCxnSpPr/>
              <p:nvPr/>
            </p:nvCxnSpPr>
            <p:spPr>
              <a:xfrm flipH="1">
                <a:off x="4986338" y="4039097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AB45ED3-63C3-83BF-E418-4B425216433F}"/>
                  </a:ext>
                </a:extLst>
              </p:cNvPr>
              <p:cNvCxnSpPr/>
              <p:nvPr/>
            </p:nvCxnSpPr>
            <p:spPr>
              <a:xfrm flipH="1">
                <a:off x="4986338" y="6041952"/>
                <a:ext cx="249449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56DDF75B-7441-29CE-CE50-46E43EC8C555}"/>
                </a:ext>
              </a:extLst>
            </p:cNvPr>
            <p:cNvSpPr/>
            <p:nvPr/>
          </p:nvSpPr>
          <p:spPr>
            <a:xfrm rot="5400000">
              <a:off x="10645879" y="1813379"/>
              <a:ext cx="739274" cy="308182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4A90563-B589-BA63-D559-02764F968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2051" y="1485328"/>
              <a:ext cx="0" cy="945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2547EDE-530E-B5AB-6B93-B9E064B21A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20875" y="1485328"/>
              <a:ext cx="0" cy="945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A5A5C48-116F-AA51-008B-294AD18436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31134" y="1493058"/>
              <a:ext cx="0" cy="9453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B7725E6-8EB4-A5E4-FC04-6C7EBA6151BD}"/>
              </a:ext>
            </a:extLst>
          </p:cNvPr>
          <p:cNvGrpSpPr/>
          <p:nvPr/>
        </p:nvGrpSpPr>
        <p:grpSpPr>
          <a:xfrm>
            <a:off x="745632" y="2195870"/>
            <a:ext cx="9763339" cy="7062431"/>
            <a:chOff x="4045342" y="2195870"/>
            <a:chExt cx="9763339" cy="7062430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6F4C6E50-D9AA-5EE3-07CB-EA0E8EB77E50}"/>
                </a:ext>
              </a:extLst>
            </p:cNvPr>
            <p:cNvSpPr/>
            <p:nvPr/>
          </p:nvSpPr>
          <p:spPr>
            <a:xfrm>
              <a:off x="4902262" y="8421666"/>
              <a:ext cx="646716" cy="573414"/>
            </a:xfrm>
            <a:prstGeom prst="rect">
              <a:avLst/>
            </a:prstGeom>
            <a:solidFill>
              <a:srgbClr val="FF91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7D7E2F8-442F-89A7-D892-7ECAF481E8D1}"/>
                </a:ext>
              </a:extLst>
            </p:cNvPr>
            <p:cNvSpPr/>
            <p:nvPr/>
          </p:nvSpPr>
          <p:spPr>
            <a:xfrm rot="18900000">
              <a:off x="4045342" y="5417826"/>
              <a:ext cx="8082278" cy="82942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FF914D"/>
                </a:gs>
                <a:gs pos="100000">
                  <a:srgbClr val="FF914D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AutoShape 3">
              <a:extLst>
                <a:ext uri="{FF2B5EF4-FFF2-40B4-BE49-F238E27FC236}">
                  <a16:creationId xmlns:a16="http://schemas.microsoft.com/office/drawing/2014/main" id="{C929B914-9EE4-6921-DC24-5BC6829DF33D}"/>
                </a:ext>
              </a:extLst>
            </p:cNvPr>
            <p:cNvSpPr/>
            <p:nvPr/>
          </p:nvSpPr>
          <p:spPr>
            <a:xfrm>
              <a:off x="4479319" y="8972603"/>
              <a:ext cx="9329362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AutoShape 4">
              <a:extLst>
                <a:ext uri="{FF2B5EF4-FFF2-40B4-BE49-F238E27FC236}">
                  <a16:creationId xmlns:a16="http://schemas.microsoft.com/office/drawing/2014/main" id="{93506C20-962A-B87C-C707-65846F36C995}"/>
                </a:ext>
              </a:extLst>
            </p:cNvPr>
            <p:cNvSpPr/>
            <p:nvPr/>
          </p:nvSpPr>
          <p:spPr>
            <a:xfrm>
              <a:off x="4902261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AutoShape 5">
              <a:extLst>
                <a:ext uri="{FF2B5EF4-FFF2-40B4-BE49-F238E27FC236}">
                  <a16:creationId xmlns:a16="http://schemas.microsoft.com/office/drawing/2014/main" id="{65F6BE4E-2863-467B-187C-971CE9A13239}"/>
                </a:ext>
              </a:extLst>
            </p:cNvPr>
            <p:cNvSpPr/>
            <p:nvPr/>
          </p:nvSpPr>
          <p:spPr>
            <a:xfrm flipV="1">
              <a:off x="4896681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AutoShape 9">
              <a:extLst>
                <a:ext uri="{FF2B5EF4-FFF2-40B4-BE49-F238E27FC236}">
                  <a16:creationId xmlns:a16="http://schemas.microsoft.com/office/drawing/2014/main" id="{5CD39613-67E5-FA52-8104-4897F16A512A}"/>
                </a:ext>
              </a:extLst>
            </p:cNvPr>
            <p:cNvSpPr/>
            <p:nvPr/>
          </p:nvSpPr>
          <p:spPr>
            <a:xfrm flipH="1" flipV="1">
              <a:off x="9648857" y="55270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A4EEA4C-18CE-48E1-F0F6-60DECC176E38}"/>
                    </a:ext>
                  </a:extLst>
                </p:cNvPr>
                <p:cNvSpPr txBox="1"/>
                <p:nvPr/>
              </p:nvSpPr>
              <p:spPr>
                <a:xfrm>
                  <a:off x="10702733" y="2362193"/>
                  <a:ext cx="95718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A4EEA4C-18CE-48E1-F0F6-60DECC176E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02733" y="2362193"/>
                  <a:ext cx="957185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3896" r="-6494" b="-2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9">
              <a:extLst>
                <a:ext uri="{FF2B5EF4-FFF2-40B4-BE49-F238E27FC236}">
                  <a16:creationId xmlns:a16="http://schemas.microsoft.com/office/drawing/2014/main" id="{BBE757A9-AB4B-8C24-CA12-5970167B5882}"/>
                </a:ext>
              </a:extLst>
            </p:cNvPr>
            <p:cNvSpPr/>
            <p:nvPr/>
          </p:nvSpPr>
          <p:spPr>
            <a:xfrm flipH="1" flipV="1">
              <a:off x="10053529" y="511006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AutoShape 9">
              <a:extLst>
                <a:ext uri="{FF2B5EF4-FFF2-40B4-BE49-F238E27FC236}">
                  <a16:creationId xmlns:a16="http://schemas.microsoft.com/office/drawing/2014/main" id="{47262255-99A2-4F18-20E0-502958709225}"/>
                </a:ext>
              </a:extLst>
            </p:cNvPr>
            <p:cNvSpPr/>
            <p:nvPr/>
          </p:nvSpPr>
          <p:spPr>
            <a:xfrm flipH="1" flipV="1">
              <a:off x="10470891" y="4681282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AutoShape 9">
              <a:extLst>
                <a:ext uri="{FF2B5EF4-FFF2-40B4-BE49-F238E27FC236}">
                  <a16:creationId xmlns:a16="http://schemas.microsoft.com/office/drawing/2014/main" id="{7751C17E-57EB-6570-63B9-B1DF6D3C9521}"/>
                </a:ext>
              </a:extLst>
            </p:cNvPr>
            <p:cNvSpPr/>
            <p:nvPr/>
          </p:nvSpPr>
          <p:spPr>
            <a:xfrm flipH="1" flipV="1">
              <a:off x="10875563" y="42642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AutoShape 9">
              <a:extLst>
                <a:ext uri="{FF2B5EF4-FFF2-40B4-BE49-F238E27FC236}">
                  <a16:creationId xmlns:a16="http://schemas.microsoft.com/office/drawing/2014/main" id="{C01F0BE3-FC0A-7EBB-8AB5-D58550B11CB0}"/>
                </a:ext>
              </a:extLst>
            </p:cNvPr>
            <p:cNvSpPr/>
            <p:nvPr/>
          </p:nvSpPr>
          <p:spPr>
            <a:xfrm flipH="1" flipV="1">
              <a:off x="8051370" y="71860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AutoShape 9">
              <a:extLst>
                <a:ext uri="{FF2B5EF4-FFF2-40B4-BE49-F238E27FC236}">
                  <a16:creationId xmlns:a16="http://schemas.microsoft.com/office/drawing/2014/main" id="{797E444A-70A5-27BF-75E8-99EA6B0152BE}"/>
                </a:ext>
              </a:extLst>
            </p:cNvPr>
            <p:cNvSpPr/>
            <p:nvPr/>
          </p:nvSpPr>
          <p:spPr>
            <a:xfrm flipH="1" flipV="1">
              <a:off x="8456042" y="6769001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AutoShape 9">
              <a:extLst>
                <a:ext uri="{FF2B5EF4-FFF2-40B4-BE49-F238E27FC236}">
                  <a16:creationId xmlns:a16="http://schemas.microsoft.com/office/drawing/2014/main" id="{4939859C-0FE7-5050-0CAE-C69B6370D6D2}"/>
                </a:ext>
              </a:extLst>
            </p:cNvPr>
            <p:cNvSpPr/>
            <p:nvPr/>
          </p:nvSpPr>
          <p:spPr>
            <a:xfrm flipH="1" flipV="1">
              <a:off x="8873404" y="634021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AutoShape 9">
              <a:extLst>
                <a:ext uri="{FF2B5EF4-FFF2-40B4-BE49-F238E27FC236}">
                  <a16:creationId xmlns:a16="http://schemas.microsoft.com/office/drawing/2014/main" id="{23FA8D90-CEF6-7283-3AEE-7E757FD57271}"/>
                </a:ext>
              </a:extLst>
            </p:cNvPr>
            <p:cNvSpPr/>
            <p:nvPr/>
          </p:nvSpPr>
          <p:spPr>
            <a:xfrm flipH="1" flipV="1">
              <a:off x="9278076" y="59232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7FE8253C-E326-74D6-A62B-80D0D22E8936}"/>
                </a:ext>
              </a:extLst>
            </p:cNvPr>
            <p:cNvGrpSpPr/>
            <p:nvPr/>
          </p:nvGrpSpPr>
          <p:grpSpPr>
            <a:xfrm rot="5400000" flipH="1">
              <a:off x="5678299" y="2242320"/>
              <a:ext cx="3872206" cy="3779306"/>
              <a:chOff x="10644132" y="5792556"/>
              <a:chExt cx="3872206" cy="3779306"/>
            </a:xfrm>
          </p:grpSpPr>
          <p:sp>
            <p:nvSpPr>
              <p:cNvPr id="126" name="AutoShape 9">
                <a:extLst>
                  <a:ext uri="{FF2B5EF4-FFF2-40B4-BE49-F238E27FC236}">
                    <a16:creationId xmlns:a16="http://schemas.microsoft.com/office/drawing/2014/main" id="{F7643B8F-1FEE-506D-3244-E4204B785FD7}"/>
                  </a:ext>
                </a:extLst>
              </p:cNvPr>
              <p:cNvSpPr/>
              <p:nvPr/>
            </p:nvSpPr>
            <p:spPr>
              <a:xfrm flipH="1" flipV="1">
                <a:off x="12241619" y="70553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AutoShape 9">
                <a:extLst>
                  <a:ext uri="{FF2B5EF4-FFF2-40B4-BE49-F238E27FC236}">
                    <a16:creationId xmlns:a16="http://schemas.microsoft.com/office/drawing/2014/main" id="{2FA2B9A1-451D-C8CA-1EF9-A1F1DE635D6B}"/>
                  </a:ext>
                </a:extLst>
              </p:cNvPr>
              <p:cNvSpPr/>
              <p:nvPr/>
            </p:nvSpPr>
            <p:spPr>
              <a:xfrm flipH="1" flipV="1">
                <a:off x="12646291" y="663834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AutoShape 9">
                <a:extLst>
                  <a:ext uri="{FF2B5EF4-FFF2-40B4-BE49-F238E27FC236}">
                    <a16:creationId xmlns:a16="http://schemas.microsoft.com/office/drawing/2014/main" id="{C4272B47-2550-5FD5-7616-4E45A8801513}"/>
                  </a:ext>
                </a:extLst>
              </p:cNvPr>
              <p:cNvSpPr/>
              <p:nvPr/>
            </p:nvSpPr>
            <p:spPr>
              <a:xfrm flipH="1" flipV="1">
                <a:off x="13063653" y="6209563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AutoShape 9">
                <a:extLst>
                  <a:ext uri="{FF2B5EF4-FFF2-40B4-BE49-F238E27FC236}">
                    <a16:creationId xmlns:a16="http://schemas.microsoft.com/office/drawing/2014/main" id="{3AAEE34D-624B-2F1B-4923-2CAB8CE79AB5}"/>
                  </a:ext>
                </a:extLst>
              </p:cNvPr>
              <p:cNvSpPr/>
              <p:nvPr/>
            </p:nvSpPr>
            <p:spPr>
              <a:xfrm flipH="1" flipV="1">
                <a:off x="13468325" y="57925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AutoShape 9">
                <a:extLst>
                  <a:ext uri="{FF2B5EF4-FFF2-40B4-BE49-F238E27FC236}">
                    <a16:creationId xmlns:a16="http://schemas.microsoft.com/office/drawing/2014/main" id="{3D03F51F-127B-0710-2F6F-5C668A0A81E5}"/>
                  </a:ext>
                </a:extLst>
              </p:cNvPr>
              <p:cNvSpPr/>
              <p:nvPr/>
            </p:nvSpPr>
            <p:spPr>
              <a:xfrm flipH="1" flipV="1">
                <a:off x="10644132" y="87142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AutoShape 9">
                <a:extLst>
                  <a:ext uri="{FF2B5EF4-FFF2-40B4-BE49-F238E27FC236}">
                    <a16:creationId xmlns:a16="http://schemas.microsoft.com/office/drawing/2014/main" id="{977DA49C-D91F-EB47-0864-9D6151731CF8}"/>
                  </a:ext>
                </a:extLst>
              </p:cNvPr>
              <p:cNvSpPr/>
              <p:nvPr/>
            </p:nvSpPr>
            <p:spPr>
              <a:xfrm flipH="1" flipV="1">
                <a:off x="11048804" y="8297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AutoShape 9">
                <a:extLst>
                  <a:ext uri="{FF2B5EF4-FFF2-40B4-BE49-F238E27FC236}">
                    <a16:creationId xmlns:a16="http://schemas.microsoft.com/office/drawing/2014/main" id="{ED08C0E7-787B-B1F4-5611-CE047A5EEBAF}"/>
                  </a:ext>
                </a:extLst>
              </p:cNvPr>
              <p:cNvSpPr/>
              <p:nvPr/>
            </p:nvSpPr>
            <p:spPr>
              <a:xfrm flipH="1" flipV="1">
                <a:off x="11466166" y="786849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AutoShape 9">
                <a:extLst>
                  <a:ext uri="{FF2B5EF4-FFF2-40B4-BE49-F238E27FC236}">
                    <a16:creationId xmlns:a16="http://schemas.microsoft.com/office/drawing/2014/main" id="{DA134195-3593-3B67-43D5-26ABB25A3E6A}"/>
                  </a:ext>
                </a:extLst>
              </p:cNvPr>
              <p:cNvSpPr/>
              <p:nvPr/>
            </p:nvSpPr>
            <p:spPr>
              <a:xfrm flipH="1" flipV="1">
                <a:off x="11870838" y="74514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CBE25B3-5955-7489-EEB0-72B8F6B98F98}"/>
                </a:ext>
              </a:extLst>
            </p:cNvPr>
            <p:cNvGrpSpPr/>
            <p:nvPr/>
          </p:nvGrpSpPr>
          <p:grpSpPr>
            <a:xfrm>
              <a:off x="4864275" y="3029684"/>
              <a:ext cx="6156842" cy="5916194"/>
              <a:chOff x="4864275" y="5507602"/>
              <a:chExt cx="3578132" cy="3438276"/>
            </a:xfrm>
          </p:grpSpPr>
          <p:sp>
            <p:nvSpPr>
              <p:cNvPr id="124" name="AutoShape 5">
                <a:extLst>
                  <a:ext uri="{FF2B5EF4-FFF2-40B4-BE49-F238E27FC236}">
                    <a16:creationId xmlns:a16="http://schemas.microsoft.com/office/drawing/2014/main" id="{8590F37F-B20A-0FC7-51E9-E04C7D4A2140}"/>
                  </a:ext>
                </a:extLst>
              </p:cNvPr>
              <p:cNvSpPr/>
              <p:nvPr/>
            </p:nvSpPr>
            <p:spPr>
              <a:xfrm flipV="1">
                <a:off x="5281643" y="5785114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AutoShape 5">
                <a:extLst>
                  <a:ext uri="{FF2B5EF4-FFF2-40B4-BE49-F238E27FC236}">
                    <a16:creationId xmlns:a16="http://schemas.microsoft.com/office/drawing/2014/main" id="{6AE05E27-8DED-366F-BB53-2090ECF11BAB}"/>
                  </a:ext>
                </a:extLst>
              </p:cNvPr>
              <p:cNvSpPr/>
              <p:nvPr/>
            </p:nvSpPr>
            <p:spPr>
              <a:xfrm flipV="1">
                <a:off x="4864275" y="5507602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729A92A-52A3-C0BC-B454-1CB03C11BC99}"/>
              </a:ext>
            </a:extLst>
          </p:cNvPr>
          <p:cNvGrpSpPr/>
          <p:nvPr/>
        </p:nvGrpSpPr>
        <p:grpSpPr>
          <a:xfrm>
            <a:off x="10970060" y="3996752"/>
            <a:ext cx="5281197" cy="3246275"/>
            <a:chOff x="10970059" y="3996753"/>
            <a:chExt cx="5281197" cy="3246276"/>
          </a:xfrm>
        </p:grpSpPr>
        <p:sp>
          <p:nvSpPr>
            <p:cNvPr id="140" name="Freeform 3">
              <a:extLst>
                <a:ext uri="{FF2B5EF4-FFF2-40B4-BE49-F238E27FC236}">
                  <a16:creationId xmlns:a16="http://schemas.microsoft.com/office/drawing/2014/main" id="{0B8EE3F0-DD4D-7B6C-91D8-873B18421C53}"/>
                </a:ext>
              </a:extLst>
            </p:cNvPr>
            <p:cNvSpPr/>
            <p:nvPr/>
          </p:nvSpPr>
          <p:spPr>
            <a:xfrm>
              <a:off x="11251719" y="4640927"/>
              <a:ext cx="4753558" cy="2602102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46E8784F-F62E-1BDB-2FD8-10BBB7B04282}"/>
                    </a:ext>
                  </a:extLst>
                </p:cNvPr>
                <p:cNvSpPr txBox="1"/>
                <p:nvPr/>
              </p:nvSpPr>
              <p:spPr>
                <a:xfrm>
                  <a:off x="11442239" y="4798010"/>
                  <a:ext cx="4201833" cy="59522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3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  =  ∥</m:t>
                        </m:r>
                        <m:r>
                          <a:rPr lang="en-US" sz="3200" b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  <m:r>
                          <a:rPr lang="en-US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sz="32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</m:oMath>
                    </m:oMathPara>
                  </a14:m>
                  <a:endParaRPr lang="en-US" sz="32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46E8784F-F62E-1BDB-2FD8-10BBB7B042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42239" y="4798010"/>
                  <a:ext cx="4201833" cy="595228"/>
                </a:xfrm>
                <a:prstGeom prst="rect">
                  <a:avLst/>
                </a:prstGeom>
                <a:blipFill>
                  <a:blip r:embed="rId5"/>
                  <a:stretch>
                    <a:fillRect b="-2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CD40842E-AC10-9FDE-A3C5-8C49C7B1AA39}"/>
                    </a:ext>
                  </a:extLst>
                </p:cNvPr>
                <p:cNvSpPr txBox="1"/>
                <p:nvPr/>
              </p:nvSpPr>
              <p:spPr>
                <a:xfrm>
                  <a:off x="10970059" y="5664747"/>
                  <a:ext cx="5281197" cy="7422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lit/>
                          </m:rPr>
                          <a:rPr lang="en-US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limLow>
                          <m:limLowPr>
                            <m:ctrlPr>
                              <a:rPr lang="en-US" sz="3200" b="1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32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3200" b="1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  </m:t>
                        </m:r>
                        <m:sSup>
                          <m:sSupPr>
                            <m:ctrlP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3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  = 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3200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CD40842E-AC10-9FDE-A3C5-8C49C7B1AA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0059" y="5664747"/>
                  <a:ext cx="5281197" cy="742254"/>
                </a:xfrm>
                <a:prstGeom prst="rect">
                  <a:avLst/>
                </a:prstGeom>
                <a:blipFill>
                  <a:blip r:embed="rId6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1" name="TextBox 37">
              <a:extLst>
                <a:ext uri="{FF2B5EF4-FFF2-40B4-BE49-F238E27FC236}">
                  <a16:creationId xmlns:a16="http://schemas.microsoft.com/office/drawing/2014/main" id="{6DCDEDB0-4A59-23EF-2FBE-0C00203F6BC8}"/>
                </a:ext>
              </a:extLst>
            </p:cNvPr>
            <p:cNvSpPr txBox="1"/>
            <p:nvPr/>
          </p:nvSpPr>
          <p:spPr>
            <a:xfrm>
              <a:off x="11231659" y="3996753"/>
              <a:ext cx="4403888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State Space Collapse: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42E47BE1-1F58-C8C1-994D-5B4ED0C41993}"/>
                  </a:ext>
                </a:extLst>
              </p:cNvPr>
              <p:cNvSpPr txBox="1"/>
              <p:nvPr/>
            </p:nvSpPr>
            <p:spPr>
              <a:xfrm>
                <a:off x="11584612" y="2140489"/>
                <a:ext cx="3300391" cy="1401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>
                              <a:latin typeface="Cambria Math" panose="02040503050406030204" pitchFamily="18" charset="0"/>
                            </a:rPr>
                            <m:t>𝐪</m:t>
                          </m:r>
                        </m:e>
                        <m:sub>
                          <m:r>
                            <a:rPr lang="en-US" sz="3200" b="1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3200" b="1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sz="3200" b="1" i="1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3200" b="1" i="1" dirty="0"/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42E47BE1-1F58-C8C1-994D-5B4ED0C41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4612" y="2140489"/>
                <a:ext cx="3300391" cy="1401666"/>
              </a:xfrm>
              <a:prstGeom prst="rect">
                <a:avLst/>
              </a:prstGeom>
              <a:blipFill>
                <a:blip r:embed="rId7"/>
                <a:stretch>
                  <a:fillRect t="-115315" b="-171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38">
            <a:extLst>
              <a:ext uri="{FF2B5EF4-FFF2-40B4-BE49-F238E27FC236}">
                <a16:creationId xmlns:a16="http://schemas.microsoft.com/office/drawing/2014/main" id="{B9D2C7A8-6B0A-6A60-3775-60C228691F5F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 dirty="0">
                <a:solidFill>
                  <a:srgbClr val="C00000"/>
                </a:solidFill>
                <a:latin typeface="Glacial Indifference Bold"/>
              </a:rPr>
              <a:t>MANY SERVERS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2366EF-FDCC-7DA3-95F8-F85D627599F7}"/>
              </a:ext>
            </a:extLst>
          </p:cNvPr>
          <p:cNvGrpSpPr/>
          <p:nvPr/>
        </p:nvGrpSpPr>
        <p:grpSpPr>
          <a:xfrm>
            <a:off x="12667662" y="7689118"/>
            <a:ext cx="2643551" cy="526185"/>
            <a:chOff x="15107492" y="5719243"/>
            <a:chExt cx="2643552" cy="52618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4D2974-8669-7B45-462F-62558CAA324A}"/>
                </a:ext>
              </a:extLst>
            </p:cNvPr>
            <p:cNvSpPr txBox="1"/>
            <p:nvPr/>
          </p:nvSpPr>
          <p:spPr>
            <a:xfrm>
              <a:off x="15107492" y="5719243"/>
              <a:ext cx="1124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n</a:t>
              </a:r>
              <a:r>
                <a:rPr lang="en-US" sz="2800" dirty="0"/>
                <a:t>-dim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61258B-20C4-AC42-55FF-DB4BFE12607D}"/>
                </a:ext>
              </a:extLst>
            </p:cNvPr>
            <p:cNvSpPr txBox="1"/>
            <p:nvPr/>
          </p:nvSpPr>
          <p:spPr>
            <a:xfrm>
              <a:off x="16633430" y="5722208"/>
              <a:ext cx="1117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1-dim 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D80F244-67FB-D88E-D808-D0FC251C63EE}"/>
                </a:ext>
              </a:extLst>
            </p:cNvPr>
            <p:cNvCxnSpPr>
              <a:cxnSpLocks/>
              <a:endCxn id="11" idx="1"/>
            </p:cNvCxnSpPr>
            <p:nvPr/>
          </p:nvCxnSpPr>
          <p:spPr>
            <a:xfrm>
              <a:off x="16145934" y="5980852"/>
              <a:ext cx="487495" cy="296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CF011C7-B939-5A35-414A-A289F1AF3498}"/>
                  </a:ext>
                </a:extLst>
              </p:cNvPr>
              <p:cNvSpPr txBox="1"/>
              <p:nvPr/>
            </p:nvSpPr>
            <p:spPr>
              <a:xfrm>
                <a:off x="12296954" y="6535084"/>
                <a:ext cx="22733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latin typeface="Montserrat SemiBold" pitchFamily="2" charset="77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CF011C7-B939-5A35-414A-A289F1AF3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6954" y="6535084"/>
                <a:ext cx="2273300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27E1E49-C12A-8F24-88A7-8DF40EA9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41">
                <a:extLst>
                  <a:ext uri="{FF2B5EF4-FFF2-40B4-BE49-F238E27FC236}">
                    <a16:creationId xmlns:a16="http://schemas.microsoft.com/office/drawing/2014/main" id="{465E8DA0-D176-74E8-68B8-82EBB34961A0}"/>
                  </a:ext>
                </a:extLst>
              </p:cNvPr>
              <p:cNvSpPr txBox="1"/>
              <p:nvPr/>
            </p:nvSpPr>
            <p:spPr>
              <a:xfrm>
                <a:off x="15212604" y="1810763"/>
                <a:ext cx="3004852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>
          <p:sp>
            <p:nvSpPr>
              <p:cNvPr id="3" name="TextBox 41">
                <a:extLst>
                  <a:ext uri="{FF2B5EF4-FFF2-40B4-BE49-F238E27FC236}">
                    <a16:creationId xmlns:a16="http://schemas.microsoft.com/office/drawing/2014/main" id="{465E8DA0-D176-74E8-68B8-82EBB3496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2604" y="1810763"/>
                <a:ext cx="3004852" cy="551433"/>
              </a:xfrm>
              <a:prstGeom prst="rect">
                <a:avLst/>
              </a:prstGeom>
              <a:blipFill>
                <a:blip r:embed="rId9"/>
                <a:stretch>
                  <a:fillRect l="-5063"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21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28E61E-84F1-7E5B-694C-30045A0A6336}"/>
              </a:ext>
            </a:extLst>
          </p:cNvPr>
          <p:cNvGrpSpPr/>
          <p:nvPr/>
        </p:nvGrpSpPr>
        <p:grpSpPr>
          <a:xfrm>
            <a:off x="1274372" y="8353729"/>
            <a:ext cx="15037414" cy="780833"/>
            <a:chOff x="1274372" y="8353729"/>
            <a:chExt cx="15037414" cy="7808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59D0AC-ACC4-1BD7-B1C2-88A48241299D}"/>
                </a:ext>
              </a:extLst>
            </p:cNvPr>
            <p:cNvGrpSpPr/>
            <p:nvPr/>
          </p:nvGrpSpPr>
          <p:grpSpPr>
            <a:xfrm>
              <a:off x="1736542" y="8353729"/>
              <a:ext cx="14575244" cy="273718"/>
              <a:chOff x="1511187" y="5164835"/>
              <a:chExt cx="14575244" cy="273718"/>
            </a:xfrm>
          </p:grpSpPr>
          <p:sp>
            <p:nvSpPr>
              <p:cNvPr id="64" name="AutoShape 3">
                <a:extLst>
                  <a:ext uri="{FF2B5EF4-FFF2-40B4-BE49-F238E27FC236}">
                    <a16:creationId xmlns:a16="http://schemas.microsoft.com/office/drawing/2014/main" id="{564FAF28-A0EE-2BFD-0BDE-A57551FC867C}"/>
                  </a:ext>
                </a:extLst>
              </p:cNvPr>
              <p:cNvSpPr/>
              <p:nvPr/>
            </p:nvSpPr>
            <p:spPr>
              <a:xfrm>
                <a:off x="1511187" y="5301694"/>
                <a:ext cx="1457524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AutoShape 4">
                <a:extLst>
                  <a:ext uri="{FF2B5EF4-FFF2-40B4-BE49-F238E27FC236}">
                    <a16:creationId xmlns:a16="http://schemas.microsoft.com/office/drawing/2014/main" id="{1F84FE53-D9D2-913A-D5C6-A40D126BCABB}"/>
                  </a:ext>
                </a:extLst>
              </p:cNvPr>
              <p:cNvSpPr/>
              <p:nvPr/>
            </p:nvSpPr>
            <p:spPr>
              <a:xfrm>
                <a:off x="16060563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AutoShape 4">
                <a:extLst>
                  <a:ext uri="{FF2B5EF4-FFF2-40B4-BE49-F238E27FC236}">
                    <a16:creationId xmlns:a16="http://schemas.microsoft.com/office/drawing/2014/main" id="{602EB0C0-F7A1-8B58-326C-1B162E0975ED}"/>
                  </a:ext>
                </a:extLst>
              </p:cNvPr>
              <p:cNvSpPr/>
              <p:nvPr/>
            </p:nvSpPr>
            <p:spPr>
              <a:xfrm>
                <a:off x="6924551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AutoShape 4">
                <a:extLst>
                  <a:ext uri="{FF2B5EF4-FFF2-40B4-BE49-F238E27FC236}">
                    <a16:creationId xmlns:a16="http://schemas.microsoft.com/office/drawing/2014/main" id="{FD7C5CF3-EF15-14B9-AFE6-8A1D9CF68FF6}"/>
                  </a:ext>
                </a:extLst>
              </p:cNvPr>
              <p:cNvSpPr/>
              <p:nvPr/>
            </p:nvSpPr>
            <p:spPr>
              <a:xfrm>
                <a:off x="38862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AutoShape 4">
                <a:extLst>
                  <a:ext uri="{FF2B5EF4-FFF2-40B4-BE49-F238E27FC236}">
                    <a16:creationId xmlns:a16="http://schemas.microsoft.com/office/drawing/2014/main" id="{8E4D77DE-97A7-3CB0-688C-46E14F78408A}"/>
                  </a:ext>
                </a:extLst>
              </p:cNvPr>
              <p:cNvSpPr/>
              <p:nvPr/>
            </p:nvSpPr>
            <p:spPr>
              <a:xfrm>
                <a:off x="15240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/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blipFill>
                  <a:blip r:embed="rId2"/>
                  <a:stretch>
                    <a:fillRect l="-3846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/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blipFill>
                  <a:blip r:embed="rId3"/>
                  <a:stretch>
                    <a:fillRect l="-3896" r="-9091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/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5128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41">
                <a:extLst>
                  <a:ext uri="{FF2B5EF4-FFF2-40B4-BE49-F238E27FC236}">
                    <a16:creationId xmlns:a16="http://schemas.microsoft.com/office/drawing/2014/main" id="{2D8ED99D-E5B3-27AB-BF94-0B271128EEE4}"/>
                  </a:ext>
                </a:extLst>
              </p:cNvPr>
              <p:cNvSpPr txBox="1"/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Fix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4" name="TextBox 41">
                <a:extLst>
                  <a:ext uri="{FF2B5EF4-FFF2-40B4-BE49-F238E27FC236}">
                    <a16:creationId xmlns:a16="http://schemas.microsoft.com/office/drawing/2014/main" id="{2D8ED99D-E5B3-27AB-BF94-0B271128EE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  <a:blipFill>
                <a:blip r:embed="rId5"/>
                <a:stretch>
                  <a:fillRect l="-5282" b="-35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4">
            <a:extLst>
              <a:ext uri="{FF2B5EF4-FFF2-40B4-BE49-F238E27FC236}">
                <a16:creationId xmlns:a16="http://schemas.microsoft.com/office/drawing/2014/main" id="{6774A8B3-EAD3-B526-FD1A-BF45839E3E5A}"/>
              </a:ext>
            </a:extLst>
          </p:cNvPr>
          <p:cNvSpPr/>
          <p:nvPr/>
        </p:nvSpPr>
        <p:spPr>
          <a:xfrm>
            <a:off x="16285897" y="7047502"/>
            <a:ext cx="0" cy="1443086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/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31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BB9CFC3-7827-6611-2BBE-1FEAC2B9E8D8}"/>
              </a:ext>
            </a:extLst>
          </p:cNvPr>
          <p:cNvSpPr txBox="1"/>
          <p:nvPr/>
        </p:nvSpPr>
        <p:spPr>
          <a:xfrm>
            <a:off x="3124200" y="9320130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Many Server-HT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AC3A86-CF33-51D4-E6B3-A28CFAA1FF92}"/>
              </a:ext>
            </a:extLst>
          </p:cNvPr>
          <p:cNvSpPr txBox="1"/>
          <p:nvPr/>
        </p:nvSpPr>
        <p:spPr>
          <a:xfrm>
            <a:off x="15086339" y="9523335"/>
            <a:ext cx="271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29AFF1-3F88-3280-D2D1-9249E6EBDF4B}"/>
              </a:ext>
            </a:extLst>
          </p:cNvPr>
          <p:cNvSpPr/>
          <p:nvPr/>
        </p:nvSpPr>
        <p:spPr>
          <a:xfrm>
            <a:off x="7149905" y="7349171"/>
            <a:ext cx="9135969" cy="1141417"/>
          </a:xfrm>
          <a:prstGeom prst="rect">
            <a:avLst/>
          </a:prstGeom>
          <a:solidFill>
            <a:srgbClr val="FF91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utoShape 4">
            <a:extLst>
              <a:ext uri="{FF2B5EF4-FFF2-40B4-BE49-F238E27FC236}">
                <a16:creationId xmlns:a16="http://schemas.microsoft.com/office/drawing/2014/main" id="{FD1095D0-D7AC-277D-62E3-210A4F49B338}"/>
              </a:ext>
            </a:extLst>
          </p:cNvPr>
          <p:cNvSpPr/>
          <p:nvPr/>
        </p:nvSpPr>
        <p:spPr>
          <a:xfrm>
            <a:off x="7149905" y="6356646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FCA9FA-D45B-F5B6-5A91-73C6873BA65B}"/>
              </a:ext>
            </a:extLst>
          </p:cNvPr>
          <p:cNvCxnSpPr>
            <a:cxnSpLocks/>
          </p:cNvCxnSpPr>
          <p:nvPr/>
        </p:nvCxnSpPr>
        <p:spPr>
          <a:xfrm flipH="1">
            <a:off x="7149905" y="6667500"/>
            <a:ext cx="7572525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0775D0A-3628-926D-A579-5E2408F4489A}"/>
              </a:ext>
            </a:extLst>
          </p:cNvPr>
          <p:cNvSpPr/>
          <p:nvPr/>
        </p:nvSpPr>
        <p:spPr>
          <a:xfrm>
            <a:off x="1778464" y="7354883"/>
            <a:ext cx="2336336" cy="1141417"/>
          </a:xfrm>
          <a:prstGeom prst="rect">
            <a:avLst/>
          </a:prstGeom>
          <a:pattFill prst="pct5">
            <a:fgClr>
              <a:schemeClr val="tx2">
                <a:lumMod val="60000"/>
                <a:lumOff val="40000"/>
              </a:schemeClr>
            </a:fgClr>
            <a:bgClr>
              <a:schemeClr val="accent2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435F3B0-8885-8041-0164-CC662A01FD6A}"/>
              </a:ext>
            </a:extLst>
          </p:cNvPr>
          <p:cNvSpPr/>
          <p:nvPr/>
        </p:nvSpPr>
        <p:spPr>
          <a:xfrm>
            <a:off x="4111535" y="7348453"/>
            <a:ext cx="3051265" cy="114141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utoShape 4">
            <a:extLst>
              <a:ext uri="{FF2B5EF4-FFF2-40B4-BE49-F238E27FC236}">
                <a16:creationId xmlns:a16="http://schemas.microsoft.com/office/drawing/2014/main" id="{00972EEF-BE14-A4C2-8A16-CD7AF4E3EC3F}"/>
              </a:ext>
            </a:extLst>
          </p:cNvPr>
          <p:cNvSpPr/>
          <p:nvPr/>
        </p:nvSpPr>
        <p:spPr>
          <a:xfrm>
            <a:off x="4112817" y="6453999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ADD34F0-3EEB-3B5E-65CC-0E462AA72869}"/>
              </a:ext>
            </a:extLst>
          </p:cNvPr>
          <p:cNvCxnSpPr>
            <a:cxnSpLocks/>
          </p:cNvCxnSpPr>
          <p:nvPr/>
        </p:nvCxnSpPr>
        <p:spPr>
          <a:xfrm flipH="1">
            <a:off x="4130147" y="6667500"/>
            <a:ext cx="1504069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3F0A946-29E4-C2A8-24B7-AEDEAC40A45F}"/>
              </a:ext>
            </a:extLst>
          </p:cNvPr>
          <p:cNvSpPr txBox="1"/>
          <p:nvPr/>
        </p:nvSpPr>
        <p:spPr>
          <a:xfrm>
            <a:off x="2251060" y="7581224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Regime</a:t>
            </a:r>
          </a:p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Changes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A775B00-E712-C24B-5386-D190C3ADE955}"/>
              </a:ext>
            </a:extLst>
          </p:cNvPr>
          <p:cNvCxnSpPr>
            <a:cxnSpLocks/>
          </p:cNvCxnSpPr>
          <p:nvPr/>
        </p:nvCxnSpPr>
        <p:spPr>
          <a:xfrm>
            <a:off x="1428673" y="3086100"/>
            <a:ext cx="151909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0AA53B-E991-814F-7797-7B1C2F1BF58E}"/>
              </a:ext>
            </a:extLst>
          </p:cNvPr>
          <p:cNvCxnSpPr>
            <a:cxnSpLocks/>
          </p:cNvCxnSpPr>
          <p:nvPr/>
        </p:nvCxnSpPr>
        <p:spPr>
          <a:xfrm>
            <a:off x="1428673" y="3873500"/>
            <a:ext cx="151909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3B475A-E526-3637-7D40-E3F32189A21A}"/>
              </a:ext>
            </a:extLst>
          </p:cNvPr>
          <p:cNvCxnSpPr>
            <a:cxnSpLocks/>
          </p:cNvCxnSpPr>
          <p:nvPr/>
        </p:nvCxnSpPr>
        <p:spPr>
          <a:xfrm>
            <a:off x="1428673" y="4660900"/>
            <a:ext cx="151909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A107D97-1A64-7848-65DD-6E0F89CB223E}"/>
              </a:ext>
            </a:extLst>
          </p:cNvPr>
          <p:cNvCxnSpPr>
            <a:cxnSpLocks/>
          </p:cNvCxnSpPr>
          <p:nvPr/>
        </p:nvCxnSpPr>
        <p:spPr>
          <a:xfrm>
            <a:off x="1428673" y="5448300"/>
            <a:ext cx="15190981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22EAE21-5A18-238C-D5C4-CA909959A1A7}"/>
              </a:ext>
            </a:extLst>
          </p:cNvPr>
          <p:cNvGrpSpPr/>
          <p:nvPr/>
        </p:nvGrpSpPr>
        <p:grpSpPr>
          <a:xfrm>
            <a:off x="2074275" y="3241527"/>
            <a:ext cx="13582685" cy="630827"/>
            <a:chOff x="2074275" y="3241527"/>
            <a:chExt cx="13582685" cy="6308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23E01DF-C8DF-C31F-DB04-C3BF7D3E7666}"/>
                    </a:ext>
                  </a:extLst>
                </p:cNvPr>
                <p:cNvSpPr txBox="1"/>
                <p:nvPr/>
              </p:nvSpPr>
              <p:spPr>
                <a:xfrm>
                  <a:off x="11624352" y="3260299"/>
                  <a:ext cx="1447800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23E01DF-C8DF-C31F-DB04-C3BF7D3E76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24352" y="3260299"/>
                  <a:ext cx="1447800" cy="584775"/>
                </a:xfrm>
                <a:prstGeom prst="rect">
                  <a:avLst/>
                </a:prstGeom>
                <a:blipFill>
                  <a:blip r:embed="rId7"/>
                  <a:stretch>
                    <a:fillRect l="-13043" r="-9565" b="-212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1C32E7-E543-BEDF-2995-9EFDB376198C}"/>
                </a:ext>
              </a:extLst>
            </p:cNvPr>
            <p:cNvSpPr txBox="1"/>
            <p:nvPr/>
          </p:nvSpPr>
          <p:spPr>
            <a:xfrm>
              <a:off x="2074275" y="3246945"/>
              <a:ext cx="203746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spc="91" dirty="0">
                  <a:latin typeface="Montserrat Medium" pitchFamily="2" charset="77"/>
                </a:rPr>
                <a:t>[</a:t>
              </a:r>
              <a:r>
                <a:rPr lang="en-US" sz="3200" u="none" strike="noStrike" dirty="0">
                  <a:effectLst/>
                  <a:latin typeface="Montserrat Medium" pitchFamily="2" charset="77"/>
                </a:rPr>
                <a:t>ES 2012</a:t>
              </a:r>
              <a:r>
                <a:rPr lang="en-US" sz="3200" spc="91" dirty="0">
                  <a:latin typeface="Montserrat Medium" pitchFamily="2" charset="77"/>
                </a:rPr>
                <a:t>]</a:t>
              </a:r>
              <a:endParaRPr lang="en-US" sz="3200" dirty="0">
                <a:latin typeface="Montserrat Medium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AD4E480-C12B-412C-3D3B-78345B9CA3A8}"/>
                    </a:ext>
                  </a:extLst>
                </p:cNvPr>
                <p:cNvSpPr txBox="1"/>
                <p:nvPr/>
              </p:nvSpPr>
              <p:spPr>
                <a:xfrm>
                  <a:off x="14525944" y="3287579"/>
                  <a:ext cx="1131016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oMath>
                    </m:oMathPara>
                  </a14:m>
                  <a:endParaRPr lang="en-US" sz="3200" b="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AD4E480-C12B-412C-3D3B-78345B9CA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25944" y="3287579"/>
                  <a:ext cx="1131016" cy="584775"/>
                </a:xfrm>
                <a:prstGeom prst="rect">
                  <a:avLst/>
                </a:prstGeom>
                <a:blipFill>
                  <a:blip r:embed="rId8"/>
                  <a:stretch>
                    <a:fillRect b="-212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41">
                  <a:extLst>
                    <a:ext uri="{FF2B5EF4-FFF2-40B4-BE49-F238E27FC236}">
                      <a16:creationId xmlns:a16="http://schemas.microsoft.com/office/drawing/2014/main" id="{9BAD22EF-83FD-BD16-7979-798738071A6D}"/>
                    </a:ext>
                  </a:extLst>
                </p:cNvPr>
                <p:cNvSpPr txBox="1"/>
                <p:nvPr/>
              </p:nvSpPr>
              <p:spPr>
                <a:xfrm>
                  <a:off x="4419600" y="3280898"/>
                  <a:ext cx="4242621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=∞</m:t>
                        </m:r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37" name="TextBox 41">
                  <a:extLst>
                    <a:ext uri="{FF2B5EF4-FFF2-40B4-BE49-F238E27FC236}">
                      <a16:creationId xmlns:a16="http://schemas.microsoft.com/office/drawing/2014/main" id="{9BAD22EF-83FD-BD16-7979-798738071A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9600" y="3280898"/>
                  <a:ext cx="4242621" cy="55143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7C859A1-79F2-BE55-9164-B0D2200438B1}"/>
                </a:ext>
              </a:extLst>
            </p:cNvPr>
            <p:cNvSpPr txBox="1"/>
            <p:nvPr/>
          </p:nvSpPr>
          <p:spPr>
            <a:xfrm>
              <a:off x="8881152" y="3241527"/>
              <a:ext cx="14478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/>
                <a:t>2-norm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91BD598-7790-82F1-358E-C9B79C544C6F}"/>
              </a:ext>
            </a:extLst>
          </p:cNvPr>
          <p:cNvGrpSpPr/>
          <p:nvPr/>
        </p:nvGrpSpPr>
        <p:grpSpPr>
          <a:xfrm>
            <a:off x="1917932" y="3963813"/>
            <a:ext cx="14015572" cy="631028"/>
            <a:chOff x="1917932" y="4158718"/>
            <a:chExt cx="14015572" cy="63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0C13417-D4E1-BE0A-A54A-C8C5D17CB915}"/>
                    </a:ext>
                  </a:extLst>
                </p:cNvPr>
                <p:cNvSpPr txBox="1"/>
                <p:nvPr/>
              </p:nvSpPr>
              <p:spPr>
                <a:xfrm>
                  <a:off x="11624352" y="4177691"/>
                  <a:ext cx="1447800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0C13417-D4E1-BE0A-A54A-C8C5D17CB9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24352" y="4177691"/>
                  <a:ext cx="1447800" cy="584775"/>
                </a:xfrm>
                <a:prstGeom prst="rect">
                  <a:avLst/>
                </a:prstGeom>
                <a:blipFill>
                  <a:blip r:embed="rId10"/>
                  <a:stretch>
                    <a:fillRect b="-212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6190D26-D223-7440-B81C-2E1604D39AB7}"/>
                </a:ext>
              </a:extLst>
            </p:cNvPr>
            <p:cNvSpPr txBox="1"/>
            <p:nvPr/>
          </p:nvSpPr>
          <p:spPr>
            <a:xfrm>
              <a:off x="1917932" y="4164337"/>
              <a:ext cx="235015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spc="91" dirty="0">
                  <a:latin typeface="Montserrat Medium" pitchFamily="2" charset="77"/>
                </a:rPr>
                <a:t>[HM</a:t>
              </a:r>
              <a:r>
                <a:rPr lang="en-US" sz="3200" u="none" strike="noStrike" dirty="0">
                  <a:effectLst/>
                  <a:latin typeface="Montserrat Medium" pitchFamily="2" charset="77"/>
                </a:rPr>
                <a:t> 2022</a:t>
              </a:r>
              <a:r>
                <a:rPr lang="en-US" sz="3200" spc="91" dirty="0">
                  <a:latin typeface="Montserrat Medium" pitchFamily="2" charset="77"/>
                </a:rPr>
                <a:t>]</a:t>
              </a:r>
              <a:endParaRPr lang="en-US" sz="3200" dirty="0">
                <a:latin typeface="Montserrat Medium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16CEFC0-D6C2-C175-04B2-DB60AC0109BB}"/>
                    </a:ext>
                  </a:extLst>
                </p:cNvPr>
                <p:cNvSpPr txBox="1"/>
                <p:nvPr/>
              </p:nvSpPr>
              <p:spPr>
                <a:xfrm>
                  <a:off x="14249400" y="4204971"/>
                  <a:ext cx="1684104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2−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sz="3200" b="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16CEFC0-D6C2-C175-04B2-DB60AC0109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49400" y="4204971"/>
                  <a:ext cx="1684104" cy="584775"/>
                </a:xfrm>
                <a:prstGeom prst="rect">
                  <a:avLst/>
                </a:prstGeom>
                <a:blipFill>
                  <a:blip r:embed="rId11"/>
                  <a:stretch>
                    <a:fillRect l="-52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41">
                  <a:extLst>
                    <a:ext uri="{FF2B5EF4-FFF2-40B4-BE49-F238E27FC236}">
                      <a16:creationId xmlns:a16="http://schemas.microsoft.com/office/drawing/2014/main" id="{5B98EAC9-7B10-645D-DB2F-C13032BCA6D5}"/>
                    </a:ext>
                  </a:extLst>
                </p:cNvPr>
                <p:cNvSpPr txBox="1"/>
                <p:nvPr/>
              </p:nvSpPr>
              <p:spPr>
                <a:xfrm>
                  <a:off x="5980774" y="4198853"/>
                  <a:ext cx="1120272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&gt;2</m:t>
                        </m:r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51" name="TextBox 41">
                  <a:extLst>
                    <a:ext uri="{FF2B5EF4-FFF2-40B4-BE49-F238E27FC236}">
                      <a16:creationId xmlns:a16="http://schemas.microsoft.com/office/drawing/2014/main" id="{5B98EAC9-7B10-645D-DB2F-C13032BCA6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0774" y="4198853"/>
                  <a:ext cx="1120272" cy="551433"/>
                </a:xfrm>
                <a:prstGeom prst="rect">
                  <a:avLst/>
                </a:prstGeom>
                <a:blipFill>
                  <a:blip r:embed="rId12"/>
                  <a:stretch>
                    <a:fillRect l="-3333" r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0372CA0-02FF-758B-96A3-4BB7490AB928}"/>
                </a:ext>
              </a:extLst>
            </p:cNvPr>
            <p:cNvSpPr txBox="1"/>
            <p:nvPr/>
          </p:nvSpPr>
          <p:spPr>
            <a:xfrm>
              <a:off x="8881152" y="4158718"/>
              <a:ext cx="14478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/>
                <a:t>2-norm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0950E5A-0B0C-B9AB-BDA2-F1A36DDD195D}"/>
              </a:ext>
            </a:extLst>
          </p:cNvPr>
          <p:cNvGrpSpPr/>
          <p:nvPr/>
        </p:nvGrpSpPr>
        <p:grpSpPr>
          <a:xfrm>
            <a:off x="1778464" y="4741072"/>
            <a:ext cx="14155040" cy="631028"/>
            <a:chOff x="1778464" y="5034669"/>
            <a:chExt cx="14155040" cy="63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17C1D9FA-4751-3072-09B5-8CF6B69F75E2}"/>
                    </a:ext>
                  </a:extLst>
                </p:cNvPr>
                <p:cNvSpPr txBox="1"/>
                <p:nvPr/>
              </p:nvSpPr>
              <p:spPr>
                <a:xfrm>
                  <a:off x="11624352" y="5053642"/>
                  <a:ext cx="1447800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(1)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17C1D9FA-4751-3072-09B5-8CF6B69F75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24352" y="5053642"/>
                  <a:ext cx="1447800" cy="584775"/>
                </a:xfrm>
                <a:prstGeom prst="rect">
                  <a:avLst/>
                </a:prstGeom>
                <a:blipFill>
                  <a:blip r:embed="rId13"/>
                  <a:stretch>
                    <a:fillRect b="-212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B690E12-A0EE-9215-3BB7-62EC29B632FF}"/>
                </a:ext>
              </a:extLst>
            </p:cNvPr>
            <p:cNvSpPr txBox="1"/>
            <p:nvPr/>
          </p:nvSpPr>
          <p:spPr>
            <a:xfrm>
              <a:off x="1778464" y="5040288"/>
              <a:ext cx="26290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spc="91" dirty="0">
                  <a:latin typeface="Montserrat Medium" pitchFamily="2" charset="77"/>
                </a:rPr>
                <a:t>[</a:t>
              </a:r>
              <a:r>
                <a:rPr lang="en-US" sz="3200" b="1" spc="91" dirty="0">
                  <a:latin typeface="Montserrat" pitchFamily="2" charset="77"/>
                </a:rPr>
                <a:t>J</a:t>
              </a:r>
              <a:r>
                <a:rPr lang="en-US" sz="3200" spc="91" dirty="0">
                  <a:latin typeface="Montserrat Medium" pitchFamily="2" charset="77"/>
                </a:rPr>
                <a:t>HM</a:t>
              </a:r>
              <a:r>
                <a:rPr lang="en-US" sz="3200" u="none" strike="noStrike" dirty="0">
                  <a:effectLst/>
                  <a:latin typeface="Montserrat Medium" pitchFamily="2" charset="77"/>
                </a:rPr>
                <a:t> 2023</a:t>
              </a:r>
              <a:r>
                <a:rPr lang="en-US" sz="3200" spc="91" dirty="0">
                  <a:latin typeface="Montserrat Medium" pitchFamily="2" charset="77"/>
                </a:rPr>
                <a:t>]</a:t>
              </a:r>
              <a:endParaRPr lang="en-US" sz="3200" dirty="0">
                <a:latin typeface="Montserrat Medium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12164D2-5155-5F62-E697-84FD5F3BE5D5}"/>
                    </a:ext>
                  </a:extLst>
                </p:cNvPr>
                <p:cNvSpPr txBox="1"/>
                <p:nvPr/>
              </p:nvSpPr>
              <p:spPr>
                <a:xfrm>
                  <a:off x="14249400" y="5080922"/>
                  <a:ext cx="1684104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d>
                          <m:d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US" sz="32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sz="3200" b="0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12164D2-5155-5F62-E697-84FD5F3BE5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49400" y="5080922"/>
                  <a:ext cx="1684104" cy="584775"/>
                </a:xfrm>
                <a:prstGeom prst="rect">
                  <a:avLst/>
                </a:prstGeom>
                <a:blipFill>
                  <a:blip r:embed="rId14"/>
                  <a:stretch>
                    <a:fillRect l="-45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41">
                  <a:extLst>
                    <a:ext uri="{FF2B5EF4-FFF2-40B4-BE49-F238E27FC236}">
                      <a16:creationId xmlns:a16="http://schemas.microsoft.com/office/drawing/2014/main" id="{7F98916A-ACED-0F8E-2CFE-3300DB0E164A}"/>
                    </a:ext>
                  </a:extLst>
                </p:cNvPr>
                <p:cNvSpPr txBox="1"/>
                <p:nvPr/>
              </p:nvSpPr>
              <p:spPr>
                <a:xfrm>
                  <a:off x="5980774" y="5074804"/>
                  <a:ext cx="1120272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&gt;1</m:t>
                        </m:r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62" name="TextBox 41">
                  <a:extLst>
                    <a:ext uri="{FF2B5EF4-FFF2-40B4-BE49-F238E27FC236}">
                      <a16:creationId xmlns:a16="http://schemas.microsoft.com/office/drawing/2014/main" id="{7F98916A-ACED-0F8E-2CFE-3300DB0E16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0774" y="5074804"/>
                  <a:ext cx="1120272" cy="551433"/>
                </a:xfrm>
                <a:prstGeom prst="rect">
                  <a:avLst/>
                </a:prstGeom>
                <a:blipFill>
                  <a:blip r:embed="rId15"/>
                  <a:stretch>
                    <a:fillRect l="-3333" r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6F24AF1-1E97-CCD8-A008-EAF6B90B4344}"/>
                    </a:ext>
                  </a:extLst>
                </p:cNvPr>
                <p:cNvSpPr txBox="1"/>
                <p:nvPr/>
              </p:nvSpPr>
              <p:spPr>
                <a:xfrm>
                  <a:off x="8763000" y="5034669"/>
                  <a:ext cx="1684104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oMath>
                  </a14:m>
                  <a:r>
                    <a:rPr lang="en-US" sz="3200" dirty="0"/>
                    <a:t>-norm</a:t>
                  </a: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6F24AF1-1E97-CCD8-A008-EAF6B90B43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3000" y="5034669"/>
                  <a:ext cx="1684104" cy="584775"/>
                </a:xfrm>
                <a:prstGeom prst="rect">
                  <a:avLst/>
                </a:prstGeom>
                <a:blipFill>
                  <a:blip r:embed="rId16"/>
                  <a:stretch>
                    <a:fillRect t="-12766" r="-5263" b="-297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CA427142-06C6-E422-9AE2-4A51BDD4DFFF}"/>
              </a:ext>
            </a:extLst>
          </p:cNvPr>
          <p:cNvSpPr txBox="1"/>
          <p:nvPr/>
        </p:nvSpPr>
        <p:spPr>
          <a:xfrm>
            <a:off x="11107220" y="5819378"/>
            <a:ext cx="6284360" cy="46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Montserrat SemiBold" pitchFamily="2" charset="77"/>
              </a:rPr>
              <a:t>Requires a different methodology</a:t>
            </a:r>
          </a:p>
        </p:txBody>
      </p:sp>
      <p:sp>
        <p:nvSpPr>
          <p:cNvPr id="91" name="AutoShape 18">
            <a:extLst>
              <a:ext uri="{FF2B5EF4-FFF2-40B4-BE49-F238E27FC236}">
                <a16:creationId xmlns:a16="http://schemas.microsoft.com/office/drawing/2014/main" id="{4F252D9A-3BDB-78C1-5038-860D2358C316}"/>
              </a:ext>
            </a:extLst>
          </p:cNvPr>
          <p:cNvSpPr/>
          <p:nvPr/>
        </p:nvSpPr>
        <p:spPr>
          <a:xfrm flipH="1">
            <a:off x="15086339" y="5316749"/>
            <a:ext cx="0" cy="512551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F778BC-323A-F3FF-80B6-AD1FB2453F6F}"/>
              </a:ext>
            </a:extLst>
          </p:cNvPr>
          <p:cNvGrpSpPr/>
          <p:nvPr/>
        </p:nvGrpSpPr>
        <p:grpSpPr>
          <a:xfrm>
            <a:off x="5286427" y="1956302"/>
            <a:ext cx="11487155" cy="1413546"/>
            <a:chOff x="5286427" y="1956302"/>
            <a:chExt cx="11487155" cy="14135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D49E8F3-FCDB-939B-5299-569F03881D78}"/>
                    </a:ext>
                  </a:extLst>
                </p:cNvPr>
                <p:cNvSpPr txBox="1"/>
                <p:nvPr/>
              </p:nvSpPr>
              <p:spPr>
                <a:xfrm>
                  <a:off x="5286427" y="1981513"/>
                  <a:ext cx="2508966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b="1" spc="91" dirty="0">
                      <a:latin typeface="Montserrat SemiBold" pitchFamily="2" charset="77"/>
                    </a:rPr>
                    <a:t>Regime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oMath>
                    </m:oMathPara>
                  </a14:m>
                  <a:endParaRPr lang="en-US" sz="28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D49E8F3-FCDB-939B-5299-569F03881D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6427" y="1981513"/>
                  <a:ext cx="2508966" cy="954107"/>
                </a:xfrm>
                <a:prstGeom prst="rect">
                  <a:avLst/>
                </a:prstGeom>
                <a:blipFill>
                  <a:blip r:embed="rId17"/>
                  <a:stretch>
                    <a:fillRect t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E647F95-E179-4664-C927-E1D57CB695FF}"/>
                    </a:ext>
                  </a:extLst>
                </p:cNvPr>
                <p:cNvSpPr txBox="1"/>
                <p:nvPr/>
              </p:nvSpPr>
              <p:spPr>
                <a:xfrm>
                  <a:off x="8586317" y="1956302"/>
                  <a:ext cx="2037469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b="1" spc="91" dirty="0">
                      <a:latin typeface="Montserrat SemiBold" pitchFamily="2" charset="77"/>
                    </a:rPr>
                    <a:t>Norm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∥ . ∥</m:t>
                        </m:r>
                      </m:oMath>
                    </m:oMathPara>
                  </a14:m>
                  <a:endParaRPr lang="en-US" sz="28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E647F95-E179-4664-C927-E1D57CB695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86317" y="1956302"/>
                  <a:ext cx="2037469" cy="954107"/>
                </a:xfrm>
                <a:prstGeom prst="rect">
                  <a:avLst/>
                </a:prstGeom>
                <a:blipFill>
                  <a:blip r:embed="rId18"/>
                  <a:stretch>
                    <a:fillRect t="-8000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EB8CF46-AE8F-5FC1-EE5A-3FA47F8C507E}"/>
                    </a:ext>
                  </a:extLst>
                </p:cNvPr>
                <p:cNvSpPr txBox="1"/>
                <p:nvPr/>
              </p:nvSpPr>
              <p:spPr>
                <a:xfrm>
                  <a:off x="11329517" y="1956302"/>
                  <a:ext cx="2037469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b="1" spc="91" dirty="0">
                      <a:latin typeface="Montserrat SemiBold" pitchFamily="2" charset="77"/>
                    </a:rPr>
                    <a:t>Bound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0" smtClean="0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2800" b="1" i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∥</m:t>
                        </m:r>
                      </m:oMath>
                    </m:oMathPara>
                  </a14:m>
                  <a:endParaRPr lang="en-US" sz="28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EB8CF46-AE8F-5FC1-EE5A-3FA47F8C50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29517" y="1956302"/>
                  <a:ext cx="2037469" cy="954107"/>
                </a:xfrm>
                <a:prstGeom prst="rect">
                  <a:avLst/>
                </a:prstGeom>
                <a:blipFill>
                  <a:blip r:embed="rId19"/>
                  <a:stretch>
                    <a:fillRect t="-8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140D786-7002-7647-C15B-6AC011F0E9CE}"/>
                    </a:ext>
                  </a:extLst>
                </p:cNvPr>
                <p:cNvSpPr txBox="1"/>
                <p:nvPr/>
              </p:nvSpPr>
              <p:spPr>
                <a:xfrm>
                  <a:off x="13587010" y="1984853"/>
                  <a:ext cx="3186572" cy="138499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b="1" spc="91" dirty="0">
                      <a:latin typeface="Montserrat SemiBold" pitchFamily="2" charset="77"/>
                    </a:rPr>
                    <a:t>Scaled Bound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2800" b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∥</m:t>
                        </m:r>
                      </m:oMath>
                    </m:oMathPara>
                  </a14:m>
                  <a:endParaRPr lang="en-US" sz="2800" b="1" dirty="0">
                    <a:latin typeface="Montserrat SemiBold" pitchFamily="2" charset="77"/>
                  </a:endParaRPr>
                </a:p>
                <a:p>
                  <a:pPr algn="ctr"/>
                  <a:endParaRPr lang="en-US" sz="28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140D786-7002-7647-C15B-6AC011F0E9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87010" y="1984853"/>
                  <a:ext cx="3186572" cy="1384995"/>
                </a:xfrm>
                <a:prstGeom prst="rect">
                  <a:avLst/>
                </a:prstGeom>
                <a:blipFill>
                  <a:blip r:embed="rId20"/>
                  <a:stretch>
                    <a:fillRect t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B9E7C5-9FA3-C2B3-BF0B-E9B8E2B890F4}"/>
                  </a:ext>
                </a:extLst>
              </p:cNvPr>
              <p:cNvSpPr txBox="1"/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9B9E7C5-9FA3-C2B3-BF0B-E9B8E2B890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blipFill>
                <a:blip r:embed="rId21"/>
                <a:stretch>
                  <a:fillRect l="-4545" r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38">
            <a:extLst>
              <a:ext uri="{FF2B5EF4-FFF2-40B4-BE49-F238E27FC236}">
                <a16:creationId xmlns:a16="http://schemas.microsoft.com/office/drawing/2014/main" id="{AE69C199-5E1D-A4A4-02D7-74C3AFE03FDD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 dirty="0">
                <a:solidFill>
                  <a:srgbClr val="C00000"/>
                </a:solidFill>
                <a:latin typeface="Glacial Indifference Bold"/>
              </a:rPr>
              <a:t>MANY SERVERS</a:t>
            </a:r>
          </a:p>
        </p:txBody>
      </p:sp>
    </p:spTree>
    <p:extLst>
      <p:ext uri="{BB962C8B-B14F-4D97-AF65-F5344CB8AC3E}">
        <p14:creationId xmlns:p14="http://schemas.microsoft.com/office/powerpoint/2010/main" val="2262221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1006871" y="759049"/>
            <a:ext cx="17281129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>
                <a:solidFill>
                  <a:srgbClr val="FF914D"/>
                </a:solidFill>
                <a:latin typeface="Glacial Indifference Bold"/>
              </a:rPr>
              <a:t>MANY SERVERS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28E61E-84F1-7E5B-694C-30045A0A6336}"/>
              </a:ext>
            </a:extLst>
          </p:cNvPr>
          <p:cNvGrpSpPr/>
          <p:nvPr/>
        </p:nvGrpSpPr>
        <p:grpSpPr>
          <a:xfrm>
            <a:off x="1274372" y="8353729"/>
            <a:ext cx="15037414" cy="780833"/>
            <a:chOff x="1274372" y="8353729"/>
            <a:chExt cx="15037414" cy="7808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59D0AC-ACC4-1BD7-B1C2-88A48241299D}"/>
                </a:ext>
              </a:extLst>
            </p:cNvPr>
            <p:cNvGrpSpPr/>
            <p:nvPr/>
          </p:nvGrpSpPr>
          <p:grpSpPr>
            <a:xfrm>
              <a:off x="1736542" y="8353729"/>
              <a:ext cx="14575244" cy="273718"/>
              <a:chOff x="1511187" y="5164835"/>
              <a:chExt cx="14575244" cy="273718"/>
            </a:xfrm>
          </p:grpSpPr>
          <p:sp>
            <p:nvSpPr>
              <p:cNvPr id="64" name="AutoShape 3">
                <a:extLst>
                  <a:ext uri="{FF2B5EF4-FFF2-40B4-BE49-F238E27FC236}">
                    <a16:creationId xmlns:a16="http://schemas.microsoft.com/office/drawing/2014/main" id="{564FAF28-A0EE-2BFD-0BDE-A57551FC867C}"/>
                  </a:ext>
                </a:extLst>
              </p:cNvPr>
              <p:cNvSpPr/>
              <p:nvPr/>
            </p:nvSpPr>
            <p:spPr>
              <a:xfrm>
                <a:off x="1511187" y="5301694"/>
                <a:ext cx="1457524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AutoShape 4">
                <a:extLst>
                  <a:ext uri="{FF2B5EF4-FFF2-40B4-BE49-F238E27FC236}">
                    <a16:creationId xmlns:a16="http://schemas.microsoft.com/office/drawing/2014/main" id="{1F84FE53-D9D2-913A-D5C6-A40D126BCABB}"/>
                  </a:ext>
                </a:extLst>
              </p:cNvPr>
              <p:cNvSpPr/>
              <p:nvPr/>
            </p:nvSpPr>
            <p:spPr>
              <a:xfrm>
                <a:off x="16060563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AutoShape 4">
                <a:extLst>
                  <a:ext uri="{FF2B5EF4-FFF2-40B4-BE49-F238E27FC236}">
                    <a16:creationId xmlns:a16="http://schemas.microsoft.com/office/drawing/2014/main" id="{602EB0C0-F7A1-8B58-326C-1B162E0975ED}"/>
                  </a:ext>
                </a:extLst>
              </p:cNvPr>
              <p:cNvSpPr/>
              <p:nvPr/>
            </p:nvSpPr>
            <p:spPr>
              <a:xfrm>
                <a:off x="6924551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AutoShape 4">
                <a:extLst>
                  <a:ext uri="{FF2B5EF4-FFF2-40B4-BE49-F238E27FC236}">
                    <a16:creationId xmlns:a16="http://schemas.microsoft.com/office/drawing/2014/main" id="{FD7C5CF3-EF15-14B9-AFE6-8A1D9CF68FF6}"/>
                  </a:ext>
                </a:extLst>
              </p:cNvPr>
              <p:cNvSpPr/>
              <p:nvPr/>
            </p:nvSpPr>
            <p:spPr>
              <a:xfrm>
                <a:off x="38862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AutoShape 4">
                <a:extLst>
                  <a:ext uri="{FF2B5EF4-FFF2-40B4-BE49-F238E27FC236}">
                    <a16:creationId xmlns:a16="http://schemas.microsoft.com/office/drawing/2014/main" id="{8E4D77DE-97A7-3CB0-688C-46E14F78408A}"/>
                  </a:ext>
                </a:extLst>
              </p:cNvPr>
              <p:cNvSpPr/>
              <p:nvPr/>
            </p:nvSpPr>
            <p:spPr>
              <a:xfrm>
                <a:off x="15240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/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blipFill>
                  <a:blip r:embed="rId2"/>
                  <a:stretch>
                    <a:fillRect l="-3846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/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blipFill>
                  <a:blip r:embed="rId3"/>
                  <a:stretch>
                    <a:fillRect l="-3896" r="-9091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/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5128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AutoShape 4">
            <a:extLst>
              <a:ext uri="{FF2B5EF4-FFF2-40B4-BE49-F238E27FC236}">
                <a16:creationId xmlns:a16="http://schemas.microsoft.com/office/drawing/2014/main" id="{6774A8B3-EAD3-B526-FD1A-BF45839E3E5A}"/>
              </a:ext>
            </a:extLst>
          </p:cNvPr>
          <p:cNvSpPr/>
          <p:nvPr/>
        </p:nvSpPr>
        <p:spPr>
          <a:xfrm>
            <a:off x="16285897" y="7047502"/>
            <a:ext cx="0" cy="1443086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/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31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BB9CFC3-7827-6611-2BBE-1FEAC2B9E8D8}"/>
              </a:ext>
            </a:extLst>
          </p:cNvPr>
          <p:cNvSpPr txBox="1"/>
          <p:nvPr/>
        </p:nvSpPr>
        <p:spPr>
          <a:xfrm>
            <a:off x="3124200" y="9320130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Many Server-HT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AC3A86-CF33-51D4-E6B3-A28CFAA1FF92}"/>
              </a:ext>
            </a:extLst>
          </p:cNvPr>
          <p:cNvSpPr txBox="1"/>
          <p:nvPr/>
        </p:nvSpPr>
        <p:spPr>
          <a:xfrm>
            <a:off x="15086339" y="9523335"/>
            <a:ext cx="271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29AFF1-3F88-3280-D2D1-9249E6EBDF4B}"/>
              </a:ext>
            </a:extLst>
          </p:cNvPr>
          <p:cNvSpPr/>
          <p:nvPr/>
        </p:nvSpPr>
        <p:spPr>
          <a:xfrm>
            <a:off x="7149905" y="7349171"/>
            <a:ext cx="9135969" cy="1141417"/>
          </a:xfrm>
          <a:prstGeom prst="rect">
            <a:avLst/>
          </a:prstGeom>
          <a:solidFill>
            <a:srgbClr val="FF91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utoShape 4">
            <a:extLst>
              <a:ext uri="{FF2B5EF4-FFF2-40B4-BE49-F238E27FC236}">
                <a16:creationId xmlns:a16="http://schemas.microsoft.com/office/drawing/2014/main" id="{FD1095D0-D7AC-277D-62E3-210A4F49B338}"/>
              </a:ext>
            </a:extLst>
          </p:cNvPr>
          <p:cNvSpPr/>
          <p:nvPr/>
        </p:nvSpPr>
        <p:spPr>
          <a:xfrm>
            <a:off x="7149905" y="6356646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FCA9FA-D45B-F5B6-5A91-73C6873BA65B}"/>
              </a:ext>
            </a:extLst>
          </p:cNvPr>
          <p:cNvCxnSpPr>
            <a:cxnSpLocks/>
          </p:cNvCxnSpPr>
          <p:nvPr/>
        </p:nvCxnSpPr>
        <p:spPr>
          <a:xfrm flipH="1">
            <a:off x="7149905" y="6667500"/>
            <a:ext cx="7572525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0775D0A-3628-926D-A579-5E2408F4489A}"/>
              </a:ext>
            </a:extLst>
          </p:cNvPr>
          <p:cNvSpPr/>
          <p:nvPr/>
        </p:nvSpPr>
        <p:spPr>
          <a:xfrm>
            <a:off x="1778464" y="7354883"/>
            <a:ext cx="2336336" cy="1141417"/>
          </a:xfrm>
          <a:prstGeom prst="rect">
            <a:avLst/>
          </a:prstGeom>
          <a:pattFill prst="pct5">
            <a:fgClr>
              <a:schemeClr val="tx2">
                <a:lumMod val="60000"/>
                <a:lumOff val="40000"/>
              </a:schemeClr>
            </a:fgClr>
            <a:bgClr>
              <a:schemeClr val="accent2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435F3B0-8885-8041-0164-CC662A01FD6A}"/>
              </a:ext>
            </a:extLst>
          </p:cNvPr>
          <p:cNvSpPr/>
          <p:nvPr/>
        </p:nvSpPr>
        <p:spPr>
          <a:xfrm>
            <a:off x="4111535" y="7348453"/>
            <a:ext cx="3051265" cy="114141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utoShape 4">
            <a:extLst>
              <a:ext uri="{FF2B5EF4-FFF2-40B4-BE49-F238E27FC236}">
                <a16:creationId xmlns:a16="http://schemas.microsoft.com/office/drawing/2014/main" id="{00972EEF-BE14-A4C2-8A16-CD7AF4E3EC3F}"/>
              </a:ext>
            </a:extLst>
          </p:cNvPr>
          <p:cNvSpPr/>
          <p:nvPr/>
        </p:nvSpPr>
        <p:spPr>
          <a:xfrm>
            <a:off x="4112817" y="6453999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ADD34F0-3EEB-3B5E-65CC-0E462AA72869}"/>
              </a:ext>
            </a:extLst>
          </p:cNvPr>
          <p:cNvCxnSpPr>
            <a:cxnSpLocks/>
          </p:cNvCxnSpPr>
          <p:nvPr/>
        </p:nvCxnSpPr>
        <p:spPr>
          <a:xfrm flipH="1">
            <a:off x="4130147" y="6667500"/>
            <a:ext cx="1504069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3F0A946-29E4-C2A8-24B7-AEDEAC40A45F}"/>
              </a:ext>
            </a:extLst>
          </p:cNvPr>
          <p:cNvSpPr txBox="1"/>
          <p:nvPr/>
        </p:nvSpPr>
        <p:spPr>
          <a:xfrm>
            <a:off x="2251060" y="7581224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Regime</a:t>
            </a:r>
          </a:p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Changes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6BED1A-CE7B-D9CA-419E-863D76E83175}"/>
              </a:ext>
            </a:extLst>
          </p:cNvPr>
          <p:cNvGrpSpPr/>
          <p:nvPr/>
        </p:nvGrpSpPr>
        <p:grpSpPr>
          <a:xfrm>
            <a:off x="2057399" y="2276666"/>
            <a:ext cx="13792201" cy="3628835"/>
            <a:chOff x="2813459" y="2276666"/>
            <a:chExt cx="13792201" cy="3628835"/>
          </a:xfrm>
        </p:grpSpPr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F91F3430-A727-2AE1-39CF-10A1D7D414BB}"/>
                </a:ext>
              </a:extLst>
            </p:cNvPr>
            <p:cNvSpPr/>
            <p:nvPr/>
          </p:nvSpPr>
          <p:spPr>
            <a:xfrm>
              <a:off x="2813462" y="2857501"/>
              <a:ext cx="9677398" cy="3048000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37">
              <a:extLst>
                <a:ext uri="{FF2B5EF4-FFF2-40B4-BE49-F238E27FC236}">
                  <a16:creationId xmlns:a16="http://schemas.microsoft.com/office/drawing/2014/main" id="{B18D0FA6-D0B7-30AE-76B9-10E35E3B6A1C}"/>
                </a:ext>
              </a:extLst>
            </p:cNvPr>
            <p:cNvSpPr txBox="1"/>
            <p:nvPr/>
          </p:nvSpPr>
          <p:spPr>
            <a:xfrm>
              <a:off x="2813459" y="2276666"/>
              <a:ext cx="5246943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PROPOSITION [</a:t>
              </a:r>
              <a:r>
                <a:rPr lang="en-US" sz="2800" b="1" dirty="0">
                  <a:latin typeface="Montserrat ExtraBold" pitchFamily="2" charset="77"/>
                </a:rPr>
                <a:t>J</a:t>
              </a:r>
              <a:r>
                <a:rPr lang="en-US" sz="2800" b="1" dirty="0">
                  <a:latin typeface="Montserrat SemiBold" pitchFamily="2" charset="77"/>
                </a:rPr>
                <a:t>HM 2023]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E290302-9F28-F440-BECA-276A1931E472}"/>
                    </a:ext>
                  </a:extLst>
                </p:cNvPr>
                <p:cNvSpPr txBox="1"/>
                <p:nvPr/>
              </p:nvSpPr>
              <p:spPr>
                <a:xfrm>
                  <a:off x="3194460" y="3089507"/>
                  <a:ext cx="13411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/>
                    <a:t>Consider a JSQ System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a14:m>
                  <a:r>
                    <a:rPr lang="en-US" sz="3200" dirty="0">
                      <a:solidFill>
                        <a:srgbClr val="000000"/>
                      </a:solidFill>
                      <a:latin typeface="Public Sans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32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&gt;1. </m:t>
                      </m:r>
                      <m:r>
                        <m:rPr>
                          <m:nor/>
                        </m:rP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32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E290302-9F28-F440-BECA-276A1931E4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4460" y="3089507"/>
                  <a:ext cx="13411200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1136" t="-14894" b="-319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Freeform 31">
            <a:extLst>
              <a:ext uri="{FF2B5EF4-FFF2-40B4-BE49-F238E27FC236}">
                <a16:creationId xmlns:a16="http://schemas.microsoft.com/office/drawing/2014/main" id="{68233564-C392-DB8A-2AE2-BDC33360EA0B}"/>
              </a:ext>
            </a:extLst>
          </p:cNvPr>
          <p:cNvSpPr/>
          <p:nvPr/>
        </p:nvSpPr>
        <p:spPr>
          <a:xfrm>
            <a:off x="2592046" y="4048127"/>
            <a:ext cx="6203758" cy="1238250"/>
          </a:xfrm>
          <a:custGeom>
            <a:avLst/>
            <a:gdLst/>
            <a:ahLst/>
            <a:cxnLst/>
            <a:rect l="l" t="t" r="r" b="b"/>
            <a:pathLst>
              <a:path w="6203758" h="1238250">
                <a:moveTo>
                  <a:pt x="0" y="0"/>
                </a:moveTo>
                <a:lnTo>
                  <a:pt x="6203757" y="0"/>
                </a:lnTo>
                <a:lnTo>
                  <a:pt x="6203757" y="1238250"/>
                </a:lnTo>
                <a:lnTo>
                  <a:pt x="0" y="12382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E060FAD-8110-1939-C814-D3CA47D872DE}"/>
                  </a:ext>
                </a:extLst>
              </p:cNvPr>
              <p:cNvSpPr txBox="1"/>
              <p:nvPr/>
            </p:nvSpPr>
            <p:spPr>
              <a:xfrm>
                <a:off x="8486199" y="5139710"/>
                <a:ext cx="307456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∥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𝐪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E060FAD-8110-1939-C814-D3CA47D87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199" y="5139710"/>
                <a:ext cx="3074560" cy="553998"/>
              </a:xfrm>
              <a:prstGeom prst="rect">
                <a:avLst/>
              </a:prstGeom>
              <a:blipFill>
                <a:blip r:embed="rId8"/>
                <a:stretch>
                  <a:fillRect l="-3704"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utoShape 28">
            <a:extLst>
              <a:ext uri="{FF2B5EF4-FFF2-40B4-BE49-F238E27FC236}">
                <a16:creationId xmlns:a16="http://schemas.microsoft.com/office/drawing/2014/main" id="{276B132B-6C5C-BD7E-E6C7-93E6CE1F3467}"/>
              </a:ext>
            </a:extLst>
          </p:cNvPr>
          <p:cNvSpPr/>
          <p:nvPr/>
        </p:nvSpPr>
        <p:spPr>
          <a:xfrm>
            <a:off x="7295811" y="5444510"/>
            <a:ext cx="988348" cy="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1">
                <a:extLst>
                  <a:ext uri="{FF2B5EF4-FFF2-40B4-BE49-F238E27FC236}">
                    <a16:creationId xmlns:a16="http://schemas.microsoft.com/office/drawing/2014/main" id="{8ECE113E-9A1F-5CBC-4C0C-03710B97168B}"/>
                  </a:ext>
                </a:extLst>
              </p:cNvPr>
              <p:cNvSpPr txBox="1"/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Fix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43" name="TextBox 41">
                <a:extLst>
                  <a:ext uri="{FF2B5EF4-FFF2-40B4-BE49-F238E27FC236}">
                    <a16:creationId xmlns:a16="http://schemas.microsoft.com/office/drawing/2014/main" id="{8ECE113E-9A1F-5CBC-4C0C-03710B971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  <a:blipFill>
                <a:blip r:embed="rId9"/>
                <a:stretch>
                  <a:fillRect l="-5282" b="-35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80E07C-876E-97B7-A7A3-E1594CF8098B}"/>
                  </a:ext>
                </a:extLst>
              </p:cNvPr>
              <p:cNvSpPr txBox="1"/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80E07C-876E-97B7-A7A3-E1594CF80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blipFill>
                <a:blip r:embed="rId10"/>
                <a:stretch>
                  <a:fillRect l="-4545" r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5C173F4D-3A3D-264F-4561-BAE1870DDBCE}"/>
              </a:ext>
            </a:extLst>
          </p:cNvPr>
          <p:cNvGrpSpPr/>
          <p:nvPr/>
        </p:nvGrpSpPr>
        <p:grpSpPr>
          <a:xfrm>
            <a:off x="12049358" y="2917179"/>
            <a:ext cx="5281197" cy="2594547"/>
            <a:chOff x="10970059" y="3996753"/>
            <a:chExt cx="5281197" cy="2594547"/>
          </a:xfrm>
        </p:grpSpPr>
        <p:sp>
          <p:nvSpPr>
            <p:cNvPr id="7" name="Freeform 3">
              <a:extLst>
                <a:ext uri="{FF2B5EF4-FFF2-40B4-BE49-F238E27FC236}">
                  <a16:creationId xmlns:a16="http://schemas.microsoft.com/office/drawing/2014/main" id="{3D810FD8-3F5A-B758-B890-54CAC119E01C}"/>
                </a:ext>
              </a:extLst>
            </p:cNvPr>
            <p:cNvSpPr/>
            <p:nvPr/>
          </p:nvSpPr>
          <p:spPr>
            <a:xfrm>
              <a:off x="11251719" y="4640927"/>
              <a:ext cx="4753558" cy="1950373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392E16A-5CDE-CF45-D584-DB85FD56B2B1}"/>
                    </a:ext>
                  </a:extLst>
                </p:cNvPr>
                <p:cNvSpPr txBox="1"/>
                <p:nvPr/>
              </p:nvSpPr>
              <p:spPr>
                <a:xfrm>
                  <a:off x="11442239" y="4798010"/>
                  <a:ext cx="4201833" cy="59522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 i="0" smtClean="0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 i="0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  =  ∥</m:t>
                        </m:r>
                        <m:r>
                          <a:rPr lang="en-US" sz="32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32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∥</m:t>
                        </m:r>
                      </m:oMath>
                    </m:oMathPara>
                  </a14:m>
                  <a:endParaRPr lang="en-US" sz="3200" b="1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392E16A-5CDE-CF45-D584-DB85FD56B2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42239" y="4798010"/>
                  <a:ext cx="4201833" cy="595228"/>
                </a:xfrm>
                <a:prstGeom prst="rect">
                  <a:avLst/>
                </a:prstGeom>
                <a:blipFill>
                  <a:blip r:embed="rId11"/>
                  <a:stretch>
                    <a:fillRect b="-2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9A3C10D-ED6C-722F-D078-10B1C560F8DE}"/>
                    </a:ext>
                  </a:extLst>
                </p:cNvPr>
                <p:cNvSpPr txBox="1"/>
                <p:nvPr/>
              </p:nvSpPr>
              <p:spPr>
                <a:xfrm>
                  <a:off x="10970059" y="5664747"/>
                  <a:ext cx="5281197" cy="74193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lit/>
                          </m:rPr>
                          <a:rPr lang="en-US" sz="32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limLow>
                          <m:limLow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  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</m:t>
                        </m:r>
                        <m:sSub>
                          <m:sSubPr>
                            <m:ctrlPr>
                              <a:rPr lang="en-US" sz="3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𝐪</m:t>
                            </m:r>
                          </m:e>
                          <m:sub>
                            <m:r>
                              <a:rPr lang="en-US" sz="3200" b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US" sz="3200" b="1" i="1">
                            <a:latin typeface="Cambria Math" panose="02040503050406030204" pitchFamily="18" charset="0"/>
                          </a:rPr>
                          <m:t>∥</m:t>
                        </m:r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  =  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3200" dirty="0">
                    <a:latin typeface="Montserrat SemiBold" pitchFamily="2" charset="77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9A3C10D-ED6C-722F-D078-10B1C560F8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0059" y="5664747"/>
                  <a:ext cx="5281197" cy="741934"/>
                </a:xfrm>
                <a:prstGeom prst="rect">
                  <a:avLst/>
                </a:prstGeom>
                <a:blipFill>
                  <a:blip r:embed="rId12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37">
              <a:extLst>
                <a:ext uri="{FF2B5EF4-FFF2-40B4-BE49-F238E27FC236}">
                  <a16:creationId xmlns:a16="http://schemas.microsoft.com/office/drawing/2014/main" id="{B9B5D00E-A499-4E69-836F-2ADBF989DF20}"/>
                </a:ext>
              </a:extLst>
            </p:cNvPr>
            <p:cNvSpPr txBox="1"/>
            <p:nvPr/>
          </p:nvSpPr>
          <p:spPr>
            <a:xfrm>
              <a:off x="11231659" y="3996753"/>
              <a:ext cx="4403888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State Space Collapse: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8E8153-0CA7-AC69-836D-49F3745363EF}"/>
                  </a:ext>
                </a:extLst>
              </p:cNvPr>
              <p:cNvSpPr txBox="1"/>
              <p:nvPr/>
            </p:nvSpPr>
            <p:spPr>
              <a:xfrm>
                <a:off x="13122742" y="5668809"/>
                <a:ext cx="139016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&gt;1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8E8153-0CA7-AC69-836D-49F3745363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22742" y="5668809"/>
                <a:ext cx="1390160" cy="584775"/>
              </a:xfrm>
              <a:prstGeom prst="rect">
                <a:avLst/>
              </a:prstGeom>
              <a:blipFill>
                <a:blip r:embed="rId13"/>
                <a:stretch>
                  <a:fillRect r="-4545" b="-23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37">
            <a:extLst>
              <a:ext uri="{FF2B5EF4-FFF2-40B4-BE49-F238E27FC236}">
                <a16:creationId xmlns:a16="http://schemas.microsoft.com/office/drawing/2014/main" id="{17305D45-18E2-5565-7DCE-D217B7B779CD}"/>
              </a:ext>
            </a:extLst>
          </p:cNvPr>
          <p:cNvSpPr txBox="1"/>
          <p:nvPr/>
        </p:nvSpPr>
        <p:spPr>
          <a:xfrm>
            <a:off x="12346762" y="5741902"/>
            <a:ext cx="759638" cy="451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latin typeface="Montserrat SemiBold" pitchFamily="2" charset="77"/>
              </a:rPr>
              <a:t>For:</a:t>
            </a:r>
          </a:p>
        </p:txBody>
      </p:sp>
      <p:sp>
        <p:nvSpPr>
          <p:cNvPr id="12" name="TextBox 38">
            <a:extLst>
              <a:ext uri="{FF2B5EF4-FFF2-40B4-BE49-F238E27FC236}">
                <a16:creationId xmlns:a16="http://schemas.microsoft.com/office/drawing/2014/main" id="{2EBFDE92-4E90-7623-8445-DCFC00C83ED9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 dirty="0">
                <a:solidFill>
                  <a:srgbClr val="C00000"/>
                </a:solidFill>
                <a:latin typeface="Glacial Indifference Bold"/>
              </a:rPr>
              <a:t>MANY SERVERS</a:t>
            </a:r>
          </a:p>
        </p:txBody>
      </p:sp>
      <p:sp>
        <p:nvSpPr>
          <p:cNvPr id="16" name="Slide Number Placeholder 16">
            <a:extLst>
              <a:ext uri="{FF2B5EF4-FFF2-40B4-BE49-F238E27FC236}">
                <a16:creationId xmlns:a16="http://schemas.microsoft.com/office/drawing/2014/main" id="{AB242F11-CFEA-47C0-BBD1-36E73F75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25449DC-201C-570F-73C2-0D3630A3156E}"/>
              </a:ext>
            </a:extLst>
          </p:cNvPr>
          <p:cNvGrpSpPr/>
          <p:nvPr/>
        </p:nvGrpSpPr>
        <p:grpSpPr>
          <a:xfrm>
            <a:off x="8287241" y="5930325"/>
            <a:ext cx="3218959" cy="584775"/>
            <a:chOff x="7897189" y="5863749"/>
            <a:chExt cx="3218959" cy="584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65E496-B1ED-2602-8D86-68010DE11E55}"/>
                    </a:ext>
                  </a:extLst>
                </p:cNvPr>
                <p:cNvSpPr txBox="1"/>
                <p:nvPr/>
              </p:nvSpPr>
              <p:spPr>
                <a:xfrm>
                  <a:off x="8930809" y="5863749"/>
                  <a:ext cx="2185339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32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65E496-B1ED-2602-8D86-68010DE11E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0809" y="5863749"/>
                  <a:ext cx="2185339" cy="584775"/>
                </a:xfrm>
                <a:prstGeom prst="rect">
                  <a:avLst/>
                </a:prstGeom>
                <a:blipFill>
                  <a:blip r:embed="rId14"/>
                  <a:stretch>
                    <a:fillRect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Box 37">
              <a:extLst>
                <a:ext uri="{FF2B5EF4-FFF2-40B4-BE49-F238E27FC236}">
                  <a16:creationId xmlns:a16="http://schemas.microsoft.com/office/drawing/2014/main" id="{F6F66022-F0B5-EFDC-D976-FBC53D2B84EF}"/>
                </a:ext>
              </a:extLst>
            </p:cNvPr>
            <p:cNvSpPr txBox="1"/>
            <p:nvPr/>
          </p:nvSpPr>
          <p:spPr>
            <a:xfrm>
              <a:off x="7897189" y="5978841"/>
              <a:ext cx="1390159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While: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3191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Box 38"/>
          <p:cNvSpPr txBox="1"/>
          <p:nvPr/>
        </p:nvSpPr>
        <p:spPr>
          <a:xfrm>
            <a:off x="1006871" y="759049"/>
            <a:ext cx="17281129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>
                <a:solidFill>
                  <a:srgbClr val="FF914D"/>
                </a:solidFill>
                <a:latin typeface="Glacial Indifference Bold"/>
              </a:rPr>
              <a:t>MANY SERVERS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28E61E-84F1-7E5B-694C-30045A0A6336}"/>
              </a:ext>
            </a:extLst>
          </p:cNvPr>
          <p:cNvGrpSpPr/>
          <p:nvPr/>
        </p:nvGrpSpPr>
        <p:grpSpPr>
          <a:xfrm>
            <a:off x="1274372" y="8353729"/>
            <a:ext cx="15037414" cy="780833"/>
            <a:chOff x="1274372" y="8353729"/>
            <a:chExt cx="15037414" cy="7808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59D0AC-ACC4-1BD7-B1C2-88A48241299D}"/>
                </a:ext>
              </a:extLst>
            </p:cNvPr>
            <p:cNvGrpSpPr/>
            <p:nvPr/>
          </p:nvGrpSpPr>
          <p:grpSpPr>
            <a:xfrm>
              <a:off x="1736542" y="8353729"/>
              <a:ext cx="14575244" cy="273718"/>
              <a:chOff x="1511187" y="5164835"/>
              <a:chExt cx="14575244" cy="273718"/>
            </a:xfrm>
          </p:grpSpPr>
          <p:sp>
            <p:nvSpPr>
              <p:cNvPr id="64" name="AutoShape 3">
                <a:extLst>
                  <a:ext uri="{FF2B5EF4-FFF2-40B4-BE49-F238E27FC236}">
                    <a16:creationId xmlns:a16="http://schemas.microsoft.com/office/drawing/2014/main" id="{564FAF28-A0EE-2BFD-0BDE-A57551FC867C}"/>
                  </a:ext>
                </a:extLst>
              </p:cNvPr>
              <p:cNvSpPr/>
              <p:nvPr/>
            </p:nvSpPr>
            <p:spPr>
              <a:xfrm>
                <a:off x="1511187" y="5301694"/>
                <a:ext cx="1457524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AutoShape 4">
                <a:extLst>
                  <a:ext uri="{FF2B5EF4-FFF2-40B4-BE49-F238E27FC236}">
                    <a16:creationId xmlns:a16="http://schemas.microsoft.com/office/drawing/2014/main" id="{1F84FE53-D9D2-913A-D5C6-A40D126BCABB}"/>
                  </a:ext>
                </a:extLst>
              </p:cNvPr>
              <p:cNvSpPr/>
              <p:nvPr/>
            </p:nvSpPr>
            <p:spPr>
              <a:xfrm>
                <a:off x="16060563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AutoShape 4">
                <a:extLst>
                  <a:ext uri="{FF2B5EF4-FFF2-40B4-BE49-F238E27FC236}">
                    <a16:creationId xmlns:a16="http://schemas.microsoft.com/office/drawing/2014/main" id="{602EB0C0-F7A1-8B58-326C-1B162E0975ED}"/>
                  </a:ext>
                </a:extLst>
              </p:cNvPr>
              <p:cNvSpPr/>
              <p:nvPr/>
            </p:nvSpPr>
            <p:spPr>
              <a:xfrm>
                <a:off x="6924551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AutoShape 4">
                <a:extLst>
                  <a:ext uri="{FF2B5EF4-FFF2-40B4-BE49-F238E27FC236}">
                    <a16:creationId xmlns:a16="http://schemas.microsoft.com/office/drawing/2014/main" id="{FD7C5CF3-EF15-14B9-AFE6-8A1D9CF68FF6}"/>
                  </a:ext>
                </a:extLst>
              </p:cNvPr>
              <p:cNvSpPr/>
              <p:nvPr/>
            </p:nvSpPr>
            <p:spPr>
              <a:xfrm>
                <a:off x="38862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AutoShape 4">
                <a:extLst>
                  <a:ext uri="{FF2B5EF4-FFF2-40B4-BE49-F238E27FC236}">
                    <a16:creationId xmlns:a16="http://schemas.microsoft.com/office/drawing/2014/main" id="{8E4D77DE-97A7-3CB0-688C-46E14F78408A}"/>
                  </a:ext>
                </a:extLst>
              </p:cNvPr>
              <p:cNvSpPr/>
              <p:nvPr/>
            </p:nvSpPr>
            <p:spPr>
              <a:xfrm>
                <a:off x="15240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/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blipFill>
                  <a:blip r:embed="rId2"/>
                  <a:stretch>
                    <a:fillRect l="-3846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/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blipFill>
                  <a:blip r:embed="rId3"/>
                  <a:stretch>
                    <a:fillRect l="-3896" r="-9091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/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5128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AutoShape 4">
            <a:extLst>
              <a:ext uri="{FF2B5EF4-FFF2-40B4-BE49-F238E27FC236}">
                <a16:creationId xmlns:a16="http://schemas.microsoft.com/office/drawing/2014/main" id="{6774A8B3-EAD3-B526-FD1A-BF45839E3E5A}"/>
              </a:ext>
            </a:extLst>
          </p:cNvPr>
          <p:cNvSpPr/>
          <p:nvPr/>
        </p:nvSpPr>
        <p:spPr>
          <a:xfrm>
            <a:off x="16285897" y="7047502"/>
            <a:ext cx="0" cy="1443086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/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31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BB9CFC3-7827-6611-2BBE-1FEAC2B9E8D8}"/>
              </a:ext>
            </a:extLst>
          </p:cNvPr>
          <p:cNvSpPr txBox="1"/>
          <p:nvPr/>
        </p:nvSpPr>
        <p:spPr>
          <a:xfrm>
            <a:off x="3124200" y="9320130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Many Server-HT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AC3A86-CF33-51D4-E6B3-A28CFAA1FF92}"/>
              </a:ext>
            </a:extLst>
          </p:cNvPr>
          <p:cNvSpPr txBox="1"/>
          <p:nvPr/>
        </p:nvSpPr>
        <p:spPr>
          <a:xfrm>
            <a:off x="15086339" y="9523335"/>
            <a:ext cx="271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29AFF1-3F88-3280-D2D1-9249E6EBDF4B}"/>
              </a:ext>
            </a:extLst>
          </p:cNvPr>
          <p:cNvSpPr/>
          <p:nvPr/>
        </p:nvSpPr>
        <p:spPr>
          <a:xfrm>
            <a:off x="7149905" y="7349171"/>
            <a:ext cx="9135969" cy="1141417"/>
          </a:xfrm>
          <a:prstGeom prst="rect">
            <a:avLst/>
          </a:prstGeom>
          <a:solidFill>
            <a:srgbClr val="FF91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utoShape 4">
            <a:extLst>
              <a:ext uri="{FF2B5EF4-FFF2-40B4-BE49-F238E27FC236}">
                <a16:creationId xmlns:a16="http://schemas.microsoft.com/office/drawing/2014/main" id="{FD1095D0-D7AC-277D-62E3-210A4F49B338}"/>
              </a:ext>
            </a:extLst>
          </p:cNvPr>
          <p:cNvSpPr/>
          <p:nvPr/>
        </p:nvSpPr>
        <p:spPr>
          <a:xfrm>
            <a:off x="7149905" y="6356646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FCA9FA-D45B-F5B6-5A91-73C6873BA65B}"/>
              </a:ext>
            </a:extLst>
          </p:cNvPr>
          <p:cNvCxnSpPr>
            <a:cxnSpLocks/>
          </p:cNvCxnSpPr>
          <p:nvPr/>
        </p:nvCxnSpPr>
        <p:spPr>
          <a:xfrm flipH="1">
            <a:off x="7149905" y="6667500"/>
            <a:ext cx="7572525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0775D0A-3628-926D-A579-5E2408F4489A}"/>
              </a:ext>
            </a:extLst>
          </p:cNvPr>
          <p:cNvSpPr/>
          <p:nvPr/>
        </p:nvSpPr>
        <p:spPr>
          <a:xfrm>
            <a:off x="1778464" y="7354883"/>
            <a:ext cx="2336336" cy="1141417"/>
          </a:xfrm>
          <a:prstGeom prst="rect">
            <a:avLst/>
          </a:prstGeom>
          <a:pattFill prst="pct5">
            <a:fgClr>
              <a:schemeClr val="tx2">
                <a:lumMod val="60000"/>
                <a:lumOff val="40000"/>
              </a:schemeClr>
            </a:fgClr>
            <a:bgClr>
              <a:schemeClr val="accent2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435F3B0-8885-8041-0164-CC662A01FD6A}"/>
              </a:ext>
            </a:extLst>
          </p:cNvPr>
          <p:cNvSpPr/>
          <p:nvPr/>
        </p:nvSpPr>
        <p:spPr>
          <a:xfrm>
            <a:off x="4111535" y="7348453"/>
            <a:ext cx="3051265" cy="114141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utoShape 4">
            <a:extLst>
              <a:ext uri="{FF2B5EF4-FFF2-40B4-BE49-F238E27FC236}">
                <a16:creationId xmlns:a16="http://schemas.microsoft.com/office/drawing/2014/main" id="{00972EEF-BE14-A4C2-8A16-CD7AF4E3EC3F}"/>
              </a:ext>
            </a:extLst>
          </p:cNvPr>
          <p:cNvSpPr/>
          <p:nvPr/>
        </p:nvSpPr>
        <p:spPr>
          <a:xfrm>
            <a:off x="4112817" y="6453999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ADD34F0-3EEB-3B5E-65CC-0E462AA72869}"/>
              </a:ext>
            </a:extLst>
          </p:cNvPr>
          <p:cNvCxnSpPr>
            <a:cxnSpLocks/>
          </p:cNvCxnSpPr>
          <p:nvPr/>
        </p:nvCxnSpPr>
        <p:spPr>
          <a:xfrm flipH="1">
            <a:off x="4130147" y="6667500"/>
            <a:ext cx="1504069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3F0A946-29E4-C2A8-24B7-AEDEAC40A45F}"/>
              </a:ext>
            </a:extLst>
          </p:cNvPr>
          <p:cNvSpPr txBox="1"/>
          <p:nvPr/>
        </p:nvSpPr>
        <p:spPr>
          <a:xfrm>
            <a:off x="2251060" y="7581224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Regime</a:t>
            </a:r>
          </a:p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Changes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6BED1A-CE7B-D9CA-419E-863D76E83175}"/>
              </a:ext>
            </a:extLst>
          </p:cNvPr>
          <p:cNvGrpSpPr/>
          <p:nvPr/>
        </p:nvGrpSpPr>
        <p:grpSpPr>
          <a:xfrm>
            <a:off x="2057399" y="2276666"/>
            <a:ext cx="13792201" cy="3628835"/>
            <a:chOff x="2813459" y="2276666"/>
            <a:chExt cx="13792201" cy="3628835"/>
          </a:xfrm>
        </p:grpSpPr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F91F3430-A727-2AE1-39CF-10A1D7D414BB}"/>
                </a:ext>
              </a:extLst>
            </p:cNvPr>
            <p:cNvSpPr/>
            <p:nvPr/>
          </p:nvSpPr>
          <p:spPr>
            <a:xfrm>
              <a:off x="2813462" y="2857501"/>
              <a:ext cx="9677398" cy="3048000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37">
              <a:extLst>
                <a:ext uri="{FF2B5EF4-FFF2-40B4-BE49-F238E27FC236}">
                  <a16:creationId xmlns:a16="http://schemas.microsoft.com/office/drawing/2014/main" id="{B18D0FA6-D0B7-30AE-76B9-10E35E3B6A1C}"/>
                </a:ext>
              </a:extLst>
            </p:cNvPr>
            <p:cNvSpPr txBox="1"/>
            <p:nvPr/>
          </p:nvSpPr>
          <p:spPr>
            <a:xfrm>
              <a:off x="2813459" y="2276666"/>
              <a:ext cx="5246943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PROPOSITION [</a:t>
              </a:r>
              <a:r>
                <a:rPr lang="en-US" sz="2800" b="1" dirty="0">
                  <a:latin typeface="Montserrat ExtraBold" pitchFamily="2" charset="77"/>
                </a:rPr>
                <a:t>J</a:t>
              </a:r>
              <a:r>
                <a:rPr lang="en-US" sz="2800" b="1" dirty="0">
                  <a:latin typeface="Montserrat SemiBold" pitchFamily="2" charset="77"/>
                </a:rPr>
                <a:t>HM 2023] 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E290302-9F28-F440-BECA-276A1931E472}"/>
                    </a:ext>
                  </a:extLst>
                </p:cNvPr>
                <p:cNvSpPr txBox="1"/>
                <p:nvPr/>
              </p:nvSpPr>
              <p:spPr>
                <a:xfrm>
                  <a:off x="3194460" y="3089507"/>
                  <a:ext cx="134112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/>
                    <a:t>Consider a JSQ System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a14:m>
                  <a:r>
                    <a:rPr lang="en-US" sz="3200" dirty="0">
                      <a:solidFill>
                        <a:srgbClr val="000000"/>
                      </a:solidFill>
                      <a:latin typeface="Public Sans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32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&gt;1. </m:t>
                      </m:r>
                      <m:r>
                        <m:rPr>
                          <m:nor/>
                        </m:rPr>
                        <a:rPr lang="en-US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32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E290302-9F28-F440-BECA-276A1931E4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4460" y="3089507"/>
                  <a:ext cx="13411200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1136" t="-14894" b="-319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Freeform 31">
            <a:extLst>
              <a:ext uri="{FF2B5EF4-FFF2-40B4-BE49-F238E27FC236}">
                <a16:creationId xmlns:a16="http://schemas.microsoft.com/office/drawing/2014/main" id="{68233564-C392-DB8A-2AE2-BDC33360EA0B}"/>
              </a:ext>
            </a:extLst>
          </p:cNvPr>
          <p:cNvSpPr/>
          <p:nvPr/>
        </p:nvSpPr>
        <p:spPr>
          <a:xfrm>
            <a:off x="2592046" y="4048127"/>
            <a:ext cx="6203758" cy="1238250"/>
          </a:xfrm>
          <a:custGeom>
            <a:avLst/>
            <a:gdLst/>
            <a:ahLst/>
            <a:cxnLst/>
            <a:rect l="l" t="t" r="r" b="b"/>
            <a:pathLst>
              <a:path w="6203758" h="1238250">
                <a:moveTo>
                  <a:pt x="0" y="0"/>
                </a:moveTo>
                <a:lnTo>
                  <a:pt x="6203757" y="0"/>
                </a:lnTo>
                <a:lnTo>
                  <a:pt x="6203757" y="1238250"/>
                </a:lnTo>
                <a:lnTo>
                  <a:pt x="0" y="12382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E060FAD-8110-1939-C814-D3CA47D872DE}"/>
                  </a:ext>
                </a:extLst>
              </p:cNvPr>
              <p:cNvSpPr txBox="1"/>
              <p:nvPr/>
            </p:nvSpPr>
            <p:spPr>
              <a:xfrm>
                <a:off x="8486199" y="5139710"/>
                <a:ext cx="307456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∥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𝐪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sz="36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E060FAD-8110-1939-C814-D3CA47D87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199" y="5139710"/>
                <a:ext cx="3074560" cy="553998"/>
              </a:xfrm>
              <a:prstGeom prst="rect">
                <a:avLst/>
              </a:prstGeom>
              <a:blipFill>
                <a:blip r:embed="rId8"/>
                <a:stretch>
                  <a:fillRect l="-3704"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utoShape 28">
            <a:extLst>
              <a:ext uri="{FF2B5EF4-FFF2-40B4-BE49-F238E27FC236}">
                <a16:creationId xmlns:a16="http://schemas.microsoft.com/office/drawing/2014/main" id="{276B132B-6C5C-BD7E-E6C7-93E6CE1F3467}"/>
              </a:ext>
            </a:extLst>
          </p:cNvPr>
          <p:cNvSpPr/>
          <p:nvPr/>
        </p:nvSpPr>
        <p:spPr>
          <a:xfrm>
            <a:off x="7295811" y="5444510"/>
            <a:ext cx="988348" cy="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1">
                <a:extLst>
                  <a:ext uri="{FF2B5EF4-FFF2-40B4-BE49-F238E27FC236}">
                    <a16:creationId xmlns:a16="http://schemas.microsoft.com/office/drawing/2014/main" id="{8ECE113E-9A1F-5CBC-4C0C-03710B97168B}"/>
                  </a:ext>
                </a:extLst>
              </p:cNvPr>
              <p:cNvSpPr txBox="1"/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Fix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43" name="TextBox 41">
                <a:extLst>
                  <a:ext uri="{FF2B5EF4-FFF2-40B4-BE49-F238E27FC236}">
                    <a16:creationId xmlns:a16="http://schemas.microsoft.com/office/drawing/2014/main" id="{8ECE113E-9A1F-5CBC-4C0C-03710B971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  <a:blipFill>
                <a:blip r:embed="rId9"/>
                <a:stretch>
                  <a:fillRect l="-5282" b="-35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80E07C-876E-97B7-A7A3-E1594CF8098B}"/>
                  </a:ext>
                </a:extLst>
              </p:cNvPr>
              <p:cNvSpPr txBox="1"/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280E07C-876E-97B7-A7A3-E1594CF80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blipFill>
                <a:blip r:embed="rId10"/>
                <a:stretch>
                  <a:fillRect l="-4545" r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38">
            <a:extLst>
              <a:ext uri="{FF2B5EF4-FFF2-40B4-BE49-F238E27FC236}">
                <a16:creationId xmlns:a16="http://schemas.microsoft.com/office/drawing/2014/main" id="{2EBFDE92-4E90-7623-8445-DCFC00C83ED9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 dirty="0">
                <a:solidFill>
                  <a:srgbClr val="C00000"/>
                </a:solidFill>
                <a:latin typeface="Glacial Indifference Bold"/>
              </a:rPr>
              <a:t>MANY SERVERS</a:t>
            </a:r>
          </a:p>
        </p:txBody>
      </p:sp>
      <p:sp>
        <p:nvSpPr>
          <p:cNvPr id="16" name="AutoShape 13">
            <a:extLst>
              <a:ext uri="{FF2B5EF4-FFF2-40B4-BE49-F238E27FC236}">
                <a16:creationId xmlns:a16="http://schemas.microsoft.com/office/drawing/2014/main" id="{4DE55F19-7721-E0FA-A155-4CD98C9602C1}"/>
              </a:ext>
            </a:extLst>
          </p:cNvPr>
          <p:cNvSpPr/>
          <p:nvPr/>
        </p:nvSpPr>
        <p:spPr>
          <a:xfrm flipH="1" flipV="1">
            <a:off x="9143999" y="4610100"/>
            <a:ext cx="5578430" cy="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8F3E1BAA-C16B-07E7-9B39-D728C56B824F}"/>
              </a:ext>
            </a:extLst>
          </p:cNvPr>
          <p:cNvSpPr/>
          <p:nvPr/>
        </p:nvSpPr>
        <p:spPr>
          <a:xfrm>
            <a:off x="14939195" y="4154740"/>
            <a:ext cx="2857500" cy="571500"/>
          </a:xfrm>
          <a:custGeom>
            <a:avLst/>
            <a:gdLst/>
            <a:ahLst/>
            <a:cxnLst/>
            <a:rect l="l" t="t" r="r" b="b"/>
            <a:pathLst>
              <a:path w="2857500" h="571500">
                <a:moveTo>
                  <a:pt x="0" y="0"/>
                </a:moveTo>
                <a:lnTo>
                  <a:pt x="2857500" y="0"/>
                </a:lnTo>
                <a:lnTo>
                  <a:pt x="2857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id="{2CA04F6B-5571-C618-EF81-1E29D5B24D3E}"/>
              </a:ext>
            </a:extLst>
          </p:cNvPr>
          <p:cNvSpPr txBox="1"/>
          <p:nvPr/>
        </p:nvSpPr>
        <p:spPr>
          <a:xfrm>
            <a:off x="14747440" y="3146954"/>
            <a:ext cx="3318855" cy="428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 dirty="0">
                <a:solidFill>
                  <a:srgbClr val="000000"/>
                </a:solidFill>
                <a:latin typeface="Montserrat Medium" pitchFamily="2" charset="77"/>
              </a:rPr>
              <a:t>Exponential form</a:t>
            </a:r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2F5C1FCB-EDA6-4208-6884-E163BFE03E9D}"/>
              </a:ext>
            </a:extLst>
          </p:cNvPr>
          <p:cNvSpPr/>
          <p:nvPr/>
        </p:nvSpPr>
        <p:spPr>
          <a:xfrm>
            <a:off x="16008167" y="5776705"/>
            <a:ext cx="1251122" cy="571500"/>
          </a:xfrm>
          <a:custGeom>
            <a:avLst/>
            <a:gdLst/>
            <a:ahLst/>
            <a:cxnLst/>
            <a:rect l="l" t="t" r="r" b="b"/>
            <a:pathLst>
              <a:path w="1251122" h="571500">
                <a:moveTo>
                  <a:pt x="0" y="0"/>
                </a:moveTo>
                <a:lnTo>
                  <a:pt x="1251122" y="0"/>
                </a:lnTo>
                <a:lnTo>
                  <a:pt x="1251122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AutoShape 13">
            <a:extLst>
              <a:ext uri="{FF2B5EF4-FFF2-40B4-BE49-F238E27FC236}">
                <a16:creationId xmlns:a16="http://schemas.microsoft.com/office/drawing/2014/main" id="{E280C1C7-B6A7-FCC8-029F-B5D6C7520A7D}"/>
              </a:ext>
            </a:extLst>
          </p:cNvPr>
          <p:cNvSpPr/>
          <p:nvPr/>
        </p:nvSpPr>
        <p:spPr>
          <a:xfrm flipV="1">
            <a:off x="16459200" y="4922130"/>
            <a:ext cx="0" cy="75477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Box 37">
            <a:extLst>
              <a:ext uri="{FF2B5EF4-FFF2-40B4-BE49-F238E27FC236}">
                <a16:creationId xmlns:a16="http://schemas.microsoft.com/office/drawing/2014/main" id="{AEE67D43-EEF2-0B6A-1C2D-E437E13DF0B1}"/>
              </a:ext>
            </a:extLst>
          </p:cNvPr>
          <p:cNvSpPr txBox="1"/>
          <p:nvPr/>
        </p:nvSpPr>
        <p:spPr>
          <a:xfrm>
            <a:off x="10367442" y="4121637"/>
            <a:ext cx="4053010" cy="428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 dirty="0">
                <a:solidFill>
                  <a:srgbClr val="000000"/>
                </a:solidFill>
                <a:latin typeface="Montserrat Medium" pitchFamily="2" charset="77"/>
              </a:rPr>
              <a:t>Smooth approximation</a:t>
            </a:r>
          </a:p>
        </p:txBody>
      </p:sp>
      <p:sp>
        <p:nvSpPr>
          <p:cNvPr id="7" name="Slide Number Placeholder 16">
            <a:extLst>
              <a:ext uri="{FF2B5EF4-FFF2-40B4-BE49-F238E27FC236}">
                <a16:creationId xmlns:a16="http://schemas.microsoft.com/office/drawing/2014/main" id="{CE367C8E-14BD-9A2A-3DE9-41AD57979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8A15E1C-F466-F147-B9B1-4B55587ED37A}"/>
              </a:ext>
            </a:extLst>
          </p:cNvPr>
          <p:cNvGrpSpPr/>
          <p:nvPr/>
        </p:nvGrpSpPr>
        <p:grpSpPr>
          <a:xfrm>
            <a:off x="8287241" y="5930325"/>
            <a:ext cx="3218959" cy="584775"/>
            <a:chOff x="7897189" y="5863749"/>
            <a:chExt cx="3218959" cy="5847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B84AE0A-187D-3F00-4838-10F7EC3B33E6}"/>
                    </a:ext>
                  </a:extLst>
                </p:cNvPr>
                <p:cNvSpPr txBox="1"/>
                <p:nvPr/>
              </p:nvSpPr>
              <p:spPr>
                <a:xfrm>
                  <a:off x="8930809" y="5863749"/>
                  <a:ext cx="2185339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32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sz="32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B84AE0A-187D-3F00-4838-10F7EC3B33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0809" y="5863749"/>
                  <a:ext cx="2185339" cy="584775"/>
                </a:xfrm>
                <a:prstGeom prst="rect">
                  <a:avLst/>
                </a:prstGeom>
                <a:blipFill>
                  <a:blip r:embed="rId13"/>
                  <a:stretch>
                    <a:fillRect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37">
              <a:extLst>
                <a:ext uri="{FF2B5EF4-FFF2-40B4-BE49-F238E27FC236}">
                  <a16:creationId xmlns:a16="http://schemas.microsoft.com/office/drawing/2014/main" id="{7E2772CE-EE39-14FF-C6B0-0561B1FB52CB}"/>
                </a:ext>
              </a:extLst>
            </p:cNvPr>
            <p:cNvSpPr txBox="1"/>
            <p:nvPr/>
          </p:nvSpPr>
          <p:spPr>
            <a:xfrm>
              <a:off x="7897189" y="5978841"/>
              <a:ext cx="1390159" cy="43499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2800" b="1" dirty="0">
                  <a:latin typeface="Montserrat SemiBold" pitchFamily="2" charset="77"/>
                </a:rPr>
                <a:t>While: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8920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3">
            <a:extLst>
              <a:ext uri="{FF2B5EF4-FFF2-40B4-BE49-F238E27FC236}">
                <a16:creationId xmlns:a16="http://schemas.microsoft.com/office/drawing/2014/main" id="{BDFF2BA6-92B9-7209-2E90-4DF3C80D8392}"/>
              </a:ext>
            </a:extLst>
          </p:cNvPr>
          <p:cNvSpPr/>
          <p:nvPr/>
        </p:nvSpPr>
        <p:spPr>
          <a:xfrm>
            <a:off x="12191999" y="4091098"/>
            <a:ext cx="4221501" cy="1411316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28E61E-84F1-7E5B-694C-30045A0A6336}"/>
              </a:ext>
            </a:extLst>
          </p:cNvPr>
          <p:cNvGrpSpPr/>
          <p:nvPr/>
        </p:nvGrpSpPr>
        <p:grpSpPr>
          <a:xfrm>
            <a:off x="1274372" y="8353729"/>
            <a:ext cx="15037414" cy="780833"/>
            <a:chOff x="1274372" y="8353729"/>
            <a:chExt cx="15037414" cy="7808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059D0AC-ACC4-1BD7-B1C2-88A48241299D}"/>
                </a:ext>
              </a:extLst>
            </p:cNvPr>
            <p:cNvGrpSpPr/>
            <p:nvPr/>
          </p:nvGrpSpPr>
          <p:grpSpPr>
            <a:xfrm>
              <a:off x="1736542" y="8353729"/>
              <a:ext cx="14575244" cy="273718"/>
              <a:chOff x="1511187" y="5164835"/>
              <a:chExt cx="14575244" cy="273718"/>
            </a:xfrm>
          </p:grpSpPr>
          <p:sp>
            <p:nvSpPr>
              <p:cNvPr id="64" name="AutoShape 3">
                <a:extLst>
                  <a:ext uri="{FF2B5EF4-FFF2-40B4-BE49-F238E27FC236}">
                    <a16:creationId xmlns:a16="http://schemas.microsoft.com/office/drawing/2014/main" id="{564FAF28-A0EE-2BFD-0BDE-A57551FC867C}"/>
                  </a:ext>
                </a:extLst>
              </p:cNvPr>
              <p:cNvSpPr/>
              <p:nvPr/>
            </p:nvSpPr>
            <p:spPr>
              <a:xfrm>
                <a:off x="1511187" y="5301694"/>
                <a:ext cx="1457524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AutoShape 4">
                <a:extLst>
                  <a:ext uri="{FF2B5EF4-FFF2-40B4-BE49-F238E27FC236}">
                    <a16:creationId xmlns:a16="http://schemas.microsoft.com/office/drawing/2014/main" id="{1F84FE53-D9D2-913A-D5C6-A40D126BCABB}"/>
                  </a:ext>
                </a:extLst>
              </p:cNvPr>
              <p:cNvSpPr/>
              <p:nvPr/>
            </p:nvSpPr>
            <p:spPr>
              <a:xfrm>
                <a:off x="16060563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AutoShape 4">
                <a:extLst>
                  <a:ext uri="{FF2B5EF4-FFF2-40B4-BE49-F238E27FC236}">
                    <a16:creationId xmlns:a16="http://schemas.microsoft.com/office/drawing/2014/main" id="{602EB0C0-F7A1-8B58-326C-1B162E0975ED}"/>
                  </a:ext>
                </a:extLst>
              </p:cNvPr>
              <p:cNvSpPr/>
              <p:nvPr/>
            </p:nvSpPr>
            <p:spPr>
              <a:xfrm>
                <a:off x="6924551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AutoShape 4">
                <a:extLst>
                  <a:ext uri="{FF2B5EF4-FFF2-40B4-BE49-F238E27FC236}">
                    <a16:creationId xmlns:a16="http://schemas.microsoft.com/office/drawing/2014/main" id="{FD7C5CF3-EF15-14B9-AFE6-8A1D9CF68FF6}"/>
                  </a:ext>
                </a:extLst>
              </p:cNvPr>
              <p:cNvSpPr/>
              <p:nvPr/>
            </p:nvSpPr>
            <p:spPr>
              <a:xfrm>
                <a:off x="38862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AutoShape 4">
                <a:extLst>
                  <a:ext uri="{FF2B5EF4-FFF2-40B4-BE49-F238E27FC236}">
                    <a16:creationId xmlns:a16="http://schemas.microsoft.com/office/drawing/2014/main" id="{8E4D77DE-97A7-3CB0-688C-46E14F78408A}"/>
                  </a:ext>
                </a:extLst>
              </p:cNvPr>
              <p:cNvSpPr/>
              <p:nvPr/>
            </p:nvSpPr>
            <p:spPr>
              <a:xfrm>
                <a:off x="1524000" y="5164835"/>
                <a:ext cx="0" cy="273718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/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9B6AFD4A-DB7E-6D2A-0F8C-5907CD268C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9469" y="8703675"/>
                  <a:ext cx="973472" cy="430887"/>
                </a:xfrm>
                <a:prstGeom prst="rect">
                  <a:avLst/>
                </a:prstGeom>
                <a:blipFill>
                  <a:blip r:embed="rId2"/>
                  <a:stretch>
                    <a:fillRect l="-3846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/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1227F4D-467E-3616-53A6-5D88057E47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819" y="8703675"/>
                  <a:ext cx="973472" cy="430887"/>
                </a:xfrm>
                <a:prstGeom prst="rect">
                  <a:avLst/>
                </a:prstGeom>
                <a:blipFill>
                  <a:blip r:embed="rId3"/>
                  <a:stretch>
                    <a:fillRect l="-3896" r="-9091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/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1738B6C6-A94C-7FE4-7F05-8D087272BF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4372" y="8703675"/>
                  <a:ext cx="973472" cy="430887"/>
                </a:xfrm>
                <a:prstGeom prst="rect">
                  <a:avLst/>
                </a:prstGeom>
                <a:blipFill>
                  <a:blip r:embed="rId4"/>
                  <a:stretch>
                    <a:fillRect l="-5128" r="-7692" b="-28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AutoShape 4">
            <a:extLst>
              <a:ext uri="{FF2B5EF4-FFF2-40B4-BE49-F238E27FC236}">
                <a16:creationId xmlns:a16="http://schemas.microsoft.com/office/drawing/2014/main" id="{6774A8B3-EAD3-B526-FD1A-BF45839E3E5A}"/>
              </a:ext>
            </a:extLst>
          </p:cNvPr>
          <p:cNvSpPr/>
          <p:nvPr/>
        </p:nvSpPr>
        <p:spPr>
          <a:xfrm>
            <a:off x="16285897" y="7047502"/>
            <a:ext cx="0" cy="1443086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/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31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31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14" name="TextBox 41">
                <a:extLst>
                  <a:ext uri="{FF2B5EF4-FFF2-40B4-BE49-F238E27FC236}">
                    <a16:creationId xmlns:a16="http://schemas.microsoft.com/office/drawing/2014/main" id="{CB2C1746-5AAB-D8D8-0FC2-5821F86A7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160" y="9294340"/>
                <a:ext cx="4061319" cy="551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BB9CFC3-7827-6611-2BBE-1FEAC2B9E8D8}"/>
              </a:ext>
            </a:extLst>
          </p:cNvPr>
          <p:cNvSpPr txBox="1"/>
          <p:nvPr/>
        </p:nvSpPr>
        <p:spPr>
          <a:xfrm>
            <a:off x="3124200" y="9320130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Many Server-HT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AC3A86-CF33-51D4-E6B3-A28CFAA1FF92}"/>
              </a:ext>
            </a:extLst>
          </p:cNvPr>
          <p:cNvSpPr txBox="1"/>
          <p:nvPr/>
        </p:nvSpPr>
        <p:spPr>
          <a:xfrm>
            <a:off x="15086339" y="9523335"/>
            <a:ext cx="271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29AFF1-3F88-3280-D2D1-9249E6EBDF4B}"/>
              </a:ext>
            </a:extLst>
          </p:cNvPr>
          <p:cNvSpPr/>
          <p:nvPr/>
        </p:nvSpPr>
        <p:spPr>
          <a:xfrm>
            <a:off x="7149905" y="7349171"/>
            <a:ext cx="9135969" cy="1141417"/>
          </a:xfrm>
          <a:prstGeom prst="rect">
            <a:avLst/>
          </a:prstGeom>
          <a:solidFill>
            <a:srgbClr val="FF914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utoShape 4">
            <a:extLst>
              <a:ext uri="{FF2B5EF4-FFF2-40B4-BE49-F238E27FC236}">
                <a16:creationId xmlns:a16="http://schemas.microsoft.com/office/drawing/2014/main" id="{FD1095D0-D7AC-277D-62E3-210A4F49B338}"/>
              </a:ext>
            </a:extLst>
          </p:cNvPr>
          <p:cNvSpPr/>
          <p:nvPr/>
        </p:nvSpPr>
        <p:spPr>
          <a:xfrm>
            <a:off x="7149905" y="6356646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FCA9FA-D45B-F5B6-5A91-73C6873BA65B}"/>
              </a:ext>
            </a:extLst>
          </p:cNvPr>
          <p:cNvCxnSpPr>
            <a:cxnSpLocks/>
          </p:cNvCxnSpPr>
          <p:nvPr/>
        </p:nvCxnSpPr>
        <p:spPr>
          <a:xfrm flipH="1">
            <a:off x="7149905" y="6667500"/>
            <a:ext cx="7572525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0775D0A-3628-926D-A579-5E2408F4489A}"/>
              </a:ext>
            </a:extLst>
          </p:cNvPr>
          <p:cNvSpPr/>
          <p:nvPr/>
        </p:nvSpPr>
        <p:spPr>
          <a:xfrm>
            <a:off x="1778464" y="7354883"/>
            <a:ext cx="2336336" cy="1141417"/>
          </a:xfrm>
          <a:prstGeom prst="rect">
            <a:avLst/>
          </a:prstGeom>
          <a:pattFill prst="pct5">
            <a:fgClr>
              <a:schemeClr val="tx2">
                <a:lumMod val="60000"/>
                <a:lumOff val="40000"/>
              </a:schemeClr>
            </a:fgClr>
            <a:bgClr>
              <a:schemeClr val="accent2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435F3B0-8885-8041-0164-CC662A01FD6A}"/>
              </a:ext>
            </a:extLst>
          </p:cNvPr>
          <p:cNvSpPr/>
          <p:nvPr/>
        </p:nvSpPr>
        <p:spPr>
          <a:xfrm>
            <a:off x="4111535" y="7348453"/>
            <a:ext cx="3051265" cy="114141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utoShape 4">
            <a:extLst>
              <a:ext uri="{FF2B5EF4-FFF2-40B4-BE49-F238E27FC236}">
                <a16:creationId xmlns:a16="http://schemas.microsoft.com/office/drawing/2014/main" id="{00972EEF-BE14-A4C2-8A16-CD7AF4E3EC3F}"/>
              </a:ext>
            </a:extLst>
          </p:cNvPr>
          <p:cNvSpPr/>
          <p:nvPr/>
        </p:nvSpPr>
        <p:spPr>
          <a:xfrm>
            <a:off x="4112817" y="6453999"/>
            <a:ext cx="0" cy="2133942"/>
          </a:xfrm>
          <a:prstGeom prst="line">
            <a:avLst/>
          </a:prstGeom>
          <a:ln w="38100" cap="flat">
            <a:solidFill>
              <a:srgbClr val="2B2C30"/>
            </a:solidFill>
            <a:prstDash val="sysDot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ADD34F0-3EEB-3B5E-65CC-0E462AA72869}"/>
              </a:ext>
            </a:extLst>
          </p:cNvPr>
          <p:cNvCxnSpPr>
            <a:cxnSpLocks/>
          </p:cNvCxnSpPr>
          <p:nvPr/>
        </p:nvCxnSpPr>
        <p:spPr>
          <a:xfrm flipH="1">
            <a:off x="4130147" y="6667500"/>
            <a:ext cx="1504069" cy="0"/>
          </a:xfrm>
          <a:prstGeom prst="straightConnector1">
            <a:avLst/>
          </a:prstGeom>
          <a:ln w="635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3F0A946-29E4-C2A8-24B7-AEDEAC40A45F}"/>
              </a:ext>
            </a:extLst>
          </p:cNvPr>
          <p:cNvSpPr txBox="1"/>
          <p:nvPr/>
        </p:nvSpPr>
        <p:spPr>
          <a:xfrm>
            <a:off x="2251060" y="7581224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Regime</a:t>
            </a:r>
          </a:p>
          <a:p>
            <a:pPr algn="ctr"/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itchFamily="2" charset="77"/>
              </a:rPr>
              <a:t>Changes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D6807C-0058-BBAE-278B-3F9E17BF67BD}"/>
              </a:ext>
            </a:extLst>
          </p:cNvPr>
          <p:cNvGrpSpPr/>
          <p:nvPr/>
        </p:nvGrpSpPr>
        <p:grpSpPr>
          <a:xfrm>
            <a:off x="1557998" y="2935729"/>
            <a:ext cx="8957590" cy="3198371"/>
            <a:chOff x="1587093" y="6082030"/>
            <a:chExt cx="8957590" cy="3198371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806ED17D-F577-D8DC-4738-F66FBFF8B180}"/>
                </a:ext>
              </a:extLst>
            </p:cNvPr>
            <p:cNvSpPr/>
            <p:nvPr/>
          </p:nvSpPr>
          <p:spPr>
            <a:xfrm>
              <a:off x="6638822" y="6982131"/>
              <a:ext cx="549354" cy="571500"/>
            </a:xfrm>
            <a:custGeom>
              <a:avLst/>
              <a:gdLst/>
              <a:ahLst/>
              <a:cxnLst/>
              <a:rect l="l" t="t" r="r" b="b"/>
              <a:pathLst>
                <a:path w="549354" h="571500">
                  <a:moveTo>
                    <a:pt x="0" y="0"/>
                  </a:moveTo>
                  <a:lnTo>
                    <a:pt x="549354" y="0"/>
                  </a:lnTo>
                  <a:lnTo>
                    <a:pt x="549354" y="571500"/>
                  </a:lnTo>
                  <a:lnTo>
                    <a:pt x="0" y="571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8007A18F-0E17-66DA-654F-5FA4D2923E4F}"/>
                </a:ext>
              </a:extLst>
            </p:cNvPr>
            <p:cNvSpPr/>
            <p:nvPr/>
          </p:nvSpPr>
          <p:spPr>
            <a:xfrm>
              <a:off x="6535022" y="7916851"/>
              <a:ext cx="756954" cy="571500"/>
            </a:xfrm>
            <a:custGeom>
              <a:avLst/>
              <a:gdLst/>
              <a:ahLst/>
              <a:cxnLst/>
              <a:rect l="l" t="t" r="r" b="b"/>
              <a:pathLst>
                <a:path w="756954" h="571500">
                  <a:moveTo>
                    <a:pt x="0" y="0"/>
                  </a:moveTo>
                  <a:lnTo>
                    <a:pt x="756954" y="0"/>
                  </a:lnTo>
                  <a:lnTo>
                    <a:pt x="756954" y="571500"/>
                  </a:lnTo>
                  <a:lnTo>
                    <a:pt x="0" y="5715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C1E13A-9C9A-D48D-3404-D018B053317A}"/>
                </a:ext>
              </a:extLst>
            </p:cNvPr>
            <p:cNvGrpSpPr/>
            <p:nvPr/>
          </p:nvGrpSpPr>
          <p:grpSpPr>
            <a:xfrm>
              <a:off x="1587093" y="6082030"/>
              <a:ext cx="8957590" cy="3198371"/>
              <a:chOff x="1587093" y="6082030"/>
              <a:chExt cx="8957590" cy="3198371"/>
            </a:xfrm>
          </p:grpSpPr>
          <p:sp>
            <p:nvSpPr>
              <p:cNvPr id="11" name="Freeform 3">
                <a:extLst>
                  <a:ext uri="{FF2B5EF4-FFF2-40B4-BE49-F238E27FC236}">
                    <a16:creationId xmlns:a16="http://schemas.microsoft.com/office/drawing/2014/main" id="{E8E085FB-44F9-BA18-42F5-B8AD15DC266A}"/>
                  </a:ext>
                </a:extLst>
              </p:cNvPr>
              <p:cNvSpPr/>
              <p:nvPr/>
            </p:nvSpPr>
            <p:spPr>
              <a:xfrm>
                <a:off x="1879879" y="6082030"/>
                <a:ext cx="1034878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034878" h="571500">
                    <a:moveTo>
                      <a:pt x="0" y="0"/>
                    </a:moveTo>
                    <a:lnTo>
                      <a:pt x="1034878" y="0"/>
                    </a:lnTo>
                    <a:lnTo>
                      <a:pt x="1034878" y="571500"/>
                    </a:lnTo>
                    <a:lnTo>
                      <a:pt x="0" y="5715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4">
                <a:extLst>
                  <a:ext uri="{FF2B5EF4-FFF2-40B4-BE49-F238E27FC236}">
                    <a16:creationId xmlns:a16="http://schemas.microsoft.com/office/drawing/2014/main" id="{516E6EA5-6DBA-E89E-4DC2-0888ED89CA3C}"/>
                  </a:ext>
                </a:extLst>
              </p:cNvPr>
              <p:cNvSpPr/>
              <p:nvPr/>
            </p:nvSpPr>
            <p:spPr>
              <a:xfrm>
                <a:off x="2244661" y="7126276"/>
                <a:ext cx="514865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514865" h="381000">
                    <a:moveTo>
                      <a:pt x="0" y="0"/>
                    </a:moveTo>
                    <a:lnTo>
                      <a:pt x="514864" y="0"/>
                    </a:lnTo>
                    <a:lnTo>
                      <a:pt x="514864" y="381000"/>
                    </a:lnTo>
                    <a:lnTo>
                      <a:pt x="0" y="381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AutoShape 5">
                <a:extLst>
                  <a:ext uri="{FF2B5EF4-FFF2-40B4-BE49-F238E27FC236}">
                    <a16:creationId xmlns:a16="http://schemas.microsoft.com/office/drawing/2014/main" id="{EE522D89-100E-4F4C-3551-CB56A99379A5}"/>
                  </a:ext>
                </a:extLst>
              </p:cNvPr>
              <p:cNvSpPr/>
              <p:nvPr/>
            </p:nvSpPr>
            <p:spPr>
              <a:xfrm flipH="1">
                <a:off x="3567012" y="7286931"/>
                <a:ext cx="91893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6">
                <a:extLst>
                  <a:ext uri="{FF2B5EF4-FFF2-40B4-BE49-F238E27FC236}">
                    <a16:creationId xmlns:a16="http://schemas.microsoft.com/office/drawing/2014/main" id="{3A6DF81E-1B1A-04FF-726D-BF1C4B358162}"/>
                  </a:ext>
                </a:extLst>
              </p:cNvPr>
              <p:cNvSpPr/>
              <p:nvPr/>
            </p:nvSpPr>
            <p:spPr>
              <a:xfrm>
                <a:off x="2244661" y="7980960"/>
                <a:ext cx="514865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514865" h="381000">
                    <a:moveTo>
                      <a:pt x="0" y="0"/>
                    </a:moveTo>
                    <a:lnTo>
                      <a:pt x="514864" y="0"/>
                    </a:lnTo>
                    <a:lnTo>
                      <a:pt x="514864" y="381000"/>
                    </a:lnTo>
                    <a:lnTo>
                      <a:pt x="0" y="381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utoShape 7">
                <a:extLst>
                  <a:ext uri="{FF2B5EF4-FFF2-40B4-BE49-F238E27FC236}">
                    <a16:creationId xmlns:a16="http://schemas.microsoft.com/office/drawing/2014/main" id="{1EFEF80B-DD8E-F14F-5A97-FEE275B75070}"/>
                  </a:ext>
                </a:extLst>
              </p:cNvPr>
              <p:cNvSpPr/>
              <p:nvPr/>
            </p:nvSpPr>
            <p:spPr>
              <a:xfrm>
                <a:off x="3567012" y="8118146"/>
                <a:ext cx="918934" cy="0"/>
              </a:xfrm>
              <a:prstGeom prst="line">
                <a:avLst/>
              </a:prstGeom>
              <a:ln w="38100" cap="flat">
                <a:solidFill>
                  <a:srgbClr val="FF0000"/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TextBox 8">
                <a:extLst>
                  <a:ext uri="{FF2B5EF4-FFF2-40B4-BE49-F238E27FC236}">
                    <a16:creationId xmlns:a16="http://schemas.microsoft.com/office/drawing/2014/main" id="{18C070A4-5D4F-9005-EAA5-8747736EBF5D}"/>
                  </a:ext>
                </a:extLst>
              </p:cNvPr>
              <p:cNvSpPr txBox="1"/>
              <p:nvPr/>
            </p:nvSpPr>
            <p:spPr>
              <a:xfrm>
                <a:off x="4552621" y="7859701"/>
                <a:ext cx="1620451" cy="497840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4059"/>
                  </a:lnSpc>
                  <a:spcBef>
                    <a:spcPct val="0"/>
                  </a:spcBef>
                </a:pPr>
                <a:r>
                  <a:rPr lang="en-US" sz="2899" spc="14">
                    <a:solidFill>
                      <a:srgbClr val="FF0000"/>
                    </a:solidFill>
                    <a:latin typeface="Glacial Indifference"/>
                  </a:rPr>
                  <a:t>O(      )</a:t>
                </a:r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68219D2C-9A48-3278-39F9-B6C954F696AF}"/>
                  </a:ext>
                </a:extLst>
              </p:cNvPr>
              <p:cNvSpPr/>
              <p:nvPr/>
            </p:nvSpPr>
            <p:spPr>
              <a:xfrm>
                <a:off x="5219972" y="7976541"/>
                <a:ext cx="514865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514865" h="381000">
                    <a:moveTo>
                      <a:pt x="0" y="0"/>
                    </a:moveTo>
                    <a:lnTo>
                      <a:pt x="514865" y="0"/>
                    </a:lnTo>
                    <a:lnTo>
                      <a:pt x="514865" y="381000"/>
                    </a:lnTo>
                    <a:lnTo>
                      <a:pt x="0" y="3810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utoShape 12">
                <a:extLst>
                  <a:ext uri="{FF2B5EF4-FFF2-40B4-BE49-F238E27FC236}">
                    <a16:creationId xmlns:a16="http://schemas.microsoft.com/office/drawing/2014/main" id="{04847513-3298-F058-4F45-4DB6C71C3D40}"/>
                  </a:ext>
                </a:extLst>
              </p:cNvPr>
              <p:cNvSpPr/>
              <p:nvPr/>
            </p:nvSpPr>
            <p:spPr>
              <a:xfrm flipH="1">
                <a:off x="3567012" y="7286931"/>
                <a:ext cx="918934" cy="0"/>
              </a:xfrm>
              <a:prstGeom prst="line">
                <a:avLst/>
              </a:prstGeom>
              <a:ln w="38100" cap="flat">
                <a:solidFill>
                  <a:srgbClr val="2B2C30"/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92C305E5-98FB-C55D-335C-C4B1AFF53C4D}"/>
                  </a:ext>
                </a:extLst>
              </p:cNvPr>
              <p:cNvSpPr/>
              <p:nvPr/>
            </p:nvSpPr>
            <p:spPr>
              <a:xfrm>
                <a:off x="4803961" y="6082030"/>
                <a:ext cx="1251122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251122" h="571500">
                    <a:moveTo>
                      <a:pt x="0" y="0"/>
                    </a:moveTo>
                    <a:lnTo>
                      <a:pt x="1251122" y="0"/>
                    </a:lnTo>
                    <a:lnTo>
                      <a:pt x="1251122" y="571500"/>
                    </a:lnTo>
                    <a:lnTo>
                      <a:pt x="0" y="5715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32">
                <a:extLst>
                  <a:ext uri="{FF2B5EF4-FFF2-40B4-BE49-F238E27FC236}">
                    <a16:creationId xmlns:a16="http://schemas.microsoft.com/office/drawing/2014/main" id="{A5666CC1-FB5A-EC4B-B9FC-19F6D5C2A18E}"/>
                  </a:ext>
                </a:extLst>
              </p:cNvPr>
              <p:cNvSpPr txBox="1"/>
              <p:nvPr/>
            </p:nvSpPr>
            <p:spPr>
              <a:xfrm>
                <a:off x="1587093" y="7009436"/>
                <a:ext cx="1620451" cy="497840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4059"/>
                  </a:lnSpc>
                  <a:spcBef>
                    <a:spcPct val="0"/>
                  </a:spcBef>
                </a:pPr>
                <a:r>
                  <a:rPr lang="en-US" sz="2899" spc="14">
                    <a:solidFill>
                      <a:srgbClr val="2B2C30"/>
                    </a:solidFill>
                    <a:latin typeface="Glacial Indifference"/>
                  </a:rPr>
                  <a:t>O(      )</a:t>
                </a:r>
              </a:p>
            </p:txBody>
          </p:sp>
          <p:sp>
            <p:nvSpPr>
              <p:cNvPr id="30" name="TextBox 33">
                <a:extLst>
                  <a:ext uri="{FF2B5EF4-FFF2-40B4-BE49-F238E27FC236}">
                    <a16:creationId xmlns:a16="http://schemas.microsoft.com/office/drawing/2014/main" id="{3A943EB5-AF82-35FE-EF56-4ADAC9E6770F}"/>
                  </a:ext>
                </a:extLst>
              </p:cNvPr>
              <p:cNvSpPr txBox="1"/>
              <p:nvPr/>
            </p:nvSpPr>
            <p:spPr>
              <a:xfrm>
                <a:off x="1587093" y="7864120"/>
                <a:ext cx="1620451" cy="497840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4059"/>
                  </a:lnSpc>
                  <a:spcBef>
                    <a:spcPct val="0"/>
                  </a:spcBef>
                </a:pPr>
                <a:r>
                  <a:rPr lang="en-US" sz="2899" spc="14">
                    <a:solidFill>
                      <a:srgbClr val="2B2C30"/>
                    </a:solidFill>
                    <a:latin typeface="Glacial Indifference"/>
                  </a:rPr>
                  <a:t>O(      )</a:t>
                </a:r>
              </a:p>
            </p:txBody>
          </p:sp>
          <p:sp>
            <p:nvSpPr>
              <p:cNvPr id="36" name="TextBox 34">
                <a:extLst>
                  <a:ext uri="{FF2B5EF4-FFF2-40B4-BE49-F238E27FC236}">
                    <a16:creationId xmlns:a16="http://schemas.microsoft.com/office/drawing/2014/main" id="{F65BE698-C70F-8239-7690-AD82A2E674E0}"/>
                  </a:ext>
                </a:extLst>
              </p:cNvPr>
              <p:cNvSpPr txBox="1"/>
              <p:nvPr/>
            </p:nvSpPr>
            <p:spPr>
              <a:xfrm>
                <a:off x="5114267" y="7009436"/>
                <a:ext cx="630510" cy="497840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4059"/>
                  </a:lnSpc>
                  <a:spcBef>
                    <a:spcPct val="0"/>
                  </a:spcBef>
                </a:pPr>
                <a:r>
                  <a:rPr lang="en-US" sz="2899" spc="14">
                    <a:solidFill>
                      <a:srgbClr val="2B2C30"/>
                    </a:solidFill>
                    <a:latin typeface="Glacial Indifference"/>
                  </a:rPr>
                  <a:t>O(1)</a:t>
                </a:r>
              </a:p>
            </p:txBody>
          </p:sp>
          <p:sp>
            <p:nvSpPr>
              <p:cNvPr id="39" name="TextBox 35">
                <a:extLst>
                  <a:ext uri="{FF2B5EF4-FFF2-40B4-BE49-F238E27FC236}">
                    <a16:creationId xmlns:a16="http://schemas.microsoft.com/office/drawing/2014/main" id="{E577E2F1-0229-8081-A527-A537EB4EF850}"/>
                  </a:ext>
                </a:extLst>
              </p:cNvPr>
              <p:cNvSpPr txBox="1"/>
              <p:nvPr/>
            </p:nvSpPr>
            <p:spPr>
              <a:xfrm>
                <a:off x="1879878" y="8816620"/>
                <a:ext cx="8664805" cy="463781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3919"/>
                  </a:lnSpc>
                </a:pPr>
                <a:r>
                  <a:rPr lang="en-US" sz="2400" b="1" dirty="0">
                    <a:solidFill>
                      <a:srgbClr val="000000"/>
                    </a:solidFill>
                    <a:latin typeface="Montserrat SemiBold" pitchFamily="2" charset="77"/>
                  </a:rPr>
                  <a:t>Using the </a:t>
                </a:r>
                <a:r>
                  <a:rPr lang="en-US" sz="2400" b="1" dirty="0">
                    <a:solidFill>
                      <a:srgbClr val="ED1C24"/>
                    </a:solidFill>
                    <a:latin typeface="Montserrat SemiBold" pitchFamily="2" charset="77"/>
                  </a:rPr>
                  <a:t>2-norm </a:t>
                </a:r>
                <a:r>
                  <a:rPr lang="en-US" sz="2400" b="1" dirty="0">
                    <a:solidFill>
                      <a:srgbClr val="000000"/>
                    </a:solidFill>
                    <a:latin typeface="Montserrat SemiBold" pitchFamily="2" charset="77"/>
                  </a:rPr>
                  <a:t>gives the weaker bound</a:t>
                </a:r>
              </a:p>
            </p:txBody>
          </p:sp>
        </p:grpSp>
      </p:grpSp>
      <p:sp>
        <p:nvSpPr>
          <p:cNvPr id="44" name="AutoShape 13">
            <a:extLst>
              <a:ext uri="{FF2B5EF4-FFF2-40B4-BE49-F238E27FC236}">
                <a16:creationId xmlns:a16="http://schemas.microsoft.com/office/drawing/2014/main" id="{FFE0789C-6E26-2599-65AF-4775D2997180}"/>
              </a:ext>
            </a:extLst>
          </p:cNvPr>
          <p:cNvSpPr/>
          <p:nvPr/>
        </p:nvSpPr>
        <p:spPr>
          <a:xfrm flipV="1">
            <a:off x="6884404" y="3221479"/>
            <a:ext cx="5487956" cy="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AutoShape 18">
            <a:extLst>
              <a:ext uri="{FF2B5EF4-FFF2-40B4-BE49-F238E27FC236}">
                <a16:creationId xmlns:a16="http://schemas.microsoft.com/office/drawing/2014/main" id="{D6B717A6-3690-0FB9-BB8C-5E2ABCC18093}"/>
              </a:ext>
            </a:extLst>
          </p:cNvPr>
          <p:cNvSpPr/>
          <p:nvPr/>
        </p:nvSpPr>
        <p:spPr>
          <a:xfrm flipH="1">
            <a:off x="13367901" y="3730650"/>
            <a:ext cx="0" cy="512551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" name="Freeform 19">
            <a:extLst>
              <a:ext uri="{FF2B5EF4-FFF2-40B4-BE49-F238E27FC236}">
                <a16:creationId xmlns:a16="http://schemas.microsoft.com/office/drawing/2014/main" id="{F9287A34-4C53-0B97-95DA-723CB81314D0}"/>
              </a:ext>
            </a:extLst>
          </p:cNvPr>
          <p:cNvSpPr/>
          <p:nvPr/>
        </p:nvSpPr>
        <p:spPr>
          <a:xfrm>
            <a:off x="12587237" y="4419600"/>
            <a:ext cx="3626827" cy="952500"/>
          </a:xfrm>
          <a:custGeom>
            <a:avLst/>
            <a:gdLst/>
            <a:ahLst/>
            <a:cxnLst/>
            <a:rect l="l" t="t" r="r" b="b"/>
            <a:pathLst>
              <a:path w="3626827" h="952500">
                <a:moveTo>
                  <a:pt x="0" y="0"/>
                </a:moveTo>
                <a:lnTo>
                  <a:pt x="3626827" y="0"/>
                </a:lnTo>
                <a:lnTo>
                  <a:pt x="3626827" y="952500"/>
                </a:lnTo>
                <a:lnTo>
                  <a:pt x="0" y="95250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0" name="Freeform 20">
            <a:extLst>
              <a:ext uri="{FF2B5EF4-FFF2-40B4-BE49-F238E27FC236}">
                <a16:creationId xmlns:a16="http://schemas.microsoft.com/office/drawing/2014/main" id="{AA6406F0-8932-BB99-8B99-547DEFC0B9C7}"/>
              </a:ext>
            </a:extLst>
          </p:cNvPr>
          <p:cNvSpPr/>
          <p:nvPr/>
        </p:nvSpPr>
        <p:spPr>
          <a:xfrm>
            <a:off x="12971900" y="2953843"/>
            <a:ext cx="2857500" cy="571500"/>
          </a:xfrm>
          <a:custGeom>
            <a:avLst/>
            <a:gdLst/>
            <a:ahLst/>
            <a:cxnLst/>
            <a:rect l="l" t="t" r="r" b="b"/>
            <a:pathLst>
              <a:path w="2857500" h="571500">
                <a:moveTo>
                  <a:pt x="0" y="0"/>
                </a:moveTo>
                <a:lnTo>
                  <a:pt x="2857500" y="0"/>
                </a:lnTo>
                <a:lnTo>
                  <a:pt x="28575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3" name="TextBox 36">
            <a:extLst>
              <a:ext uri="{FF2B5EF4-FFF2-40B4-BE49-F238E27FC236}">
                <a16:creationId xmlns:a16="http://schemas.microsoft.com/office/drawing/2014/main" id="{5973AE82-0FAA-5AF0-F037-5DE7FEA6F828}"/>
              </a:ext>
            </a:extLst>
          </p:cNvPr>
          <p:cNvSpPr txBox="1"/>
          <p:nvPr/>
        </p:nvSpPr>
        <p:spPr>
          <a:xfrm>
            <a:off x="8469913" y="2673474"/>
            <a:ext cx="3318855" cy="428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 dirty="0">
                <a:solidFill>
                  <a:srgbClr val="000000"/>
                </a:solidFill>
                <a:latin typeface="Montserrat Medium" pitchFamily="2" charset="77"/>
              </a:rPr>
              <a:t>Exponential form</a:t>
            </a:r>
          </a:p>
        </p:txBody>
      </p:sp>
      <p:sp>
        <p:nvSpPr>
          <p:cNvPr id="54" name="TextBox 37">
            <a:extLst>
              <a:ext uri="{FF2B5EF4-FFF2-40B4-BE49-F238E27FC236}">
                <a16:creationId xmlns:a16="http://schemas.microsoft.com/office/drawing/2014/main" id="{751F4533-43DB-A948-2082-17628698B635}"/>
              </a:ext>
            </a:extLst>
          </p:cNvPr>
          <p:cNvSpPr txBox="1"/>
          <p:nvPr/>
        </p:nvSpPr>
        <p:spPr>
          <a:xfrm>
            <a:off x="13597571" y="3543300"/>
            <a:ext cx="4053010" cy="428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 dirty="0">
                <a:solidFill>
                  <a:srgbClr val="000000"/>
                </a:solidFill>
                <a:latin typeface="Montserrat Medium" pitchFamily="2" charset="77"/>
              </a:rPr>
              <a:t>Smooth approximation</a:t>
            </a:r>
          </a:p>
        </p:txBody>
      </p: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2C76888C-22E8-6251-0AD4-7821C0028407}"/>
              </a:ext>
            </a:extLst>
          </p:cNvPr>
          <p:cNvCxnSpPr>
            <a:cxnSpLocks/>
          </p:cNvCxnSpPr>
          <p:nvPr/>
        </p:nvCxnSpPr>
        <p:spPr>
          <a:xfrm rot="10800000">
            <a:off x="7411046" y="4138484"/>
            <a:ext cx="4961314" cy="691756"/>
          </a:xfrm>
          <a:prstGeom prst="bentConnector3">
            <a:avLst/>
          </a:prstGeom>
          <a:ln w="38100">
            <a:solidFill>
              <a:srgbClr val="FF91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5">
            <a:extLst>
              <a:ext uri="{FF2B5EF4-FFF2-40B4-BE49-F238E27FC236}">
                <a16:creationId xmlns:a16="http://schemas.microsoft.com/office/drawing/2014/main" id="{72B8AD95-AAA5-F3BD-914E-29F2E076BA6A}"/>
              </a:ext>
            </a:extLst>
          </p:cNvPr>
          <p:cNvSpPr txBox="1"/>
          <p:nvPr/>
        </p:nvSpPr>
        <p:spPr>
          <a:xfrm>
            <a:off x="12441525" y="5568209"/>
            <a:ext cx="4093875" cy="4511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b="1" dirty="0">
                <a:solidFill>
                  <a:srgbClr val="000000"/>
                </a:solidFill>
                <a:latin typeface="Montserrat SemiBold" pitchFamily="2" charset="77"/>
              </a:rPr>
              <a:t>Lyapunov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41">
                <a:extLst>
                  <a:ext uri="{FF2B5EF4-FFF2-40B4-BE49-F238E27FC236}">
                    <a16:creationId xmlns:a16="http://schemas.microsoft.com/office/drawing/2014/main" id="{6166713D-48D4-7FC2-95CA-B384EA022C11}"/>
                  </a:ext>
                </a:extLst>
              </p:cNvPr>
              <p:cNvSpPr txBox="1"/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Fix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Public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18" name="TextBox 41">
                <a:extLst>
                  <a:ext uri="{FF2B5EF4-FFF2-40B4-BE49-F238E27FC236}">
                    <a16:creationId xmlns:a16="http://schemas.microsoft.com/office/drawing/2014/main" id="{6166713D-48D4-7FC2-95CA-B384EA022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3026" y="8977956"/>
                <a:ext cx="3583178" cy="496098"/>
              </a:xfrm>
              <a:prstGeom prst="rect">
                <a:avLst/>
              </a:prstGeom>
              <a:blipFill>
                <a:blip r:embed="rId16"/>
                <a:stretch>
                  <a:fillRect l="-5282" b="-35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889BA4-21F5-0251-E9E4-CD4E2F8EB51C}"/>
                  </a:ext>
                </a:extLst>
              </p:cNvPr>
              <p:cNvSpPr txBox="1"/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889BA4-21F5-0251-E9E4-CD4E2F8EB5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600" y="8703675"/>
                <a:ext cx="1114536" cy="430887"/>
              </a:xfrm>
              <a:prstGeom prst="rect">
                <a:avLst/>
              </a:prstGeom>
              <a:blipFill>
                <a:blip r:embed="rId17"/>
                <a:stretch>
                  <a:fillRect l="-4545" r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38">
            <a:extLst>
              <a:ext uri="{FF2B5EF4-FFF2-40B4-BE49-F238E27FC236}">
                <a16:creationId xmlns:a16="http://schemas.microsoft.com/office/drawing/2014/main" id="{53321F48-0533-F0A3-F17B-A7A6E5885562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STATE SPACE COLLAPSE: </a:t>
            </a:r>
            <a:r>
              <a:rPr lang="en-US" sz="5000" spc="500" dirty="0">
                <a:solidFill>
                  <a:srgbClr val="C00000"/>
                </a:solidFill>
                <a:latin typeface="Glacial Indifference Bold"/>
              </a:rPr>
              <a:t>MANY SERVERS</a:t>
            </a:r>
          </a:p>
        </p:txBody>
      </p:sp>
    </p:spTree>
    <p:extLst>
      <p:ext uri="{BB962C8B-B14F-4D97-AF65-F5344CB8AC3E}">
        <p14:creationId xmlns:p14="http://schemas.microsoft.com/office/powerpoint/2010/main" val="2014835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16395" y="942975"/>
            <a:ext cx="1772876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200"/>
              </a:lnSpc>
              <a:spcBef>
                <a:spcPct val="0"/>
              </a:spcBef>
            </a:pPr>
            <a:r>
              <a:rPr lang="en-US" sz="4400" spc="742" dirty="0">
                <a:solidFill>
                  <a:srgbClr val="2B2C30"/>
                </a:solidFill>
                <a:latin typeface="Public Sans Bold"/>
              </a:rPr>
              <a:t>JOIN-THE-SHORTEST QUEUE: </a:t>
            </a:r>
            <a:r>
              <a:rPr lang="en-US" sz="4400" spc="742" dirty="0">
                <a:solidFill>
                  <a:srgbClr val="C00000"/>
                </a:solidFill>
                <a:latin typeface="Public Sans Bold"/>
              </a:rPr>
              <a:t>LARGE SCALE </a:t>
            </a:r>
          </a:p>
        </p:txBody>
      </p:sp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A9516E2-61B4-CBAD-7C3D-D6F06D36729A}"/>
              </a:ext>
            </a:extLst>
          </p:cNvPr>
          <p:cNvGrpSpPr/>
          <p:nvPr/>
        </p:nvGrpSpPr>
        <p:grpSpPr>
          <a:xfrm>
            <a:off x="381000" y="2073646"/>
            <a:ext cx="9194004" cy="7850884"/>
            <a:chOff x="875305" y="2073646"/>
            <a:chExt cx="9194004" cy="7850884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7B06C543-0004-5782-2A9E-48696A510878}"/>
                </a:ext>
              </a:extLst>
            </p:cNvPr>
            <p:cNvSpPr/>
            <p:nvPr/>
          </p:nvSpPr>
          <p:spPr>
            <a:xfrm>
              <a:off x="3505200" y="4409181"/>
              <a:ext cx="2362200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9C56BC-6B46-0174-6AE2-32FEEE9D56A8}"/>
                </a:ext>
              </a:extLst>
            </p:cNvPr>
            <p:cNvGrpSpPr/>
            <p:nvPr/>
          </p:nvGrpSpPr>
          <p:grpSpPr>
            <a:xfrm>
              <a:off x="3704909" y="2628900"/>
              <a:ext cx="2073801" cy="611126"/>
              <a:chOff x="3400425" y="2328863"/>
              <a:chExt cx="1793882" cy="52863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B63170D-AD72-BDCE-AC43-2C0E8C5B1FA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160680C-2121-6E6D-12B9-FAD035D916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AFE1D5B-0FD8-9305-0190-FABCFD08B86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6D49809-6FD6-2EF6-419A-8A7BD795314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1F04D7-99AA-6F90-801D-5A0F20D08D0F}"/>
                </a:ext>
              </a:extLst>
            </p:cNvPr>
            <p:cNvGrpSpPr/>
            <p:nvPr/>
          </p:nvGrpSpPr>
          <p:grpSpPr>
            <a:xfrm>
              <a:off x="3704909" y="3592939"/>
              <a:ext cx="2073801" cy="611126"/>
              <a:chOff x="3400425" y="2328863"/>
              <a:chExt cx="1793882" cy="528637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B27C7A-4A7A-62DE-B300-C714EEA01D19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C3B6E00-F440-6307-B349-2B636B0CDCC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8017240-57C4-1660-4677-EF178178456B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162D81-CD24-4AF8-C979-8F8E0E866C32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AD77702-3232-6F3A-A62B-4E280F496800}"/>
                </a:ext>
              </a:extLst>
            </p:cNvPr>
            <p:cNvGrpSpPr/>
            <p:nvPr/>
          </p:nvGrpSpPr>
          <p:grpSpPr>
            <a:xfrm>
              <a:off x="3704909" y="4537347"/>
              <a:ext cx="2073801" cy="611126"/>
              <a:chOff x="3400425" y="2328863"/>
              <a:chExt cx="1793882" cy="52863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52A9119-638D-4A3A-F2D1-5C0AD420B74A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21F9643-D676-711F-DB29-053D44C33C6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56908D2-07FE-D917-964C-ACD2907D312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F7A8D6C-42E2-70E1-4F68-4A7DE533DF77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7C5BD3FB-2855-C4B7-514E-14AF3B9030BD}"/>
                </a:ext>
              </a:extLst>
            </p:cNvPr>
            <p:cNvSpPr/>
            <p:nvPr/>
          </p:nvSpPr>
          <p:spPr>
            <a:xfrm>
              <a:off x="4897444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7A274E18-FF14-CE50-DC97-75601B065091}"/>
                </a:ext>
              </a:extLst>
            </p:cNvPr>
            <p:cNvSpPr/>
            <p:nvPr/>
          </p:nvSpPr>
          <p:spPr>
            <a:xfrm>
              <a:off x="4688915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6E388EEB-9923-4DB7-7A0E-7105E202E28A}"/>
                </a:ext>
              </a:extLst>
            </p:cNvPr>
            <p:cNvSpPr/>
            <p:nvPr/>
          </p:nvSpPr>
          <p:spPr>
            <a:xfrm>
              <a:off x="489483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98B31E0-BF33-AC1D-6CA2-16D2865E8EE1}"/>
                </a:ext>
              </a:extLst>
            </p:cNvPr>
            <p:cNvSpPr/>
            <p:nvPr/>
          </p:nvSpPr>
          <p:spPr>
            <a:xfrm>
              <a:off x="468630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B53224E-8C64-72F4-D5C1-B2830938C748}"/>
                </a:ext>
              </a:extLst>
            </p:cNvPr>
            <p:cNvSpPr/>
            <p:nvPr/>
          </p:nvSpPr>
          <p:spPr>
            <a:xfrm>
              <a:off x="4490295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CE9E05A7-8341-7344-2B32-F909BCCE76BA}"/>
                </a:ext>
              </a:extLst>
            </p:cNvPr>
            <p:cNvSpPr/>
            <p:nvPr/>
          </p:nvSpPr>
          <p:spPr>
            <a:xfrm>
              <a:off x="4894831" y="4613342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F124767E-CE77-A386-B43E-46DFE4D02EA1}"/>
                </a:ext>
              </a:extLst>
            </p:cNvPr>
            <p:cNvSpPr/>
            <p:nvPr/>
          </p:nvSpPr>
          <p:spPr>
            <a:xfrm flipH="1">
              <a:off x="4684592" y="4613342"/>
              <a:ext cx="135769" cy="45764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17B8C2B-D1D2-A496-1EF2-0DAC36A6C053}"/>
                </a:ext>
              </a:extLst>
            </p:cNvPr>
            <p:cNvGrpSpPr/>
            <p:nvPr/>
          </p:nvGrpSpPr>
          <p:grpSpPr>
            <a:xfrm>
              <a:off x="3704909" y="5535535"/>
              <a:ext cx="2073801" cy="611126"/>
              <a:chOff x="3400425" y="2328863"/>
              <a:chExt cx="1793882" cy="52863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320CD71-3A3E-46CE-404E-06FD0C883CF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B6AF8C2-A45B-3EC3-4123-B5FAE2D75C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AAF8E2D-FF04-EE71-5C42-C8FAD7267D85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38D16DD-DD2C-8A9A-1C39-03BD17A88B5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D3F18E3-323F-B61E-D085-B4FAB427848D}"/>
                </a:ext>
              </a:extLst>
            </p:cNvPr>
            <p:cNvSpPr/>
            <p:nvPr/>
          </p:nvSpPr>
          <p:spPr>
            <a:xfrm>
              <a:off x="4897444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8C4E7015-598A-5406-7735-9100999C23A0}"/>
                </a:ext>
              </a:extLst>
            </p:cNvPr>
            <p:cNvSpPr/>
            <p:nvPr/>
          </p:nvSpPr>
          <p:spPr>
            <a:xfrm>
              <a:off x="4688915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14375C5-2C4C-1689-ED41-576C58098FE5}"/>
                </a:ext>
              </a:extLst>
            </p:cNvPr>
            <p:cNvGrpSpPr/>
            <p:nvPr/>
          </p:nvGrpSpPr>
          <p:grpSpPr>
            <a:xfrm>
              <a:off x="3779299" y="8133893"/>
              <a:ext cx="2073801" cy="611126"/>
              <a:chOff x="3400425" y="2328863"/>
              <a:chExt cx="1793882" cy="52863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CC72249-A5EA-60D8-077E-18C796914E15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7EA2628-09A0-772B-F1CD-D043F2921A9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71502FA-718F-360B-FAC0-5542F8AB7B92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22643A5-0EA5-E146-3E72-B060735B4EAB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E43D1B2-B36D-AC9E-E960-F5EAE4BA8ED4}"/>
                </a:ext>
              </a:extLst>
            </p:cNvPr>
            <p:cNvSpPr/>
            <p:nvPr/>
          </p:nvSpPr>
          <p:spPr>
            <a:xfrm>
              <a:off x="497016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93200191-F1BC-9CB8-EE37-96708C3A7218}"/>
                </a:ext>
              </a:extLst>
            </p:cNvPr>
            <p:cNvSpPr/>
            <p:nvPr/>
          </p:nvSpPr>
          <p:spPr>
            <a:xfrm>
              <a:off x="476163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4840A1EF-0088-4EF1-FE37-AD3C91FBCCEE}"/>
                </a:ext>
              </a:extLst>
            </p:cNvPr>
            <p:cNvSpPr/>
            <p:nvPr/>
          </p:nvSpPr>
          <p:spPr>
            <a:xfrm>
              <a:off x="4565629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8DDD3BC-7A17-CA5C-4FFE-60DA4FAAB05B}"/>
                </a:ext>
              </a:extLst>
            </p:cNvPr>
            <p:cNvSpPr/>
            <p:nvPr/>
          </p:nvSpPr>
          <p:spPr>
            <a:xfrm>
              <a:off x="4491778" y="6612182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4652722-00AC-1603-DA30-43427B28637B}"/>
                </a:ext>
              </a:extLst>
            </p:cNvPr>
            <p:cNvSpPr/>
            <p:nvPr/>
          </p:nvSpPr>
          <p:spPr>
            <a:xfrm>
              <a:off x="4491777" y="7061707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5D97882-1549-BA5A-38ED-1F73049DA2E2}"/>
                </a:ext>
              </a:extLst>
            </p:cNvPr>
            <p:cNvSpPr/>
            <p:nvPr/>
          </p:nvSpPr>
          <p:spPr>
            <a:xfrm>
              <a:off x="4491778" y="7511231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utoShape 13">
              <a:extLst>
                <a:ext uri="{FF2B5EF4-FFF2-40B4-BE49-F238E27FC236}">
                  <a16:creationId xmlns:a16="http://schemas.microsoft.com/office/drawing/2014/main" id="{A56AD6F4-A67B-6E46-44EC-E81A9E4DE214}"/>
                </a:ext>
              </a:extLst>
            </p:cNvPr>
            <p:cNvSpPr/>
            <p:nvPr/>
          </p:nvSpPr>
          <p:spPr>
            <a:xfrm flipV="1">
              <a:off x="1269100" y="4857238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/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24F03F21-C011-D51E-F769-4937BC7BCEDD}"/>
                </a:ext>
              </a:extLst>
            </p:cNvPr>
            <p:cNvSpPr txBox="1"/>
            <p:nvPr/>
          </p:nvSpPr>
          <p:spPr>
            <a:xfrm>
              <a:off x="875305" y="4228524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62" name="AutoShape 13">
              <a:extLst>
                <a:ext uri="{FF2B5EF4-FFF2-40B4-BE49-F238E27FC236}">
                  <a16:creationId xmlns:a16="http://schemas.microsoft.com/office/drawing/2014/main" id="{26A6784C-5890-9360-964A-842A9831269B}"/>
                </a:ext>
              </a:extLst>
            </p:cNvPr>
            <p:cNvSpPr/>
            <p:nvPr/>
          </p:nvSpPr>
          <p:spPr>
            <a:xfrm flipV="1">
              <a:off x="5954075" y="2933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/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13">
              <a:extLst>
                <a:ext uri="{FF2B5EF4-FFF2-40B4-BE49-F238E27FC236}">
                  <a16:creationId xmlns:a16="http://schemas.microsoft.com/office/drawing/2014/main" id="{54701EC3-672C-1BBC-D084-C742AF494383}"/>
                </a:ext>
              </a:extLst>
            </p:cNvPr>
            <p:cNvSpPr txBox="1"/>
            <p:nvPr/>
          </p:nvSpPr>
          <p:spPr>
            <a:xfrm>
              <a:off x="5605449" y="2073646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65" name="AutoShape 13">
              <a:extLst>
                <a:ext uri="{FF2B5EF4-FFF2-40B4-BE49-F238E27FC236}">
                  <a16:creationId xmlns:a16="http://schemas.microsoft.com/office/drawing/2014/main" id="{C48E585C-07F5-D77E-B87E-439EB1D152B5}"/>
                </a:ext>
              </a:extLst>
            </p:cNvPr>
            <p:cNvSpPr/>
            <p:nvPr/>
          </p:nvSpPr>
          <p:spPr>
            <a:xfrm flipV="1">
              <a:off x="5954581" y="3924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/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AutoShape 13">
              <a:extLst>
                <a:ext uri="{FF2B5EF4-FFF2-40B4-BE49-F238E27FC236}">
                  <a16:creationId xmlns:a16="http://schemas.microsoft.com/office/drawing/2014/main" id="{8199B098-08B8-15F6-EE00-88656C2CEF59}"/>
                </a:ext>
              </a:extLst>
            </p:cNvPr>
            <p:cNvSpPr/>
            <p:nvPr/>
          </p:nvSpPr>
          <p:spPr>
            <a:xfrm flipV="1">
              <a:off x="5942416" y="4838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/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AutoShape 13">
              <a:extLst>
                <a:ext uri="{FF2B5EF4-FFF2-40B4-BE49-F238E27FC236}">
                  <a16:creationId xmlns:a16="http://schemas.microsoft.com/office/drawing/2014/main" id="{277A0727-8D4E-C9AE-A84C-8EE4080D9020}"/>
                </a:ext>
              </a:extLst>
            </p:cNvPr>
            <p:cNvSpPr/>
            <p:nvPr/>
          </p:nvSpPr>
          <p:spPr>
            <a:xfrm flipV="1">
              <a:off x="5954581" y="5829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/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AutoShape 13">
              <a:extLst>
                <a:ext uri="{FF2B5EF4-FFF2-40B4-BE49-F238E27FC236}">
                  <a16:creationId xmlns:a16="http://schemas.microsoft.com/office/drawing/2014/main" id="{303F68CA-CD6D-F83C-07FD-EF92FE9C4326}"/>
                </a:ext>
              </a:extLst>
            </p:cNvPr>
            <p:cNvSpPr/>
            <p:nvPr/>
          </p:nvSpPr>
          <p:spPr>
            <a:xfrm flipV="1">
              <a:off x="5984579" y="8496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/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13">
              <a:extLst>
                <a:ext uri="{FF2B5EF4-FFF2-40B4-BE49-F238E27FC236}">
                  <a16:creationId xmlns:a16="http://schemas.microsoft.com/office/drawing/2014/main" id="{004ED2D9-1381-91CF-4AF1-6FCFBEA13548}"/>
                </a:ext>
              </a:extLst>
            </p:cNvPr>
            <p:cNvSpPr txBox="1"/>
            <p:nvPr/>
          </p:nvSpPr>
          <p:spPr>
            <a:xfrm>
              <a:off x="7996436" y="5611653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SIZE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/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blipFill>
                  <a:blip r:embed="rId8"/>
                  <a:stretch>
                    <a:fillRect l="-12000" r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Right Brace 75">
              <a:extLst>
                <a:ext uri="{FF2B5EF4-FFF2-40B4-BE49-F238E27FC236}">
                  <a16:creationId xmlns:a16="http://schemas.microsoft.com/office/drawing/2014/main" id="{91E6F26E-0127-F7BE-E0FA-8715C75A8839}"/>
                </a:ext>
              </a:extLst>
            </p:cNvPr>
            <p:cNvSpPr/>
            <p:nvPr/>
          </p:nvSpPr>
          <p:spPr>
            <a:xfrm>
              <a:off x="7977690" y="2667407"/>
              <a:ext cx="473204" cy="6417989"/>
            </a:xfrm>
            <a:prstGeom prst="rightBrace">
              <a:avLst>
                <a:gd name="adj1" fmla="val 8333"/>
                <a:gd name="adj2" fmla="val 50247"/>
              </a:avLst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3827A60-88D7-9C1A-C920-55AFF5FCC74F}"/>
                </a:ext>
              </a:extLst>
            </p:cNvPr>
            <p:cNvSpPr txBox="1"/>
            <p:nvPr/>
          </p:nvSpPr>
          <p:spPr>
            <a:xfrm>
              <a:off x="953724" y="5162784"/>
              <a:ext cx="1213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Poisson</a:t>
              </a:r>
            </a:p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Process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8E9D57-2051-9BF0-9FB8-5803C3CB8D37}"/>
                </a:ext>
              </a:extLst>
            </p:cNvPr>
            <p:cNvSpPr txBox="1"/>
            <p:nvPr/>
          </p:nvSpPr>
          <p:spPr>
            <a:xfrm>
              <a:off x="5700685" y="9216644"/>
              <a:ext cx="19912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Exponentially</a:t>
              </a:r>
            </a:p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Distributed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/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blipFill>
                  <a:blip r:embed="rId9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Box 13">
              <a:extLst>
                <a:ext uri="{FF2B5EF4-FFF2-40B4-BE49-F238E27FC236}">
                  <a16:creationId xmlns:a16="http://schemas.microsoft.com/office/drawing/2014/main" id="{2998694F-F276-A952-178D-5F9BC2DA48DD}"/>
                </a:ext>
              </a:extLst>
            </p:cNvPr>
            <p:cNvSpPr txBox="1"/>
            <p:nvPr/>
          </p:nvSpPr>
          <p:spPr>
            <a:xfrm>
              <a:off x="2701053" y="8946034"/>
              <a:ext cx="1608294" cy="45913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QUEUE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FE648F-4A53-4B76-9BD0-44DD8E11139A}"/>
              </a:ext>
            </a:extLst>
          </p:cNvPr>
          <p:cNvGrpSpPr/>
          <p:nvPr/>
        </p:nvGrpSpPr>
        <p:grpSpPr>
          <a:xfrm>
            <a:off x="9067800" y="2195870"/>
            <a:ext cx="8082278" cy="7062430"/>
            <a:chOff x="4045342" y="2195870"/>
            <a:chExt cx="8082278" cy="70624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EFCB8FF-8DBA-76FB-12E5-55699A07700F}"/>
                </a:ext>
              </a:extLst>
            </p:cNvPr>
            <p:cNvSpPr/>
            <p:nvPr/>
          </p:nvSpPr>
          <p:spPr>
            <a:xfrm>
              <a:off x="4902262" y="8421666"/>
              <a:ext cx="646716" cy="573414"/>
            </a:xfrm>
            <a:prstGeom prst="rect">
              <a:avLst/>
            </a:prstGeom>
            <a:solidFill>
              <a:srgbClr val="FF91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4AA53AC-7B11-BDFF-489B-964C3126ED6F}"/>
                </a:ext>
              </a:extLst>
            </p:cNvPr>
            <p:cNvSpPr/>
            <p:nvPr/>
          </p:nvSpPr>
          <p:spPr>
            <a:xfrm rot="18900000">
              <a:off x="4045342" y="5417826"/>
              <a:ext cx="8082278" cy="82942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FF914D"/>
                </a:gs>
                <a:gs pos="100000">
                  <a:srgbClr val="FF914D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utoShape 3">
              <a:extLst>
                <a:ext uri="{FF2B5EF4-FFF2-40B4-BE49-F238E27FC236}">
                  <a16:creationId xmlns:a16="http://schemas.microsoft.com/office/drawing/2014/main" id="{0C955FAD-F4F0-EC94-AB56-025FCE2F1A89}"/>
                </a:ext>
              </a:extLst>
            </p:cNvPr>
            <p:cNvSpPr/>
            <p:nvPr/>
          </p:nvSpPr>
          <p:spPr>
            <a:xfrm>
              <a:off x="4375317" y="9013986"/>
              <a:ext cx="7731875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AutoShape 4">
              <a:extLst>
                <a:ext uri="{FF2B5EF4-FFF2-40B4-BE49-F238E27FC236}">
                  <a16:creationId xmlns:a16="http://schemas.microsoft.com/office/drawing/2014/main" id="{A724EE6F-D20B-96DD-83F1-3EDE5AB5DBC4}"/>
                </a:ext>
              </a:extLst>
            </p:cNvPr>
            <p:cNvSpPr/>
            <p:nvPr/>
          </p:nvSpPr>
          <p:spPr>
            <a:xfrm>
              <a:off x="4902261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41BF4B86-1DD8-C037-7AAC-86ED06F58BBC}"/>
                </a:ext>
              </a:extLst>
            </p:cNvPr>
            <p:cNvSpPr/>
            <p:nvPr/>
          </p:nvSpPr>
          <p:spPr>
            <a:xfrm flipV="1">
              <a:off x="4896681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9">
              <a:extLst>
                <a:ext uri="{FF2B5EF4-FFF2-40B4-BE49-F238E27FC236}">
                  <a16:creationId xmlns:a16="http://schemas.microsoft.com/office/drawing/2014/main" id="{DF7B8B77-3A2C-9693-6938-DE0DF713D0D0}"/>
                </a:ext>
              </a:extLst>
            </p:cNvPr>
            <p:cNvSpPr/>
            <p:nvPr/>
          </p:nvSpPr>
          <p:spPr>
            <a:xfrm flipH="1" flipV="1">
              <a:off x="9648857" y="55270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AutoShape 9">
              <a:extLst>
                <a:ext uri="{FF2B5EF4-FFF2-40B4-BE49-F238E27FC236}">
                  <a16:creationId xmlns:a16="http://schemas.microsoft.com/office/drawing/2014/main" id="{B06402A8-83B3-1FDA-E46E-59569450942F}"/>
                </a:ext>
              </a:extLst>
            </p:cNvPr>
            <p:cNvSpPr/>
            <p:nvPr/>
          </p:nvSpPr>
          <p:spPr>
            <a:xfrm flipH="1" flipV="1">
              <a:off x="10053529" y="511006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AutoShape 9">
              <a:extLst>
                <a:ext uri="{FF2B5EF4-FFF2-40B4-BE49-F238E27FC236}">
                  <a16:creationId xmlns:a16="http://schemas.microsoft.com/office/drawing/2014/main" id="{625BC617-0FEA-D6F6-FC4F-8968FD501E17}"/>
                </a:ext>
              </a:extLst>
            </p:cNvPr>
            <p:cNvSpPr/>
            <p:nvPr/>
          </p:nvSpPr>
          <p:spPr>
            <a:xfrm flipH="1" flipV="1">
              <a:off x="10470891" y="4681282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AutoShape 9">
              <a:extLst>
                <a:ext uri="{FF2B5EF4-FFF2-40B4-BE49-F238E27FC236}">
                  <a16:creationId xmlns:a16="http://schemas.microsoft.com/office/drawing/2014/main" id="{6885BD07-39E8-FED8-8B06-10FB8EEF4F2C}"/>
                </a:ext>
              </a:extLst>
            </p:cNvPr>
            <p:cNvSpPr/>
            <p:nvPr/>
          </p:nvSpPr>
          <p:spPr>
            <a:xfrm flipH="1" flipV="1">
              <a:off x="10875563" y="42642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E55F3A12-C189-9139-36EE-7C4CC82EA4ED}"/>
                </a:ext>
              </a:extLst>
            </p:cNvPr>
            <p:cNvSpPr/>
            <p:nvPr/>
          </p:nvSpPr>
          <p:spPr>
            <a:xfrm flipH="1" flipV="1">
              <a:off x="8051370" y="71860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AutoShape 9">
              <a:extLst>
                <a:ext uri="{FF2B5EF4-FFF2-40B4-BE49-F238E27FC236}">
                  <a16:creationId xmlns:a16="http://schemas.microsoft.com/office/drawing/2014/main" id="{443304D8-9AA7-66D0-F969-CA8D828FD3AB}"/>
                </a:ext>
              </a:extLst>
            </p:cNvPr>
            <p:cNvSpPr/>
            <p:nvPr/>
          </p:nvSpPr>
          <p:spPr>
            <a:xfrm flipH="1" flipV="1">
              <a:off x="8456042" y="6769001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AutoShape 9">
              <a:extLst>
                <a:ext uri="{FF2B5EF4-FFF2-40B4-BE49-F238E27FC236}">
                  <a16:creationId xmlns:a16="http://schemas.microsoft.com/office/drawing/2014/main" id="{C63A283C-8FE0-D27E-F4B7-21D2B16F3BF0}"/>
                </a:ext>
              </a:extLst>
            </p:cNvPr>
            <p:cNvSpPr/>
            <p:nvPr/>
          </p:nvSpPr>
          <p:spPr>
            <a:xfrm flipH="1" flipV="1">
              <a:off x="8873404" y="634021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C68D1EF6-3FE1-6D7D-E86B-DD6FEE37BC0B}"/>
                </a:ext>
              </a:extLst>
            </p:cNvPr>
            <p:cNvSpPr/>
            <p:nvPr/>
          </p:nvSpPr>
          <p:spPr>
            <a:xfrm flipH="1" flipV="1">
              <a:off x="9278076" y="59232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D5B8602-B709-42BF-0491-B129F0FCC1FE}"/>
                </a:ext>
              </a:extLst>
            </p:cNvPr>
            <p:cNvGrpSpPr/>
            <p:nvPr/>
          </p:nvGrpSpPr>
          <p:grpSpPr>
            <a:xfrm rot="5400000" flipH="1">
              <a:off x="5678299" y="2242320"/>
              <a:ext cx="3872206" cy="3779306"/>
              <a:chOff x="10644132" y="5792556"/>
              <a:chExt cx="3872206" cy="3779306"/>
            </a:xfrm>
          </p:grpSpPr>
          <p:sp>
            <p:nvSpPr>
              <p:cNvPr id="86" name="AutoShape 9">
                <a:extLst>
                  <a:ext uri="{FF2B5EF4-FFF2-40B4-BE49-F238E27FC236}">
                    <a16:creationId xmlns:a16="http://schemas.microsoft.com/office/drawing/2014/main" id="{37BA980D-6E1D-B59B-CFFD-361EC961CBBC}"/>
                  </a:ext>
                </a:extLst>
              </p:cNvPr>
              <p:cNvSpPr/>
              <p:nvPr/>
            </p:nvSpPr>
            <p:spPr>
              <a:xfrm flipH="1" flipV="1">
                <a:off x="12241619" y="70553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AutoShape 9">
                <a:extLst>
                  <a:ext uri="{FF2B5EF4-FFF2-40B4-BE49-F238E27FC236}">
                    <a16:creationId xmlns:a16="http://schemas.microsoft.com/office/drawing/2014/main" id="{D880AF10-1859-DC99-8C11-E0E6C97058C7}"/>
                  </a:ext>
                </a:extLst>
              </p:cNvPr>
              <p:cNvSpPr/>
              <p:nvPr/>
            </p:nvSpPr>
            <p:spPr>
              <a:xfrm flipH="1" flipV="1">
                <a:off x="12646291" y="663834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AutoShape 9">
                <a:extLst>
                  <a:ext uri="{FF2B5EF4-FFF2-40B4-BE49-F238E27FC236}">
                    <a16:creationId xmlns:a16="http://schemas.microsoft.com/office/drawing/2014/main" id="{FD3D50B9-8A15-1EED-4A5F-FBC264C2F041}"/>
                  </a:ext>
                </a:extLst>
              </p:cNvPr>
              <p:cNvSpPr/>
              <p:nvPr/>
            </p:nvSpPr>
            <p:spPr>
              <a:xfrm flipH="1" flipV="1">
                <a:off x="13063653" y="6209563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AutoShape 9">
                <a:extLst>
                  <a:ext uri="{FF2B5EF4-FFF2-40B4-BE49-F238E27FC236}">
                    <a16:creationId xmlns:a16="http://schemas.microsoft.com/office/drawing/2014/main" id="{BF803E6A-9FAF-8230-C9B5-77742578BD22}"/>
                  </a:ext>
                </a:extLst>
              </p:cNvPr>
              <p:cNvSpPr/>
              <p:nvPr/>
            </p:nvSpPr>
            <p:spPr>
              <a:xfrm flipH="1" flipV="1">
                <a:off x="13468325" y="57925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AutoShape 9">
                <a:extLst>
                  <a:ext uri="{FF2B5EF4-FFF2-40B4-BE49-F238E27FC236}">
                    <a16:creationId xmlns:a16="http://schemas.microsoft.com/office/drawing/2014/main" id="{C4BDAEB9-BA05-72ED-06FF-9A078F689A84}"/>
                  </a:ext>
                </a:extLst>
              </p:cNvPr>
              <p:cNvSpPr/>
              <p:nvPr/>
            </p:nvSpPr>
            <p:spPr>
              <a:xfrm flipH="1" flipV="1">
                <a:off x="10644132" y="87142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AutoShape 9">
                <a:extLst>
                  <a:ext uri="{FF2B5EF4-FFF2-40B4-BE49-F238E27FC236}">
                    <a16:creationId xmlns:a16="http://schemas.microsoft.com/office/drawing/2014/main" id="{F036F622-89C7-025C-C91F-7D8E64A055D7}"/>
                  </a:ext>
                </a:extLst>
              </p:cNvPr>
              <p:cNvSpPr/>
              <p:nvPr/>
            </p:nvSpPr>
            <p:spPr>
              <a:xfrm flipH="1" flipV="1">
                <a:off x="11048804" y="8297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AutoShape 9">
                <a:extLst>
                  <a:ext uri="{FF2B5EF4-FFF2-40B4-BE49-F238E27FC236}">
                    <a16:creationId xmlns:a16="http://schemas.microsoft.com/office/drawing/2014/main" id="{83030FCE-EA18-C6B6-01D4-0075D4CB9610}"/>
                  </a:ext>
                </a:extLst>
              </p:cNvPr>
              <p:cNvSpPr/>
              <p:nvPr/>
            </p:nvSpPr>
            <p:spPr>
              <a:xfrm flipH="1" flipV="1">
                <a:off x="11466166" y="786849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AutoShape 9">
                <a:extLst>
                  <a:ext uri="{FF2B5EF4-FFF2-40B4-BE49-F238E27FC236}">
                    <a16:creationId xmlns:a16="http://schemas.microsoft.com/office/drawing/2014/main" id="{7A9DDF48-4C82-BED8-0DC7-58766438311B}"/>
                  </a:ext>
                </a:extLst>
              </p:cNvPr>
              <p:cNvSpPr/>
              <p:nvPr/>
            </p:nvSpPr>
            <p:spPr>
              <a:xfrm flipH="1" flipV="1">
                <a:off x="11870838" y="74514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79E09F4-B4B0-6D10-146D-94B80A0895EF}"/>
                </a:ext>
              </a:extLst>
            </p:cNvPr>
            <p:cNvGrpSpPr/>
            <p:nvPr/>
          </p:nvGrpSpPr>
          <p:grpSpPr>
            <a:xfrm>
              <a:off x="4864275" y="3029684"/>
              <a:ext cx="6156842" cy="5916194"/>
              <a:chOff x="4864275" y="5507602"/>
              <a:chExt cx="3578132" cy="3438276"/>
            </a:xfrm>
          </p:grpSpPr>
          <p:sp>
            <p:nvSpPr>
              <p:cNvPr id="84" name="AutoShape 5">
                <a:extLst>
                  <a:ext uri="{FF2B5EF4-FFF2-40B4-BE49-F238E27FC236}">
                    <a16:creationId xmlns:a16="http://schemas.microsoft.com/office/drawing/2014/main" id="{D88A2793-B452-F5EF-9E2C-8BCF569EA4E1}"/>
                  </a:ext>
                </a:extLst>
              </p:cNvPr>
              <p:cNvSpPr/>
              <p:nvPr/>
            </p:nvSpPr>
            <p:spPr>
              <a:xfrm flipV="1">
                <a:off x="5281643" y="5785114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AutoShape 5">
                <a:extLst>
                  <a:ext uri="{FF2B5EF4-FFF2-40B4-BE49-F238E27FC236}">
                    <a16:creationId xmlns:a16="http://schemas.microsoft.com/office/drawing/2014/main" id="{6023C1D7-9D3F-C268-180C-AC9414E0A208}"/>
                  </a:ext>
                </a:extLst>
              </p:cNvPr>
              <p:cNvSpPr/>
              <p:nvPr/>
            </p:nvSpPr>
            <p:spPr>
              <a:xfrm flipV="1">
                <a:off x="4864275" y="5507602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6" name="Slide Number Placeholder 16">
            <a:extLst>
              <a:ext uri="{FF2B5EF4-FFF2-40B4-BE49-F238E27FC236}">
                <a16:creationId xmlns:a16="http://schemas.microsoft.com/office/drawing/2014/main" id="{1F6B2911-FCA1-0748-B4F3-400BBC559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7373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A9516E2-61B4-CBAD-7C3D-D6F06D36729A}"/>
              </a:ext>
            </a:extLst>
          </p:cNvPr>
          <p:cNvGrpSpPr/>
          <p:nvPr/>
        </p:nvGrpSpPr>
        <p:grpSpPr>
          <a:xfrm>
            <a:off x="875305" y="2073647"/>
            <a:ext cx="9194004" cy="7850884"/>
            <a:chOff x="875305" y="2073646"/>
            <a:chExt cx="9194004" cy="7850885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7B06C543-0004-5782-2A9E-48696A510878}"/>
                </a:ext>
              </a:extLst>
            </p:cNvPr>
            <p:cNvSpPr/>
            <p:nvPr/>
          </p:nvSpPr>
          <p:spPr>
            <a:xfrm>
              <a:off x="3505200" y="4409181"/>
              <a:ext cx="2362200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9C56BC-6B46-0174-6AE2-32FEEE9D56A8}"/>
                </a:ext>
              </a:extLst>
            </p:cNvPr>
            <p:cNvGrpSpPr/>
            <p:nvPr/>
          </p:nvGrpSpPr>
          <p:grpSpPr>
            <a:xfrm>
              <a:off x="3704909" y="2628900"/>
              <a:ext cx="2073801" cy="611126"/>
              <a:chOff x="3400425" y="2328863"/>
              <a:chExt cx="1793882" cy="52863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B63170D-AD72-BDCE-AC43-2C0E8C5B1FA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160680C-2121-6E6D-12B9-FAD035D916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AFE1D5B-0FD8-9305-0190-FABCFD08B86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6D49809-6FD6-2EF6-419A-8A7BD795314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1F04D7-99AA-6F90-801D-5A0F20D08D0F}"/>
                </a:ext>
              </a:extLst>
            </p:cNvPr>
            <p:cNvGrpSpPr/>
            <p:nvPr/>
          </p:nvGrpSpPr>
          <p:grpSpPr>
            <a:xfrm>
              <a:off x="3704909" y="3592939"/>
              <a:ext cx="2073801" cy="611126"/>
              <a:chOff x="3400425" y="2328863"/>
              <a:chExt cx="1793882" cy="528637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B27C7A-4A7A-62DE-B300-C714EEA01D19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C3B6E00-F440-6307-B349-2B636B0CDCC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8017240-57C4-1660-4677-EF178178456B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162D81-CD24-4AF8-C979-8F8E0E866C32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AD77702-3232-6F3A-A62B-4E280F496800}"/>
                </a:ext>
              </a:extLst>
            </p:cNvPr>
            <p:cNvGrpSpPr/>
            <p:nvPr/>
          </p:nvGrpSpPr>
          <p:grpSpPr>
            <a:xfrm>
              <a:off x="3704909" y="4537347"/>
              <a:ext cx="2073801" cy="611126"/>
              <a:chOff x="3400425" y="2328863"/>
              <a:chExt cx="1793882" cy="52863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52A9119-638D-4A3A-F2D1-5C0AD420B74A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21F9643-D676-711F-DB29-053D44C33C6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56908D2-07FE-D917-964C-ACD2907D312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F7A8D6C-42E2-70E1-4F68-4A7DE533DF77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7C5BD3FB-2855-C4B7-514E-14AF3B9030BD}"/>
                </a:ext>
              </a:extLst>
            </p:cNvPr>
            <p:cNvSpPr/>
            <p:nvPr/>
          </p:nvSpPr>
          <p:spPr>
            <a:xfrm>
              <a:off x="4897444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7A274E18-FF14-CE50-DC97-75601B065091}"/>
                </a:ext>
              </a:extLst>
            </p:cNvPr>
            <p:cNvSpPr/>
            <p:nvPr/>
          </p:nvSpPr>
          <p:spPr>
            <a:xfrm>
              <a:off x="4688915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6E388EEB-9923-4DB7-7A0E-7105E202E28A}"/>
                </a:ext>
              </a:extLst>
            </p:cNvPr>
            <p:cNvSpPr/>
            <p:nvPr/>
          </p:nvSpPr>
          <p:spPr>
            <a:xfrm>
              <a:off x="489483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98B31E0-BF33-AC1D-6CA2-16D2865E8EE1}"/>
                </a:ext>
              </a:extLst>
            </p:cNvPr>
            <p:cNvSpPr/>
            <p:nvPr/>
          </p:nvSpPr>
          <p:spPr>
            <a:xfrm>
              <a:off x="468630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B53224E-8C64-72F4-D5C1-B2830938C748}"/>
                </a:ext>
              </a:extLst>
            </p:cNvPr>
            <p:cNvSpPr/>
            <p:nvPr/>
          </p:nvSpPr>
          <p:spPr>
            <a:xfrm>
              <a:off x="4490295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CE9E05A7-8341-7344-2B32-F909BCCE76BA}"/>
                </a:ext>
              </a:extLst>
            </p:cNvPr>
            <p:cNvSpPr/>
            <p:nvPr/>
          </p:nvSpPr>
          <p:spPr>
            <a:xfrm>
              <a:off x="4894831" y="4613342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F124767E-CE77-A386-B43E-46DFE4D02EA1}"/>
                </a:ext>
              </a:extLst>
            </p:cNvPr>
            <p:cNvSpPr/>
            <p:nvPr/>
          </p:nvSpPr>
          <p:spPr>
            <a:xfrm flipH="1">
              <a:off x="4684592" y="4613342"/>
              <a:ext cx="135769" cy="45764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17B8C2B-D1D2-A496-1EF2-0DAC36A6C053}"/>
                </a:ext>
              </a:extLst>
            </p:cNvPr>
            <p:cNvGrpSpPr/>
            <p:nvPr/>
          </p:nvGrpSpPr>
          <p:grpSpPr>
            <a:xfrm>
              <a:off x="3704909" y="5535535"/>
              <a:ext cx="2073801" cy="611126"/>
              <a:chOff x="3400425" y="2328863"/>
              <a:chExt cx="1793882" cy="52863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320CD71-3A3E-46CE-404E-06FD0C883CF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B6AF8C2-A45B-3EC3-4123-B5FAE2D75C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AAF8E2D-FF04-EE71-5C42-C8FAD7267D85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38D16DD-DD2C-8A9A-1C39-03BD17A88B5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D3F18E3-323F-B61E-D085-B4FAB427848D}"/>
                </a:ext>
              </a:extLst>
            </p:cNvPr>
            <p:cNvSpPr/>
            <p:nvPr/>
          </p:nvSpPr>
          <p:spPr>
            <a:xfrm>
              <a:off x="4897444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8C4E7015-598A-5406-7735-9100999C23A0}"/>
                </a:ext>
              </a:extLst>
            </p:cNvPr>
            <p:cNvSpPr/>
            <p:nvPr/>
          </p:nvSpPr>
          <p:spPr>
            <a:xfrm>
              <a:off x="4688915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14375C5-2C4C-1689-ED41-576C58098FE5}"/>
                </a:ext>
              </a:extLst>
            </p:cNvPr>
            <p:cNvGrpSpPr/>
            <p:nvPr/>
          </p:nvGrpSpPr>
          <p:grpSpPr>
            <a:xfrm>
              <a:off x="3779299" y="8133893"/>
              <a:ext cx="2073801" cy="611126"/>
              <a:chOff x="3400425" y="2328863"/>
              <a:chExt cx="1793882" cy="52863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CC72249-A5EA-60D8-077E-18C796914E15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7EA2628-09A0-772B-F1CD-D043F2921A9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71502FA-718F-360B-FAC0-5542F8AB7B92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22643A5-0EA5-E146-3E72-B060735B4EAB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E43D1B2-B36D-AC9E-E960-F5EAE4BA8ED4}"/>
                </a:ext>
              </a:extLst>
            </p:cNvPr>
            <p:cNvSpPr/>
            <p:nvPr/>
          </p:nvSpPr>
          <p:spPr>
            <a:xfrm>
              <a:off x="497016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93200191-F1BC-9CB8-EE37-96708C3A7218}"/>
                </a:ext>
              </a:extLst>
            </p:cNvPr>
            <p:cNvSpPr/>
            <p:nvPr/>
          </p:nvSpPr>
          <p:spPr>
            <a:xfrm>
              <a:off x="476163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4840A1EF-0088-4EF1-FE37-AD3C91FBCCEE}"/>
                </a:ext>
              </a:extLst>
            </p:cNvPr>
            <p:cNvSpPr/>
            <p:nvPr/>
          </p:nvSpPr>
          <p:spPr>
            <a:xfrm>
              <a:off x="4565629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8DDD3BC-7A17-CA5C-4FFE-60DA4FAAB05B}"/>
                </a:ext>
              </a:extLst>
            </p:cNvPr>
            <p:cNvSpPr/>
            <p:nvPr/>
          </p:nvSpPr>
          <p:spPr>
            <a:xfrm>
              <a:off x="4491778" y="6612182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4652722-00AC-1603-DA30-43427B28637B}"/>
                </a:ext>
              </a:extLst>
            </p:cNvPr>
            <p:cNvSpPr/>
            <p:nvPr/>
          </p:nvSpPr>
          <p:spPr>
            <a:xfrm>
              <a:off x="4491777" y="7061707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5D97882-1549-BA5A-38ED-1F73049DA2E2}"/>
                </a:ext>
              </a:extLst>
            </p:cNvPr>
            <p:cNvSpPr/>
            <p:nvPr/>
          </p:nvSpPr>
          <p:spPr>
            <a:xfrm>
              <a:off x="4491778" y="7511231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utoShape 13">
              <a:extLst>
                <a:ext uri="{FF2B5EF4-FFF2-40B4-BE49-F238E27FC236}">
                  <a16:creationId xmlns:a16="http://schemas.microsoft.com/office/drawing/2014/main" id="{A56AD6F4-A67B-6E46-44EC-E81A9E4DE214}"/>
                </a:ext>
              </a:extLst>
            </p:cNvPr>
            <p:cNvSpPr/>
            <p:nvPr/>
          </p:nvSpPr>
          <p:spPr>
            <a:xfrm flipV="1">
              <a:off x="1269100" y="4857238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/>
                <p:nvPr/>
              </p:nvSpPr>
              <p:spPr>
                <a:xfrm>
                  <a:off x="2335074" y="5203655"/>
                  <a:ext cx="45852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5074" y="5203655"/>
                  <a:ext cx="458522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24F03F21-C011-D51E-F769-4937BC7BCEDD}"/>
                </a:ext>
              </a:extLst>
            </p:cNvPr>
            <p:cNvSpPr txBox="1"/>
            <p:nvPr/>
          </p:nvSpPr>
          <p:spPr>
            <a:xfrm>
              <a:off x="875305" y="4228525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62" name="AutoShape 13">
              <a:extLst>
                <a:ext uri="{FF2B5EF4-FFF2-40B4-BE49-F238E27FC236}">
                  <a16:creationId xmlns:a16="http://schemas.microsoft.com/office/drawing/2014/main" id="{26A6784C-5890-9360-964A-842A9831269B}"/>
                </a:ext>
              </a:extLst>
            </p:cNvPr>
            <p:cNvSpPr/>
            <p:nvPr/>
          </p:nvSpPr>
          <p:spPr>
            <a:xfrm flipV="1">
              <a:off x="5954075" y="2933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/>
                <p:nvPr/>
              </p:nvSpPr>
              <p:spPr>
                <a:xfrm>
                  <a:off x="7268690" y="2817837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690" y="2817837"/>
                  <a:ext cx="465191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13">
              <a:extLst>
                <a:ext uri="{FF2B5EF4-FFF2-40B4-BE49-F238E27FC236}">
                  <a16:creationId xmlns:a16="http://schemas.microsoft.com/office/drawing/2014/main" id="{54701EC3-672C-1BBC-D084-C742AF494383}"/>
                </a:ext>
              </a:extLst>
            </p:cNvPr>
            <p:cNvSpPr txBox="1"/>
            <p:nvPr/>
          </p:nvSpPr>
          <p:spPr>
            <a:xfrm>
              <a:off x="5605449" y="2073646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65" name="AutoShape 13">
              <a:extLst>
                <a:ext uri="{FF2B5EF4-FFF2-40B4-BE49-F238E27FC236}">
                  <a16:creationId xmlns:a16="http://schemas.microsoft.com/office/drawing/2014/main" id="{C48E585C-07F5-D77E-B87E-439EB1D152B5}"/>
                </a:ext>
              </a:extLst>
            </p:cNvPr>
            <p:cNvSpPr/>
            <p:nvPr/>
          </p:nvSpPr>
          <p:spPr>
            <a:xfrm flipV="1">
              <a:off x="5954581" y="3924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/>
                <p:nvPr/>
              </p:nvSpPr>
              <p:spPr>
                <a:xfrm>
                  <a:off x="7269196" y="3795465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3795465"/>
                  <a:ext cx="465191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AutoShape 13">
              <a:extLst>
                <a:ext uri="{FF2B5EF4-FFF2-40B4-BE49-F238E27FC236}">
                  <a16:creationId xmlns:a16="http://schemas.microsoft.com/office/drawing/2014/main" id="{8199B098-08B8-15F6-EE00-88656C2CEF59}"/>
                </a:ext>
              </a:extLst>
            </p:cNvPr>
            <p:cNvSpPr/>
            <p:nvPr/>
          </p:nvSpPr>
          <p:spPr>
            <a:xfrm flipV="1">
              <a:off x="5942416" y="4838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/>
                <p:nvPr/>
              </p:nvSpPr>
              <p:spPr>
                <a:xfrm>
                  <a:off x="7257032" y="4718431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032" y="4718431"/>
                  <a:ext cx="46519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AutoShape 13">
              <a:extLst>
                <a:ext uri="{FF2B5EF4-FFF2-40B4-BE49-F238E27FC236}">
                  <a16:creationId xmlns:a16="http://schemas.microsoft.com/office/drawing/2014/main" id="{277A0727-8D4E-C9AE-A84C-8EE4080D9020}"/>
                </a:ext>
              </a:extLst>
            </p:cNvPr>
            <p:cNvSpPr/>
            <p:nvPr/>
          </p:nvSpPr>
          <p:spPr>
            <a:xfrm flipV="1">
              <a:off x="5954581" y="5829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/>
                <p:nvPr/>
              </p:nvSpPr>
              <p:spPr>
                <a:xfrm>
                  <a:off x="7269196" y="5696058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5696058"/>
                  <a:ext cx="46519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AutoShape 13">
              <a:extLst>
                <a:ext uri="{FF2B5EF4-FFF2-40B4-BE49-F238E27FC236}">
                  <a16:creationId xmlns:a16="http://schemas.microsoft.com/office/drawing/2014/main" id="{303F68CA-CD6D-F83C-07FD-EF92FE9C4326}"/>
                </a:ext>
              </a:extLst>
            </p:cNvPr>
            <p:cNvSpPr/>
            <p:nvPr/>
          </p:nvSpPr>
          <p:spPr>
            <a:xfrm flipV="1">
              <a:off x="5984579" y="8496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/>
                <p:nvPr/>
              </p:nvSpPr>
              <p:spPr>
                <a:xfrm>
                  <a:off x="7299194" y="8239017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194" y="8239017"/>
                  <a:ext cx="465191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13">
              <a:extLst>
                <a:ext uri="{FF2B5EF4-FFF2-40B4-BE49-F238E27FC236}">
                  <a16:creationId xmlns:a16="http://schemas.microsoft.com/office/drawing/2014/main" id="{004ED2D9-1381-91CF-4AF1-6FCFBEA13548}"/>
                </a:ext>
              </a:extLst>
            </p:cNvPr>
            <p:cNvSpPr txBox="1"/>
            <p:nvPr/>
          </p:nvSpPr>
          <p:spPr>
            <a:xfrm>
              <a:off x="7996436" y="5611653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SIZE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/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blipFill>
                  <a:blip r:embed="rId8"/>
                  <a:stretch>
                    <a:fillRect l="-16667" r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Right Brace 75">
              <a:extLst>
                <a:ext uri="{FF2B5EF4-FFF2-40B4-BE49-F238E27FC236}">
                  <a16:creationId xmlns:a16="http://schemas.microsoft.com/office/drawing/2014/main" id="{91E6F26E-0127-F7BE-E0FA-8715C75A8839}"/>
                </a:ext>
              </a:extLst>
            </p:cNvPr>
            <p:cNvSpPr/>
            <p:nvPr/>
          </p:nvSpPr>
          <p:spPr>
            <a:xfrm>
              <a:off x="7977690" y="2667407"/>
              <a:ext cx="473204" cy="6417989"/>
            </a:xfrm>
            <a:prstGeom prst="rightBrace">
              <a:avLst>
                <a:gd name="adj1" fmla="val 8333"/>
                <a:gd name="adj2" fmla="val 50247"/>
              </a:avLst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3827A60-88D7-9C1A-C920-55AFF5FCC74F}"/>
                </a:ext>
              </a:extLst>
            </p:cNvPr>
            <p:cNvSpPr txBox="1"/>
            <p:nvPr/>
          </p:nvSpPr>
          <p:spPr>
            <a:xfrm>
              <a:off x="952923" y="5162785"/>
              <a:ext cx="1215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Poisson</a:t>
              </a:r>
            </a:p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Process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8E9D57-2051-9BF0-9FB8-5803C3CB8D37}"/>
                </a:ext>
              </a:extLst>
            </p:cNvPr>
            <p:cNvSpPr txBox="1"/>
            <p:nvPr/>
          </p:nvSpPr>
          <p:spPr>
            <a:xfrm>
              <a:off x="5700685" y="9216645"/>
              <a:ext cx="19912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Exponentially</a:t>
              </a:r>
            </a:p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Distributed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/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blipFill>
                  <a:blip r:embed="rId9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Box 13">
              <a:extLst>
                <a:ext uri="{FF2B5EF4-FFF2-40B4-BE49-F238E27FC236}">
                  <a16:creationId xmlns:a16="http://schemas.microsoft.com/office/drawing/2014/main" id="{2998694F-F276-A952-178D-5F9BC2DA48DD}"/>
                </a:ext>
              </a:extLst>
            </p:cNvPr>
            <p:cNvSpPr txBox="1"/>
            <p:nvPr/>
          </p:nvSpPr>
          <p:spPr>
            <a:xfrm>
              <a:off x="2701053" y="8946034"/>
              <a:ext cx="1608295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QUEUE</a:t>
              </a:r>
            </a:p>
          </p:txBody>
        </p:sp>
      </p:grpSp>
      <p:sp>
        <p:nvSpPr>
          <p:cNvPr id="26" name="Freeform 3">
            <a:extLst>
              <a:ext uri="{FF2B5EF4-FFF2-40B4-BE49-F238E27FC236}">
                <a16:creationId xmlns:a16="http://schemas.microsoft.com/office/drawing/2014/main" id="{0B43BC5B-CAB4-1161-D68F-B070D37A2AFA}"/>
              </a:ext>
            </a:extLst>
          </p:cNvPr>
          <p:cNvSpPr/>
          <p:nvPr/>
        </p:nvSpPr>
        <p:spPr>
          <a:xfrm>
            <a:off x="11634406" y="6016209"/>
            <a:ext cx="5099517" cy="154237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AA4BE2-0C45-E7D1-7617-25C34D330FA9}"/>
              </a:ext>
            </a:extLst>
          </p:cNvPr>
          <p:cNvSpPr txBox="1"/>
          <p:nvPr/>
        </p:nvSpPr>
        <p:spPr>
          <a:xfrm>
            <a:off x="11506201" y="5398209"/>
            <a:ext cx="4726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Montserrat SemiBold" pitchFamily="2" charset="77"/>
              </a:rPr>
              <a:t>Algorithm Optimality: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70FCF8-05A1-A635-588D-A05FE77B06CD}"/>
              </a:ext>
            </a:extLst>
          </p:cNvPr>
          <p:cNvSpPr txBox="1"/>
          <p:nvPr/>
        </p:nvSpPr>
        <p:spPr>
          <a:xfrm>
            <a:off x="14296967" y="7754545"/>
            <a:ext cx="2578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77"/>
              </a:rPr>
              <a:t>[Winston 1977]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D3FCD7-6210-37CE-AC27-BD0CFCA763F5}"/>
              </a:ext>
            </a:extLst>
          </p:cNvPr>
          <p:cNvSpPr txBox="1"/>
          <p:nvPr/>
        </p:nvSpPr>
        <p:spPr>
          <a:xfrm>
            <a:off x="14274995" y="8115300"/>
            <a:ext cx="2578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77"/>
              </a:rPr>
              <a:t>[Weber 1978]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B50DD0-6C13-E680-F31F-84E8BAB2DDE9}"/>
              </a:ext>
            </a:extLst>
          </p:cNvPr>
          <p:cNvSpPr txBox="1"/>
          <p:nvPr/>
        </p:nvSpPr>
        <p:spPr>
          <a:xfrm>
            <a:off x="11831327" y="6184881"/>
            <a:ext cx="4830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Montserrat SemiBold" pitchFamily="2" charset="77"/>
              </a:rPr>
              <a:t>Join-the-Shortest Queue (JSQ) </a:t>
            </a:r>
            <a:r>
              <a:rPr lang="en-US" sz="2400" b="1" dirty="0">
                <a:solidFill>
                  <a:srgbClr val="FF0000"/>
                </a:solidFill>
                <a:latin typeface="Montserrat SemiBold" pitchFamily="2" charset="77"/>
              </a:rPr>
              <a:t>maximizes</a:t>
            </a:r>
            <a:r>
              <a:rPr lang="en-US" sz="2400" b="1" dirty="0">
                <a:latin typeface="Montserrat SemiBold" pitchFamily="2" charset="77"/>
              </a:rPr>
              <a:t> the number of customers served </a:t>
            </a:r>
          </a:p>
        </p:txBody>
      </p:sp>
      <p:sp>
        <p:nvSpPr>
          <p:cNvPr id="34" name="Freeform 3">
            <a:extLst>
              <a:ext uri="{FF2B5EF4-FFF2-40B4-BE49-F238E27FC236}">
                <a16:creationId xmlns:a16="http://schemas.microsoft.com/office/drawing/2014/main" id="{46370719-FC02-E312-767B-5297BFB032EB}"/>
              </a:ext>
            </a:extLst>
          </p:cNvPr>
          <p:cNvSpPr/>
          <p:nvPr/>
        </p:nvSpPr>
        <p:spPr>
          <a:xfrm>
            <a:off x="11644412" y="3704101"/>
            <a:ext cx="5099517" cy="832707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B17FFF-F773-F8B1-C3EB-5F4646970FDC}"/>
              </a:ext>
            </a:extLst>
          </p:cNvPr>
          <p:cNvSpPr txBox="1"/>
          <p:nvPr/>
        </p:nvSpPr>
        <p:spPr>
          <a:xfrm>
            <a:off x="11516207" y="3086101"/>
            <a:ext cx="4726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Montserrat SemiBold" pitchFamily="2" charset="77"/>
              </a:rPr>
              <a:t>Throughput Optimality: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2861C85-8109-038E-C0A5-8432BF5D5862}"/>
                  </a:ext>
                </a:extLst>
              </p:cNvPr>
              <p:cNvSpPr txBox="1"/>
              <p:nvPr/>
            </p:nvSpPr>
            <p:spPr>
              <a:xfrm>
                <a:off x="12928597" y="3851009"/>
                <a:ext cx="2692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latin typeface="Montserrat SemiBold" pitchFamily="2" charset="77"/>
                  </a:rPr>
                  <a:t>Stable: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800" dirty="0">
                  <a:latin typeface="Montserrat SemiBold" pitchFamily="2" charset="77"/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2861C85-8109-038E-C0A5-8432BF5D5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8597" y="3851009"/>
                <a:ext cx="2692795" cy="523220"/>
              </a:xfrm>
              <a:prstGeom prst="rect">
                <a:avLst/>
              </a:prstGeom>
              <a:blipFill>
                <a:blip r:embed="rId10"/>
                <a:stretch>
                  <a:fillRect l="-4695" t="-11905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8">
            <a:extLst>
              <a:ext uri="{FF2B5EF4-FFF2-40B4-BE49-F238E27FC236}">
                <a16:creationId xmlns:a16="http://schemas.microsoft.com/office/drawing/2014/main" id="{94368CDF-5058-6407-513A-45143FB6CFE5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JOIN-THE-SHORTEST QUEUE	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9639F0E3-679E-A5B9-F253-D44B6F51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78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16395" y="942975"/>
            <a:ext cx="1772876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200"/>
              </a:lnSpc>
              <a:spcBef>
                <a:spcPct val="0"/>
              </a:spcBef>
            </a:pPr>
            <a:r>
              <a:rPr lang="en-US" sz="4400" spc="742" dirty="0">
                <a:solidFill>
                  <a:srgbClr val="2B2C30"/>
                </a:solidFill>
                <a:latin typeface="Public Sans Bold"/>
              </a:rPr>
              <a:t>JOIN-THE-SHORTEST QUEUE: </a:t>
            </a:r>
            <a:r>
              <a:rPr lang="en-US" sz="4400" spc="742" dirty="0">
                <a:solidFill>
                  <a:srgbClr val="C00000"/>
                </a:solidFill>
                <a:latin typeface="Public Sans Bold"/>
              </a:rPr>
              <a:t>LARGE SCALE </a:t>
            </a:r>
          </a:p>
        </p:txBody>
      </p:sp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FE648F-4A53-4B76-9BD0-44DD8E11139A}"/>
              </a:ext>
            </a:extLst>
          </p:cNvPr>
          <p:cNvGrpSpPr/>
          <p:nvPr/>
        </p:nvGrpSpPr>
        <p:grpSpPr>
          <a:xfrm>
            <a:off x="5102853" y="2195870"/>
            <a:ext cx="8082278" cy="7062430"/>
            <a:chOff x="4045342" y="2195870"/>
            <a:chExt cx="8082278" cy="70624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EFCB8FF-8DBA-76FB-12E5-55699A07700F}"/>
                </a:ext>
              </a:extLst>
            </p:cNvPr>
            <p:cNvSpPr/>
            <p:nvPr/>
          </p:nvSpPr>
          <p:spPr>
            <a:xfrm>
              <a:off x="4902262" y="8421666"/>
              <a:ext cx="646716" cy="573414"/>
            </a:xfrm>
            <a:prstGeom prst="rect">
              <a:avLst/>
            </a:prstGeom>
            <a:solidFill>
              <a:srgbClr val="FF91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4AA53AC-7B11-BDFF-489B-964C3126ED6F}"/>
                </a:ext>
              </a:extLst>
            </p:cNvPr>
            <p:cNvSpPr/>
            <p:nvPr/>
          </p:nvSpPr>
          <p:spPr>
            <a:xfrm rot="18900000">
              <a:off x="4045342" y="5417826"/>
              <a:ext cx="8082278" cy="82942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FF914D"/>
                </a:gs>
                <a:gs pos="100000">
                  <a:srgbClr val="FF914D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utoShape 3">
              <a:extLst>
                <a:ext uri="{FF2B5EF4-FFF2-40B4-BE49-F238E27FC236}">
                  <a16:creationId xmlns:a16="http://schemas.microsoft.com/office/drawing/2014/main" id="{0C955FAD-F4F0-EC94-AB56-025FCE2F1A89}"/>
                </a:ext>
              </a:extLst>
            </p:cNvPr>
            <p:cNvSpPr/>
            <p:nvPr/>
          </p:nvSpPr>
          <p:spPr>
            <a:xfrm>
              <a:off x="4375317" y="9013986"/>
              <a:ext cx="7731875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AutoShape 4">
              <a:extLst>
                <a:ext uri="{FF2B5EF4-FFF2-40B4-BE49-F238E27FC236}">
                  <a16:creationId xmlns:a16="http://schemas.microsoft.com/office/drawing/2014/main" id="{A724EE6F-D20B-96DD-83F1-3EDE5AB5DBC4}"/>
                </a:ext>
              </a:extLst>
            </p:cNvPr>
            <p:cNvSpPr/>
            <p:nvPr/>
          </p:nvSpPr>
          <p:spPr>
            <a:xfrm>
              <a:off x="4902261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41BF4B86-1DD8-C037-7AAC-86ED06F58BBC}"/>
                </a:ext>
              </a:extLst>
            </p:cNvPr>
            <p:cNvSpPr/>
            <p:nvPr/>
          </p:nvSpPr>
          <p:spPr>
            <a:xfrm flipV="1">
              <a:off x="4896681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9">
              <a:extLst>
                <a:ext uri="{FF2B5EF4-FFF2-40B4-BE49-F238E27FC236}">
                  <a16:creationId xmlns:a16="http://schemas.microsoft.com/office/drawing/2014/main" id="{DF7B8B77-3A2C-9693-6938-DE0DF713D0D0}"/>
                </a:ext>
              </a:extLst>
            </p:cNvPr>
            <p:cNvSpPr/>
            <p:nvPr/>
          </p:nvSpPr>
          <p:spPr>
            <a:xfrm flipH="1" flipV="1">
              <a:off x="9648857" y="55270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AutoShape 9">
              <a:extLst>
                <a:ext uri="{FF2B5EF4-FFF2-40B4-BE49-F238E27FC236}">
                  <a16:creationId xmlns:a16="http://schemas.microsoft.com/office/drawing/2014/main" id="{B06402A8-83B3-1FDA-E46E-59569450942F}"/>
                </a:ext>
              </a:extLst>
            </p:cNvPr>
            <p:cNvSpPr/>
            <p:nvPr/>
          </p:nvSpPr>
          <p:spPr>
            <a:xfrm flipH="1" flipV="1">
              <a:off x="10053529" y="511006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AutoShape 9">
              <a:extLst>
                <a:ext uri="{FF2B5EF4-FFF2-40B4-BE49-F238E27FC236}">
                  <a16:creationId xmlns:a16="http://schemas.microsoft.com/office/drawing/2014/main" id="{625BC617-0FEA-D6F6-FC4F-8968FD501E17}"/>
                </a:ext>
              </a:extLst>
            </p:cNvPr>
            <p:cNvSpPr/>
            <p:nvPr/>
          </p:nvSpPr>
          <p:spPr>
            <a:xfrm flipH="1" flipV="1">
              <a:off x="10470891" y="4681282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AutoShape 9">
              <a:extLst>
                <a:ext uri="{FF2B5EF4-FFF2-40B4-BE49-F238E27FC236}">
                  <a16:creationId xmlns:a16="http://schemas.microsoft.com/office/drawing/2014/main" id="{6885BD07-39E8-FED8-8B06-10FB8EEF4F2C}"/>
                </a:ext>
              </a:extLst>
            </p:cNvPr>
            <p:cNvSpPr/>
            <p:nvPr/>
          </p:nvSpPr>
          <p:spPr>
            <a:xfrm flipH="1" flipV="1">
              <a:off x="10875563" y="42642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E55F3A12-C189-9139-36EE-7C4CC82EA4ED}"/>
                </a:ext>
              </a:extLst>
            </p:cNvPr>
            <p:cNvSpPr/>
            <p:nvPr/>
          </p:nvSpPr>
          <p:spPr>
            <a:xfrm flipH="1" flipV="1">
              <a:off x="8051370" y="71860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AutoShape 9">
              <a:extLst>
                <a:ext uri="{FF2B5EF4-FFF2-40B4-BE49-F238E27FC236}">
                  <a16:creationId xmlns:a16="http://schemas.microsoft.com/office/drawing/2014/main" id="{443304D8-9AA7-66D0-F969-CA8D828FD3AB}"/>
                </a:ext>
              </a:extLst>
            </p:cNvPr>
            <p:cNvSpPr/>
            <p:nvPr/>
          </p:nvSpPr>
          <p:spPr>
            <a:xfrm flipH="1" flipV="1">
              <a:off x="8456042" y="6769001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AutoShape 9">
              <a:extLst>
                <a:ext uri="{FF2B5EF4-FFF2-40B4-BE49-F238E27FC236}">
                  <a16:creationId xmlns:a16="http://schemas.microsoft.com/office/drawing/2014/main" id="{C63A283C-8FE0-D27E-F4B7-21D2B16F3BF0}"/>
                </a:ext>
              </a:extLst>
            </p:cNvPr>
            <p:cNvSpPr/>
            <p:nvPr/>
          </p:nvSpPr>
          <p:spPr>
            <a:xfrm flipH="1" flipV="1">
              <a:off x="8873404" y="634021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C68D1EF6-3FE1-6D7D-E86B-DD6FEE37BC0B}"/>
                </a:ext>
              </a:extLst>
            </p:cNvPr>
            <p:cNvSpPr/>
            <p:nvPr/>
          </p:nvSpPr>
          <p:spPr>
            <a:xfrm flipH="1" flipV="1">
              <a:off x="9278076" y="59232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D5B8602-B709-42BF-0491-B129F0FCC1FE}"/>
                </a:ext>
              </a:extLst>
            </p:cNvPr>
            <p:cNvGrpSpPr/>
            <p:nvPr/>
          </p:nvGrpSpPr>
          <p:grpSpPr>
            <a:xfrm rot="5400000" flipH="1">
              <a:off x="5678299" y="2242320"/>
              <a:ext cx="3872206" cy="3779306"/>
              <a:chOff x="10644132" y="5792556"/>
              <a:chExt cx="3872206" cy="3779306"/>
            </a:xfrm>
          </p:grpSpPr>
          <p:sp>
            <p:nvSpPr>
              <p:cNvPr id="86" name="AutoShape 9">
                <a:extLst>
                  <a:ext uri="{FF2B5EF4-FFF2-40B4-BE49-F238E27FC236}">
                    <a16:creationId xmlns:a16="http://schemas.microsoft.com/office/drawing/2014/main" id="{37BA980D-6E1D-B59B-CFFD-361EC961CBBC}"/>
                  </a:ext>
                </a:extLst>
              </p:cNvPr>
              <p:cNvSpPr/>
              <p:nvPr/>
            </p:nvSpPr>
            <p:spPr>
              <a:xfrm flipH="1" flipV="1">
                <a:off x="12241619" y="70553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AutoShape 9">
                <a:extLst>
                  <a:ext uri="{FF2B5EF4-FFF2-40B4-BE49-F238E27FC236}">
                    <a16:creationId xmlns:a16="http://schemas.microsoft.com/office/drawing/2014/main" id="{D880AF10-1859-DC99-8C11-E0E6C97058C7}"/>
                  </a:ext>
                </a:extLst>
              </p:cNvPr>
              <p:cNvSpPr/>
              <p:nvPr/>
            </p:nvSpPr>
            <p:spPr>
              <a:xfrm flipH="1" flipV="1">
                <a:off x="12646291" y="663834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AutoShape 9">
                <a:extLst>
                  <a:ext uri="{FF2B5EF4-FFF2-40B4-BE49-F238E27FC236}">
                    <a16:creationId xmlns:a16="http://schemas.microsoft.com/office/drawing/2014/main" id="{FD3D50B9-8A15-1EED-4A5F-FBC264C2F041}"/>
                  </a:ext>
                </a:extLst>
              </p:cNvPr>
              <p:cNvSpPr/>
              <p:nvPr/>
            </p:nvSpPr>
            <p:spPr>
              <a:xfrm flipH="1" flipV="1">
                <a:off x="13063653" y="6209563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AutoShape 9">
                <a:extLst>
                  <a:ext uri="{FF2B5EF4-FFF2-40B4-BE49-F238E27FC236}">
                    <a16:creationId xmlns:a16="http://schemas.microsoft.com/office/drawing/2014/main" id="{BF803E6A-9FAF-8230-C9B5-77742578BD22}"/>
                  </a:ext>
                </a:extLst>
              </p:cNvPr>
              <p:cNvSpPr/>
              <p:nvPr/>
            </p:nvSpPr>
            <p:spPr>
              <a:xfrm flipH="1" flipV="1">
                <a:off x="13468325" y="57925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AutoShape 9">
                <a:extLst>
                  <a:ext uri="{FF2B5EF4-FFF2-40B4-BE49-F238E27FC236}">
                    <a16:creationId xmlns:a16="http://schemas.microsoft.com/office/drawing/2014/main" id="{C4BDAEB9-BA05-72ED-06FF-9A078F689A84}"/>
                  </a:ext>
                </a:extLst>
              </p:cNvPr>
              <p:cNvSpPr/>
              <p:nvPr/>
            </p:nvSpPr>
            <p:spPr>
              <a:xfrm flipH="1" flipV="1">
                <a:off x="10644132" y="87142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AutoShape 9">
                <a:extLst>
                  <a:ext uri="{FF2B5EF4-FFF2-40B4-BE49-F238E27FC236}">
                    <a16:creationId xmlns:a16="http://schemas.microsoft.com/office/drawing/2014/main" id="{F036F622-89C7-025C-C91F-7D8E64A055D7}"/>
                  </a:ext>
                </a:extLst>
              </p:cNvPr>
              <p:cNvSpPr/>
              <p:nvPr/>
            </p:nvSpPr>
            <p:spPr>
              <a:xfrm flipH="1" flipV="1">
                <a:off x="11048804" y="8297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AutoShape 9">
                <a:extLst>
                  <a:ext uri="{FF2B5EF4-FFF2-40B4-BE49-F238E27FC236}">
                    <a16:creationId xmlns:a16="http://schemas.microsoft.com/office/drawing/2014/main" id="{83030FCE-EA18-C6B6-01D4-0075D4CB9610}"/>
                  </a:ext>
                </a:extLst>
              </p:cNvPr>
              <p:cNvSpPr/>
              <p:nvPr/>
            </p:nvSpPr>
            <p:spPr>
              <a:xfrm flipH="1" flipV="1">
                <a:off x="11466166" y="786849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AutoShape 9">
                <a:extLst>
                  <a:ext uri="{FF2B5EF4-FFF2-40B4-BE49-F238E27FC236}">
                    <a16:creationId xmlns:a16="http://schemas.microsoft.com/office/drawing/2014/main" id="{7A9DDF48-4C82-BED8-0DC7-58766438311B}"/>
                  </a:ext>
                </a:extLst>
              </p:cNvPr>
              <p:cNvSpPr/>
              <p:nvPr/>
            </p:nvSpPr>
            <p:spPr>
              <a:xfrm flipH="1" flipV="1">
                <a:off x="11870838" y="74514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79E09F4-B4B0-6D10-146D-94B80A0895EF}"/>
                </a:ext>
              </a:extLst>
            </p:cNvPr>
            <p:cNvGrpSpPr/>
            <p:nvPr/>
          </p:nvGrpSpPr>
          <p:grpSpPr>
            <a:xfrm>
              <a:off x="4864275" y="3029684"/>
              <a:ext cx="6156842" cy="5916194"/>
              <a:chOff x="4864275" y="5507602"/>
              <a:chExt cx="3578132" cy="3438276"/>
            </a:xfrm>
          </p:grpSpPr>
          <p:sp>
            <p:nvSpPr>
              <p:cNvPr id="84" name="AutoShape 5">
                <a:extLst>
                  <a:ext uri="{FF2B5EF4-FFF2-40B4-BE49-F238E27FC236}">
                    <a16:creationId xmlns:a16="http://schemas.microsoft.com/office/drawing/2014/main" id="{D88A2793-B452-F5EF-9E2C-8BCF569EA4E1}"/>
                  </a:ext>
                </a:extLst>
              </p:cNvPr>
              <p:cNvSpPr/>
              <p:nvPr/>
            </p:nvSpPr>
            <p:spPr>
              <a:xfrm flipV="1">
                <a:off x="5281643" y="5785114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AutoShape 5">
                <a:extLst>
                  <a:ext uri="{FF2B5EF4-FFF2-40B4-BE49-F238E27FC236}">
                    <a16:creationId xmlns:a16="http://schemas.microsoft.com/office/drawing/2014/main" id="{6023C1D7-9D3F-C268-180C-AC9414E0A208}"/>
                  </a:ext>
                </a:extLst>
              </p:cNvPr>
              <p:cNvSpPr/>
              <p:nvPr/>
            </p:nvSpPr>
            <p:spPr>
              <a:xfrm flipV="1">
                <a:off x="4864275" y="5507602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" name="Slide Number Placeholder 16">
            <a:extLst>
              <a:ext uri="{FF2B5EF4-FFF2-40B4-BE49-F238E27FC236}">
                <a16:creationId xmlns:a16="http://schemas.microsoft.com/office/drawing/2014/main" id="{0D6B6E84-72CA-C6CB-9823-6F94675D4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48780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16395" y="942975"/>
            <a:ext cx="1772876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200"/>
              </a:lnSpc>
              <a:spcBef>
                <a:spcPct val="0"/>
              </a:spcBef>
            </a:pPr>
            <a:r>
              <a:rPr lang="en-US" sz="4400" spc="742" dirty="0">
                <a:solidFill>
                  <a:srgbClr val="2B2C30"/>
                </a:solidFill>
                <a:latin typeface="Public Sans Bold"/>
              </a:rPr>
              <a:t>JOIN-THE-SHORTEST QUEUE: </a:t>
            </a:r>
            <a:r>
              <a:rPr lang="en-US" sz="4400" spc="742" dirty="0">
                <a:solidFill>
                  <a:srgbClr val="C00000"/>
                </a:solidFill>
                <a:latin typeface="Public Sans Bold"/>
              </a:rPr>
              <a:t>LARGE SCALE </a:t>
            </a:r>
          </a:p>
        </p:txBody>
      </p:sp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FE648F-4A53-4B76-9BD0-44DD8E11139A}"/>
              </a:ext>
            </a:extLst>
          </p:cNvPr>
          <p:cNvGrpSpPr/>
          <p:nvPr/>
        </p:nvGrpSpPr>
        <p:grpSpPr>
          <a:xfrm rot="2700000">
            <a:off x="5102853" y="2195870"/>
            <a:ext cx="8082278" cy="7062430"/>
            <a:chOff x="4045342" y="2195870"/>
            <a:chExt cx="8082278" cy="70624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EFCB8FF-8DBA-76FB-12E5-55699A07700F}"/>
                </a:ext>
              </a:extLst>
            </p:cNvPr>
            <p:cNvSpPr/>
            <p:nvPr/>
          </p:nvSpPr>
          <p:spPr>
            <a:xfrm>
              <a:off x="4902262" y="8421666"/>
              <a:ext cx="646716" cy="573414"/>
            </a:xfrm>
            <a:prstGeom prst="rect">
              <a:avLst/>
            </a:prstGeom>
            <a:solidFill>
              <a:srgbClr val="FF91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4AA53AC-7B11-BDFF-489B-964C3126ED6F}"/>
                </a:ext>
              </a:extLst>
            </p:cNvPr>
            <p:cNvSpPr/>
            <p:nvPr/>
          </p:nvSpPr>
          <p:spPr>
            <a:xfrm rot="18900000">
              <a:off x="4045342" y="5417826"/>
              <a:ext cx="8082278" cy="829423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FF914D"/>
                </a:gs>
                <a:gs pos="100000">
                  <a:srgbClr val="FF914D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utoShape 3">
              <a:extLst>
                <a:ext uri="{FF2B5EF4-FFF2-40B4-BE49-F238E27FC236}">
                  <a16:creationId xmlns:a16="http://schemas.microsoft.com/office/drawing/2014/main" id="{0C955FAD-F4F0-EC94-AB56-025FCE2F1A89}"/>
                </a:ext>
              </a:extLst>
            </p:cNvPr>
            <p:cNvSpPr/>
            <p:nvPr/>
          </p:nvSpPr>
          <p:spPr>
            <a:xfrm>
              <a:off x="4375317" y="9013986"/>
              <a:ext cx="7731875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AutoShape 4">
              <a:extLst>
                <a:ext uri="{FF2B5EF4-FFF2-40B4-BE49-F238E27FC236}">
                  <a16:creationId xmlns:a16="http://schemas.microsoft.com/office/drawing/2014/main" id="{A724EE6F-D20B-96DD-83F1-3EDE5AB5DBC4}"/>
                </a:ext>
              </a:extLst>
            </p:cNvPr>
            <p:cNvSpPr/>
            <p:nvPr/>
          </p:nvSpPr>
          <p:spPr>
            <a:xfrm>
              <a:off x="4902261" y="2594892"/>
              <a:ext cx="0" cy="6663408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41BF4B86-1DD8-C037-7AAC-86ED06F58BBC}"/>
                </a:ext>
              </a:extLst>
            </p:cNvPr>
            <p:cNvSpPr/>
            <p:nvPr/>
          </p:nvSpPr>
          <p:spPr>
            <a:xfrm flipV="1">
              <a:off x="4896681" y="2781300"/>
              <a:ext cx="6204861" cy="6204861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9">
              <a:extLst>
                <a:ext uri="{FF2B5EF4-FFF2-40B4-BE49-F238E27FC236}">
                  <a16:creationId xmlns:a16="http://schemas.microsoft.com/office/drawing/2014/main" id="{DF7B8B77-3A2C-9693-6938-DE0DF713D0D0}"/>
                </a:ext>
              </a:extLst>
            </p:cNvPr>
            <p:cNvSpPr/>
            <p:nvPr/>
          </p:nvSpPr>
          <p:spPr>
            <a:xfrm flipH="1" flipV="1">
              <a:off x="9648857" y="55270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AutoShape 9">
              <a:extLst>
                <a:ext uri="{FF2B5EF4-FFF2-40B4-BE49-F238E27FC236}">
                  <a16:creationId xmlns:a16="http://schemas.microsoft.com/office/drawing/2014/main" id="{B06402A8-83B3-1FDA-E46E-59569450942F}"/>
                </a:ext>
              </a:extLst>
            </p:cNvPr>
            <p:cNvSpPr/>
            <p:nvPr/>
          </p:nvSpPr>
          <p:spPr>
            <a:xfrm flipH="1" flipV="1">
              <a:off x="10053529" y="511006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AutoShape 9">
              <a:extLst>
                <a:ext uri="{FF2B5EF4-FFF2-40B4-BE49-F238E27FC236}">
                  <a16:creationId xmlns:a16="http://schemas.microsoft.com/office/drawing/2014/main" id="{625BC617-0FEA-D6F6-FC4F-8968FD501E17}"/>
                </a:ext>
              </a:extLst>
            </p:cNvPr>
            <p:cNvSpPr/>
            <p:nvPr/>
          </p:nvSpPr>
          <p:spPr>
            <a:xfrm flipH="1" flipV="1">
              <a:off x="10470891" y="4681282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AutoShape 9">
              <a:extLst>
                <a:ext uri="{FF2B5EF4-FFF2-40B4-BE49-F238E27FC236}">
                  <a16:creationId xmlns:a16="http://schemas.microsoft.com/office/drawing/2014/main" id="{6885BD07-39E8-FED8-8B06-10FB8EEF4F2C}"/>
                </a:ext>
              </a:extLst>
            </p:cNvPr>
            <p:cNvSpPr/>
            <p:nvPr/>
          </p:nvSpPr>
          <p:spPr>
            <a:xfrm flipH="1" flipV="1">
              <a:off x="10875563" y="426427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AutoShape 9">
              <a:extLst>
                <a:ext uri="{FF2B5EF4-FFF2-40B4-BE49-F238E27FC236}">
                  <a16:creationId xmlns:a16="http://schemas.microsoft.com/office/drawing/2014/main" id="{E55F3A12-C189-9139-36EE-7C4CC82EA4ED}"/>
                </a:ext>
              </a:extLst>
            </p:cNvPr>
            <p:cNvSpPr/>
            <p:nvPr/>
          </p:nvSpPr>
          <p:spPr>
            <a:xfrm flipH="1" flipV="1">
              <a:off x="8051370" y="71860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AutoShape 9">
              <a:extLst>
                <a:ext uri="{FF2B5EF4-FFF2-40B4-BE49-F238E27FC236}">
                  <a16:creationId xmlns:a16="http://schemas.microsoft.com/office/drawing/2014/main" id="{443304D8-9AA7-66D0-F969-CA8D828FD3AB}"/>
                </a:ext>
              </a:extLst>
            </p:cNvPr>
            <p:cNvSpPr/>
            <p:nvPr/>
          </p:nvSpPr>
          <p:spPr>
            <a:xfrm flipH="1" flipV="1">
              <a:off x="8456042" y="6769001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AutoShape 9">
              <a:extLst>
                <a:ext uri="{FF2B5EF4-FFF2-40B4-BE49-F238E27FC236}">
                  <a16:creationId xmlns:a16="http://schemas.microsoft.com/office/drawing/2014/main" id="{C63A283C-8FE0-D27E-F4B7-21D2B16F3BF0}"/>
                </a:ext>
              </a:extLst>
            </p:cNvPr>
            <p:cNvSpPr/>
            <p:nvPr/>
          </p:nvSpPr>
          <p:spPr>
            <a:xfrm flipH="1" flipV="1">
              <a:off x="8873404" y="6340215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C68D1EF6-3FE1-6D7D-E86B-DD6FEE37BC0B}"/>
                </a:ext>
              </a:extLst>
            </p:cNvPr>
            <p:cNvSpPr/>
            <p:nvPr/>
          </p:nvSpPr>
          <p:spPr>
            <a:xfrm flipH="1" flipV="1">
              <a:off x="9278076" y="5923208"/>
              <a:ext cx="1048013" cy="857573"/>
            </a:xfrm>
            <a:prstGeom prst="line">
              <a:avLst/>
            </a:prstGeom>
            <a:ln w="38100" cap="flat">
              <a:solidFill>
                <a:schemeClr val="accent3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D5B8602-B709-42BF-0491-B129F0FCC1FE}"/>
                </a:ext>
              </a:extLst>
            </p:cNvPr>
            <p:cNvGrpSpPr/>
            <p:nvPr/>
          </p:nvGrpSpPr>
          <p:grpSpPr>
            <a:xfrm rot="5400000" flipH="1">
              <a:off x="5678299" y="2242320"/>
              <a:ext cx="3872206" cy="3779306"/>
              <a:chOff x="10644132" y="5792556"/>
              <a:chExt cx="3872206" cy="3779306"/>
            </a:xfrm>
          </p:grpSpPr>
          <p:sp>
            <p:nvSpPr>
              <p:cNvPr id="86" name="AutoShape 9">
                <a:extLst>
                  <a:ext uri="{FF2B5EF4-FFF2-40B4-BE49-F238E27FC236}">
                    <a16:creationId xmlns:a16="http://schemas.microsoft.com/office/drawing/2014/main" id="{37BA980D-6E1D-B59B-CFFD-361EC961CBBC}"/>
                  </a:ext>
                </a:extLst>
              </p:cNvPr>
              <p:cNvSpPr/>
              <p:nvPr/>
            </p:nvSpPr>
            <p:spPr>
              <a:xfrm flipH="1" flipV="1">
                <a:off x="12241619" y="70553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AutoShape 9">
                <a:extLst>
                  <a:ext uri="{FF2B5EF4-FFF2-40B4-BE49-F238E27FC236}">
                    <a16:creationId xmlns:a16="http://schemas.microsoft.com/office/drawing/2014/main" id="{D880AF10-1859-DC99-8C11-E0E6C97058C7}"/>
                  </a:ext>
                </a:extLst>
              </p:cNvPr>
              <p:cNvSpPr/>
              <p:nvPr/>
            </p:nvSpPr>
            <p:spPr>
              <a:xfrm flipH="1" flipV="1">
                <a:off x="12646291" y="663834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AutoShape 9">
                <a:extLst>
                  <a:ext uri="{FF2B5EF4-FFF2-40B4-BE49-F238E27FC236}">
                    <a16:creationId xmlns:a16="http://schemas.microsoft.com/office/drawing/2014/main" id="{FD3D50B9-8A15-1EED-4A5F-FBC264C2F041}"/>
                  </a:ext>
                </a:extLst>
              </p:cNvPr>
              <p:cNvSpPr/>
              <p:nvPr/>
            </p:nvSpPr>
            <p:spPr>
              <a:xfrm flipH="1" flipV="1">
                <a:off x="13063653" y="6209563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AutoShape 9">
                <a:extLst>
                  <a:ext uri="{FF2B5EF4-FFF2-40B4-BE49-F238E27FC236}">
                    <a16:creationId xmlns:a16="http://schemas.microsoft.com/office/drawing/2014/main" id="{BF803E6A-9FAF-8230-C9B5-77742578BD22}"/>
                  </a:ext>
                </a:extLst>
              </p:cNvPr>
              <p:cNvSpPr/>
              <p:nvPr/>
            </p:nvSpPr>
            <p:spPr>
              <a:xfrm flipH="1" flipV="1">
                <a:off x="13468325" y="579255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AutoShape 9">
                <a:extLst>
                  <a:ext uri="{FF2B5EF4-FFF2-40B4-BE49-F238E27FC236}">
                    <a16:creationId xmlns:a16="http://schemas.microsoft.com/office/drawing/2014/main" id="{C4BDAEB9-BA05-72ED-06FF-9A078F689A84}"/>
                  </a:ext>
                </a:extLst>
              </p:cNvPr>
              <p:cNvSpPr/>
              <p:nvPr/>
            </p:nvSpPr>
            <p:spPr>
              <a:xfrm flipH="1" flipV="1">
                <a:off x="10644132" y="87142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AutoShape 9">
                <a:extLst>
                  <a:ext uri="{FF2B5EF4-FFF2-40B4-BE49-F238E27FC236}">
                    <a16:creationId xmlns:a16="http://schemas.microsoft.com/office/drawing/2014/main" id="{F036F622-89C7-025C-C91F-7D8E64A055D7}"/>
                  </a:ext>
                </a:extLst>
              </p:cNvPr>
              <p:cNvSpPr/>
              <p:nvPr/>
            </p:nvSpPr>
            <p:spPr>
              <a:xfrm flipH="1" flipV="1">
                <a:off x="11048804" y="8297282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AutoShape 9">
                <a:extLst>
                  <a:ext uri="{FF2B5EF4-FFF2-40B4-BE49-F238E27FC236}">
                    <a16:creationId xmlns:a16="http://schemas.microsoft.com/office/drawing/2014/main" id="{83030FCE-EA18-C6B6-01D4-0075D4CB9610}"/>
                  </a:ext>
                </a:extLst>
              </p:cNvPr>
              <p:cNvSpPr/>
              <p:nvPr/>
            </p:nvSpPr>
            <p:spPr>
              <a:xfrm flipH="1" flipV="1">
                <a:off x="11466166" y="7868496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AutoShape 9">
                <a:extLst>
                  <a:ext uri="{FF2B5EF4-FFF2-40B4-BE49-F238E27FC236}">
                    <a16:creationId xmlns:a16="http://schemas.microsoft.com/office/drawing/2014/main" id="{7A9DDF48-4C82-BED8-0DC7-58766438311B}"/>
                  </a:ext>
                </a:extLst>
              </p:cNvPr>
              <p:cNvSpPr/>
              <p:nvPr/>
            </p:nvSpPr>
            <p:spPr>
              <a:xfrm flipH="1" flipV="1">
                <a:off x="11870838" y="7451489"/>
                <a:ext cx="1048013" cy="857573"/>
              </a:xfrm>
              <a:prstGeom prst="line">
                <a:avLst/>
              </a:prstGeom>
              <a:ln w="38100" cap="flat">
                <a:solidFill>
                  <a:schemeClr val="accent3">
                    <a:lumMod val="50000"/>
                  </a:schemeClr>
                </a:solidFill>
                <a:prstDash val="solid"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79E09F4-B4B0-6D10-146D-94B80A0895EF}"/>
                </a:ext>
              </a:extLst>
            </p:cNvPr>
            <p:cNvGrpSpPr/>
            <p:nvPr/>
          </p:nvGrpSpPr>
          <p:grpSpPr>
            <a:xfrm>
              <a:off x="4864275" y="3029684"/>
              <a:ext cx="6156842" cy="5916194"/>
              <a:chOff x="4864275" y="5507602"/>
              <a:chExt cx="3578132" cy="3438276"/>
            </a:xfrm>
          </p:grpSpPr>
          <p:sp>
            <p:nvSpPr>
              <p:cNvPr id="84" name="AutoShape 5">
                <a:extLst>
                  <a:ext uri="{FF2B5EF4-FFF2-40B4-BE49-F238E27FC236}">
                    <a16:creationId xmlns:a16="http://schemas.microsoft.com/office/drawing/2014/main" id="{D88A2793-B452-F5EF-9E2C-8BCF569EA4E1}"/>
                  </a:ext>
                </a:extLst>
              </p:cNvPr>
              <p:cNvSpPr/>
              <p:nvPr/>
            </p:nvSpPr>
            <p:spPr>
              <a:xfrm flipV="1">
                <a:off x="5281643" y="5785114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AutoShape 5">
                <a:extLst>
                  <a:ext uri="{FF2B5EF4-FFF2-40B4-BE49-F238E27FC236}">
                    <a16:creationId xmlns:a16="http://schemas.microsoft.com/office/drawing/2014/main" id="{6023C1D7-9D3F-C268-180C-AC9414E0A208}"/>
                  </a:ext>
                </a:extLst>
              </p:cNvPr>
              <p:cNvSpPr/>
              <p:nvPr/>
            </p:nvSpPr>
            <p:spPr>
              <a:xfrm flipV="1">
                <a:off x="4864275" y="5507602"/>
                <a:ext cx="3160764" cy="3160764"/>
              </a:xfrm>
              <a:prstGeom prst="line">
                <a:avLst/>
              </a:prstGeom>
              <a:ln w="38100" cap="flat">
                <a:solidFill>
                  <a:schemeClr val="tx2">
                    <a:lumMod val="75000"/>
                  </a:schemeClr>
                </a:solidFill>
                <a:prstDash val="sysDash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" name="Slide Number Placeholder 16">
            <a:extLst>
              <a:ext uri="{FF2B5EF4-FFF2-40B4-BE49-F238E27FC236}">
                <a16:creationId xmlns:a16="http://schemas.microsoft.com/office/drawing/2014/main" id="{39519E08-EDFF-335E-E1F2-CDE28503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12682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extBox 38">
            <a:extLst>
              <a:ext uri="{FF2B5EF4-FFF2-40B4-BE49-F238E27FC236}">
                <a16:creationId xmlns:a16="http://schemas.microsoft.com/office/drawing/2014/main" id="{ED8E8D98-E5A2-855C-B662-D68470FC87C9}"/>
              </a:ext>
            </a:extLst>
          </p:cNvPr>
          <p:cNvSpPr txBox="1"/>
          <p:nvPr/>
        </p:nvSpPr>
        <p:spPr>
          <a:xfrm>
            <a:off x="1006871" y="759049"/>
            <a:ext cx="9051529" cy="863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TRANSFORM METHOD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E7964B-0595-C3F2-C952-D2D3AE67FE9D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E7964B-0595-C3F2-C952-D2D3AE67F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3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16">
            <a:extLst>
              <a:ext uri="{FF2B5EF4-FFF2-40B4-BE49-F238E27FC236}">
                <a16:creationId xmlns:a16="http://schemas.microsoft.com/office/drawing/2014/main" id="{EA531F67-BAC7-8EF6-060B-7030073B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349513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2DB1BF9-AE31-8CF4-FF3B-5F9AD1B49646}"/>
              </a:ext>
            </a:extLst>
          </p:cNvPr>
          <p:cNvGrpSpPr/>
          <p:nvPr/>
        </p:nvGrpSpPr>
        <p:grpSpPr>
          <a:xfrm>
            <a:off x="1727080" y="6595413"/>
            <a:ext cx="6344481" cy="269097"/>
            <a:chOff x="1600200" y="5642868"/>
            <a:chExt cx="6344481" cy="269097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BD274287-7754-3ED2-9B0B-099C34E0B104}"/>
                </a:ext>
              </a:extLst>
            </p:cNvPr>
            <p:cNvSpPr/>
            <p:nvPr/>
          </p:nvSpPr>
          <p:spPr>
            <a:xfrm rot="10800000" flipH="1" flipV="1">
              <a:off x="68778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A7C40BA4-D6F4-FB7B-26FA-96E0AF2D81BA}"/>
                </a:ext>
              </a:extLst>
            </p:cNvPr>
            <p:cNvSpPr/>
            <p:nvPr/>
          </p:nvSpPr>
          <p:spPr>
            <a:xfrm rot="10800000" flipH="1" flipV="1">
              <a:off x="68778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9AD8B6AA-6D9B-449A-8955-36B87DA8E4C7}"/>
                </a:ext>
              </a:extLst>
            </p:cNvPr>
            <p:cNvSpPr/>
            <p:nvPr/>
          </p:nvSpPr>
          <p:spPr>
            <a:xfrm rot="10800000" flipH="1" flipV="1">
              <a:off x="5624230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D3E559B9-B4C1-EB4C-BD97-5B1315A9F3EA}"/>
                </a:ext>
              </a:extLst>
            </p:cNvPr>
            <p:cNvSpPr/>
            <p:nvPr/>
          </p:nvSpPr>
          <p:spPr>
            <a:xfrm rot="10800000" flipH="1" flipV="1">
              <a:off x="5624230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296A4BE-3633-CB96-0C57-1B1E3749B0C7}"/>
                </a:ext>
              </a:extLst>
            </p:cNvPr>
            <p:cNvSpPr/>
            <p:nvPr/>
          </p:nvSpPr>
          <p:spPr>
            <a:xfrm rot="10800000" flipH="1" flipV="1">
              <a:off x="4258367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utoShape 5">
              <a:extLst>
                <a:ext uri="{FF2B5EF4-FFF2-40B4-BE49-F238E27FC236}">
                  <a16:creationId xmlns:a16="http://schemas.microsoft.com/office/drawing/2014/main" id="{3DAFECE2-B67C-9DAF-A458-FAA7BE5B8DF6}"/>
                </a:ext>
              </a:extLst>
            </p:cNvPr>
            <p:cNvSpPr/>
            <p:nvPr/>
          </p:nvSpPr>
          <p:spPr>
            <a:xfrm rot="10800000" flipH="1" flipV="1">
              <a:off x="4258367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337362D-EEAE-1A52-826B-87B582A3C968}"/>
                </a:ext>
              </a:extLst>
            </p:cNvPr>
            <p:cNvSpPr/>
            <p:nvPr/>
          </p:nvSpPr>
          <p:spPr>
            <a:xfrm rot="10800000" flipH="1" flipV="1">
              <a:off x="29154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5">
              <a:extLst>
                <a:ext uri="{FF2B5EF4-FFF2-40B4-BE49-F238E27FC236}">
                  <a16:creationId xmlns:a16="http://schemas.microsoft.com/office/drawing/2014/main" id="{DA658182-4D93-1F1C-2B3D-29B2F2708D12}"/>
                </a:ext>
              </a:extLst>
            </p:cNvPr>
            <p:cNvSpPr/>
            <p:nvPr/>
          </p:nvSpPr>
          <p:spPr>
            <a:xfrm rot="10800000" flipH="1" flipV="1">
              <a:off x="29154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5">
              <a:extLst>
                <a:ext uri="{FF2B5EF4-FFF2-40B4-BE49-F238E27FC236}">
                  <a16:creationId xmlns:a16="http://schemas.microsoft.com/office/drawing/2014/main" id="{DB26313D-A6FB-FEBE-A723-366CC52C381A}"/>
                </a:ext>
              </a:extLst>
            </p:cNvPr>
            <p:cNvSpPr/>
            <p:nvPr/>
          </p:nvSpPr>
          <p:spPr>
            <a:xfrm rot="10800000" flipH="1" flipV="1">
              <a:off x="1600200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5">
              <a:extLst>
                <a:ext uri="{FF2B5EF4-FFF2-40B4-BE49-F238E27FC236}">
                  <a16:creationId xmlns:a16="http://schemas.microsoft.com/office/drawing/2014/main" id="{860F3CC2-6A39-8CC2-E06C-A5B89A76980B}"/>
                </a:ext>
              </a:extLst>
            </p:cNvPr>
            <p:cNvSpPr/>
            <p:nvPr/>
          </p:nvSpPr>
          <p:spPr>
            <a:xfrm rot="10800000" flipH="1" flipV="1">
              <a:off x="1600200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TextBox 13">
            <a:extLst>
              <a:ext uri="{FF2B5EF4-FFF2-40B4-BE49-F238E27FC236}">
                <a16:creationId xmlns:a16="http://schemas.microsoft.com/office/drawing/2014/main" id="{AF904000-2B50-84B0-2723-43ECBF163409}"/>
              </a:ext>
            </a:extLst>
          </p:cNvPr>
          <p:cNvSpPr txBox="1"/>
          <p:nvPr/>
        </p:nvSpPr>
        <p:spPr>
          <a:xfrm>
            <a:off x="7998998" y="7111675"/>
            <a:ext cx="1616160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rgbClr val="C00000"/>
                </a:solidFill>
                <a:latin typeface="Montserrat SemiBold" pitchFamily="2" charset="77"/>
              </a:rPr>
              <a:t>Arrivals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4C1F58-A1D1-384C-43E5-F5DBEAF5F493}"/>
              </a:ext>
            </a:extLst>
          </p:cNvPr>
          <p:cNvGrpSpPr/>
          <p:nvPr/>
        </p:nvGrpSpPr>
        <p:grpSpPr>
          <a:xfrm flipH="1">
            <a:off x="2253880" y="7259423"/>
            <a:ext cx="5817681" cy="269097"/>
            <a:chOff x="2127000" y="5636402"/>
            <a:chExt cx="5817681" cy="269097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0F069F30-706D-25C8-13D1-AE651C904048}"/>
                </a:ext>
              </a:extLst>
            </p:cNvPr>
            <p:cNvSpPr/>
            <p:nvPr/>
          </p:nvSpPr>
          <p:spPr>
            <a:xfrm rot="10800000" flipH="1" flipV="1">
              <a:off x="21270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5">
              <a:extLst>
                <a:ext uri="{FF2B5EF4-FFF2-40B4-BE49-F238E27FC236}">
                  <a16:creationId xmlns:a16="http://schemas.microsoft.com/office/drawing/2014/main" id="{23A4B2CE-ADC0-132C-ED4B-51FCC73C04A2}"/>
                </a:ext>
              </a:extLst>
            </p:cNvPr>
            <p:cNvSpPr/>
            <p:nvPr/>
          </p:nvSpPr>
          <p:spPr>
            <a:xfrm rot="10800000" flipH="1" flipV="1">
              <a:off x="21270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E6BF9F53-B54E-3B3E-B623-F16234C1D10E}"/>
                </a:ext>
              </a:extLst>
            </p:cNvPr>
            <p:cNvSpPr/>
            <p:nvPr/>
          </p:nvSpPr>
          <p:spPr>
            <a:xfrm rot="10800000" flipH="1" flipV="1">
              <a:off x="3380651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5">
              <a:extLst>
                <a:ext uri="{FF2B5EF4-FFF2-40B4-BE49-F238E27FC236}">
                  <a16:creationId xmlns:a16="http://schemas.microsoft.com/office/drawing/2014/main" id="{4C1561B3-C156-0391-E117-4FF2A1DE7143}"/>
                </a:ext>
              </a:extLst>
            </p:cNvPr>
            <p:cNvSpPr/>
            <p:nvPr/>
          </p:nvSpPr>
          <p:spPr>
            <a:xfrm rot="10800000" flipH="1" flipV="1">
              <a:off x="3380651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BB52A50D-33E6-D01E-A630-3FA91E7D802F}"/>
                </a:ext>
              </a:extLst>
            </p:cNvPr>
            <p:cNvSpPr/>
            <p:nvPr/>
          </p:nvSpPr>
          <p:spPr>
            <a:xfrm rot="10800000" flipH="1" flipV="1">
              <a:off x="4746514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39DBEE65-FF0D-03AD-324C-CC937077364D}"/>
                </a:ext>
              </a:extLst>
            </p:cNvPr>
            <p:cNvSpPr/>
            <p:nvPr/>
          </p:nvSpPr>
          <p:spPr>
            <a:xfrm rot="10800000" flipH="1" flipV="1">
              <a:off x="4746514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01F0BF62-EF1E-A0D9-74F9-0FDDCA42FA98}"/>
                </a:ext>
              </a:extLst>
            </p:cNvPr>
            <p:cNvSpPr/>
            <p:nvPr/>
          </p:nvSpPr>
          <p:spPr>
            <a:xfrm rot="10800000" flipH="1" flipV="1">
              <a:off x="60894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5">
              <a:extLst>
                <a:ext uri="{FF2B5EF4-FFF2-40B4-BE49-F238E27FC236}">
                  <a16:creationId xmlns:a16="http://schemas.microsoft.com/office/drawing/2014/main" id="{292E5EDF-82C9-D140-821A-88EDB882B35C}"/>
                </a:ext>
              </a:extLst>
            </p:cNvPr>
            <p:cNvSpPr/>
            <p:nvPr/>
          </p:nvSpPr>
          <p:spPr>
            <a:xfrm rot="10800000" flipH="1" flipV="1">
              <a:off x="60894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A99A3DD1-4A0E-796B-2DF4-5BD12697A07C}"/>
                </a:ext>
              </a:extLst>
            </p:cNvPr>
            <p:cNvSpPr/>
            <p:nvPr/>
          </p:nvSpPr>
          <p:spPr>
            <a:xfrm rot="10800000" flipH="1" flipV="1">
              <a:off x="7404681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5B72C4EC-C464-5D1F-5898-293EDBECF0AD}"/>
                </a:ext>
              </a:extLst>
            </p:cNvPr>
            <p:cNvSpPr/>
            <p:nvPr/>
          </p:nvSpPr>
          <p:spPr>
            <a:xfrm rot="10800000" flipH="1" flipV="1">
              <a:off x="7404681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Box 14">
            <a:extLst>
              <a:ext uri="{FF2B5EF4-FFF2-40B4-BE49-F238E27FC236}">
                <a16:creationId xmlns:a16="http://schemas.microsoft.com/office/drawing/2014/main" id="{611EE5B7-EBAE-4842-B169-4ECF12D4C7AD}"/>
              </a:ext>
            </a:extLst>
          </p:cNvPr>
          <p:cNvSpPr txBox="1"/>
          <p:nvPr/>
        </p:nvSpPr>
        <p:spPr>
          <a:xfrm>
            <a:off x="7998998" y="6425875"/>
            <a:ext cx="1556264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Montserrat SemiBold" pitchFamily="2" charset="77"/>
              </a:rPr>
              <a:t>Service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C29964A-0D64-8202-F21E-9C3E4A006B70}"/>
              </a:ext>
            </a:extLst>
          </p:cNvPr>
          <p:cNvGrpSpPr/>
          <p:nvPr/>
        </p:nvGrpSpPr>
        <p:grpSpPr>
          <a:xfrm>
            <a:off x="11944764" y="8648700"/>
            <a:ext cx="4321614" cy="837737"/>
            <a:chOff x="11811000" y="8526239"/>
            <a:chExt cx="4321614" cy="837737"/>
          </a:xfrm>
        </p:grpSpPr>
        <p:sp>
          <p:nvSpPr>
            <p:cNvPr id="75" name="Freeform 3">
              <a:extLst>
                <a:ext uri="{FF2B5EF4-FFF2-40B4-BE49-F238E27FC236}">
                  <a16:creationId xmlns:a16="http://schemas.microsoft.com/office/drawing/2014/main" id="{52FC46A4-8BEB-465A-4070-7C4DB90C1591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B1285-ED06-D316-2A9C-8E3974B91980}"/>
                </a:ext>
              </a:extLst>
            </p:cNvPr>
            <p:cNvSpPr txBox="1"/>
            <p:nvPr/>
          </p:nvSpPr>
          <p:spPr>
            <a:xfrm>
              <a:off x="11919803" y="8683497"/>
              <a:ext cx="41040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Queueing Dynamics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extBox 38">
            <a:extLst>
              <a:ext uri="{FF2B5EF4-FFF2-40B4-BE49-F238E27FC236}">
                <a16:creationId xmlns:a16="http://schemas.microsoft.com/office/drawing/2014/main" id="{ED8E8D98-E5A2-855C-B662-D68470FC87C9}"/>
              </a:ext>
            </a:extLst>
          </p:cNvPr>
          <p:cNvSpPr txBox="1"/>
          <p:nvPr/>
        </p:nvSpPr>
        <p:spPr>
          <a:xfrm>
            <a:off x="1006870" y="759049"/>
            <a:ext cx="159095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STEP 1: CAPTURING THE SYSTEM DYNAMICS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63" name="AutoShape 18">
            <a:extLst>
              <a:ext uri="{FF2B5EF4-FFF2-40B4-BE49-F238E27FC236}">
                <a16:creationId xmlns:a16="http://schemas.microsoft.com/office/drawing/2014/main" id="{71CE246D-5275-9D60-5CFC-833F77FBA470}"/>
              </a:ext>
            </a:extLst>
          </p:cNvPr>
          <p:cNvSpPr/>
          <p:nvPr/>
        </p:nvSpPr>
        <p:spPr>
          <a:xfrm rot="5400000">
            <a:off x="9735218" y="7292674"/>
            <a:ext cx="0" cy="3579494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/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8C261E-8728-7962-5480-39A83CEB7CE0}"/>
              </a:ext>
            </a:extLst>
          </p:cNvPr>
          <p:cNvGrpSpPr/>
          <p:nvPr/>
        </p:nvGrpSpPr>
        <p:grpSpPr>
          <a:xfrm>
            <a:off x="12044946" y="6379808"/>
            <a:ext cx="4392889" cy="2035967"/>
            <a:chOff x="13102575" y="6092107"/>
            <a:chExt cx="4392889" cy="203596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FFD03D6-9B7B-E2A2-11EA-4B887B94CFA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763F5B-9491-92CD-5136-977A67664CAD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6205E2B-7C6C-840D-8740-779B6F0F8A8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0F675BB-293C-F59F-2A69-35A4A38CC6D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D086B52-5AD5-18C5-68A0-104EE6FDB2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B388C0E-A8D2-A0A2-F9E3-F8176D42E12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A1608082-C0B5-F6D9-62C8-F05509EE97F9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10679928-2B29-EBA0-7C88-CB3205FF2D05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B9873BA-9816-ACEF-DB80-1120FAB354FE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203110-EAC0-306D-0A14-B352B4C6F7E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BE60023-BBC4-2E43-F655-52258EE257B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5C0E39D-B072-0C69-7E60-B73F2BEE91D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5400E0C-0E11-CADC-CBBB-BEB1C0237CC4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02A757B2-61AC-DD66-CA11-7E8AD378A22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3DCB492-98C5-34F9-6DF6-039C02B32822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0205029-BB6A-7D9C-3DDE-A5FB386E1E9E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E9A271A-ACD7-8B69-A88E-AF6DE40052E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51F7FD4-7700-E4BC-BB6E-56A25C96BD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9BB5159-082F-82FE-D847-61E024AA7B0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A0B4E48-F7E8-D597-6A64-5BEACC195CB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AB75ABA-87A8-9634-E131-958B200A20D2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4102A924-6F8E-7768-2CA0-1FF101625144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B28F7AC8-3DFF-80E4-B56A-9B592CC62E4B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5E998CE-49C2-9ACC-88A3-C4C12155744C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CD38A39-1E0C-D32D-746B-CCB089DF99A0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ECE2CB2-BF9E-DA94-3A5B-AA1043DAA596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id="{E4A42CB1-97C0-7710-69B4-9582E9E5F966}"/>
                </a:ext>
              </a:extLst>
            </p:cNvPr>
            <p:cNvSpPr/>
            <p:nvPr/>
          </p:nvSpPr>
          <p:spPr>
            <a:xfrm flipV="1">
              <a:off x="13102575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/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AutoShape 13">
              <a:extLst>
                <a:ext uri="{FF2B5EF4-FFF2-40B4-BE49-F238E27FC236}">
                  <a16:creationId xmlns:a16="http://schemas.microsoft.com/office/drawing/2014/main" id="{1967C216-912D-3C03-2B2B-A9B5EFDE1EF9}"/>
                </a:ext>
              </a:extLst>
            </p:cNvPr>
            <p:cNvSpPr/>
            <p:nvPr/>
          </p:nvSpPr>
          <p:spPr>
            <a:xfrm flipV="1">
              <a:off x="15616285" y="6330967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/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AutoShape 13">
              <a:extLst>
                <a:ext uri="{FF2B5EF4-FFF2-40B4-BE49-F238E27FC236}">
                  <a16:creationId xmlns:a16="http://schemas.microsoft.com/office/drawing/2014/main" id="{2CF3B700-265A-1EBD-9CAB-988C61EDABC7}"/>
                </a:ext>
              </a:extLst>
            </p:cNvPr>
            <p:cNvSpPr/>
            <p:nvPr/>
          </p:nvSpPr>
          <p:spPr>
            <a:xfrm flipV="1">
              <a:off x="15622828" y="6856819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/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13">
              <a:extLst>
                <a:ext uri="{FF2B5EF4-FFF2-40B4-BE49-F238E27FC236}">
                  <a16:creationId xmlns:a16="http://schemas.microsoft.com/office/drawing/2014/main" id="{725DA6C2-5E8D-6803-E435-848D7FA7DC75}"/>
                </a:ext>
              </a:extLst>
            </p:cNvPr>
            <p:cNvSpPr/>
            <p:nvPr/>
          </p:nvSpPr>
          <p:spPr>
            <a:xfrm flipV="1">
              <a:off x="15638964" y="7738544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/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/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blipFill>
                  <a:blip r:embed="rId8"/>
                  <a:stretch>
                    <a:fillRect l="-50000" r="-71429" b="-7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Right Brace 117">
              <a:extLst>
                <a:ext uri="{FF2B5EF4-FFF2-40B4-BE49-F238E27FC236}">
                  <a16:creationId xmlns:a16="http://schemas.microsoft.com/office/drawing/2014/main" id="{4563940D-9762-01B8-B5CA-986B1E758AFA}"/>
                </a:ext>
              </a:extLst>
            </p:cNvPr>
            <p:cNvSpPr/>
            <p:nvPr/>
          </p:nvSpPr>
          <p:spPr>
            <a:xfrm>
              <a:off x="16674031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9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06E7A405-F797-CEB0-E879-E55C8BA71D11}"/>
              </a:ext>
            </a:extLst>
          </p:cNvPr>
          <p:cNvGrpSpPr/>
          <p:nvPr/>
        </p:nvGrpSpPr>
        <p:grpSpPr>
          <a:xfrm>
            <a:off x="3357168" y="8675446"/>
            <a:ext cx="3589184" cy="837737"/>
            <a:chOff x="3357168" y="8675446"/>
            <a:chExt cx="3589184" cy="837737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D92E57C5-0F8D-162B-FA2D-9D776A302E24}"/>
                </a:ext>
              </a:extLst>
            </p:cNvPr>
            <p:cNvGrpSpPr/>
            <p:nvPr/>
          </p:nvGrpSpPr>
          <p:grpSpPr>
            <a:xfrm>
              <a:off x="3357168" y="8675446"/>
              <a:ext cx="2920741" cy="837737"/>
              <a:chOff x="11811000" y="8526239"/>
              <a:chExt cx="2920741" cy="837737"/>
            </a:xfrm>
          </p:grpSpPr>
          <p:sp>
            <p:nvSpPr>
              <p:cNvPr id="146" name="Freeform 3">
                <a:extLst>
                  <a:ext uri="{FF2B5EF4-FFF2-40B4-BE49-F238E27FC236}">
                    <a16:creationId xmlns:a16="http://schemas.microsoft.com/office/drawing/2014/main" id="{FD38D1CD-A569-45A8-250D-F810F54E77EA}"/>
                  </a:ext>
                </a:extLst>
              </p:cNvPr>
              <p:cNvSpPr/>
              <p:nvPr/>
            </p:nvSpPr>
            <p:spPr>
              <a:xfrm>
                <a:off x="11811000" y="8526239"/>
                <a:ext cx="2920741" cy="837737"/>
              </a:xfrm>
              <a:custGeom>
                <a:avLst/>
                <a:gdLst/>
                <a:ahLst/>
                <a:cxnLst/>
                <a:rect l="l" t="t" r="r" b="b"/>
                <a:pathLst>
                  <a:path w="847631" h="310242">
                    <a:moveTo>
                      <a:pt x="0" y="0"/>
                    </a:moveTo>
                    <a:lnTo>
                      <a:pt x="847631" y="0"/>
                    </a:lnTo>
                    <a:lnTo>
                      <a:pt x="847631" y="310242"/>
                    </a:lnTo>
                    <a:lnTo>
                      <a:pt x="0" y="31024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  <a:alpha val="30000"/>
                </a:schemeClr>
              </a:solidFill>
              <a:ln w="38100" cap="rnd">
                <a:solidFill>
                  <a:schemeClr val="accent2"/>
                </a:solidFill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648A67DB-134B-49AB-A550-6502E59E79EE}"/>
                  </a:ext>
                </a:extLst>
              </p:cNvPr>
              <p:cNvSpPr txBox="1"/>
              <p:nvPr/>
            </p:nvSpPr>
            <p:spPr>
              <a:xfrm>
                <a:off x="11981235" y="8683497"/>
                <a:ext cx="10005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  <a:latin typeface="Montserrat" pitchFamily="2" charset="77"/>
                  </a:rPr>
                  <a:t>SSC: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861E9C1D-6768-A802-1CC5-99820FD8F5A5}"/>
                    </a:ext>
                  </a:extLst>
                </p:cNvPr>
                <p:cNvSpPr txBox="1"/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861E9C1D-6768-A802-1CC5-99820FD8F5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blipFill>
                  <a:blip r:embed="rId10"/>
                  <a:stretch>
                    <a:fillRect b="-137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1" name="AutoShape 18">
            <a:extLst>
              <a:ext uri="{FF2B5EF4-FFF2-40B4-BE49-F238E27FC236}">
                <a16:creationId xmlns:a16="http://schemas.microsoft.com/office/drawing/2014/main" id="{F6A91014-7929-8D9C-2358-437B43B26C48}"/>
              </a:ext>
            </a:extLst>
          </p:cNvPr>
          <p:cNvSpPr/>
          <p:nvPr/>
        </p:nvSpPr>
        <p:spPr>
          <a:xfrm flipV="1">
            <a:off x="4527998" y="8085011"/>
            <a:ext cx="0" cy="433176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506C01F6-787B-FFBE-5A1E-DB229E733183}"/>
              </a:ext>
            </a:extLst>
          </p:cNvPr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23B559-3B7F-F46A-0320-24CB2C4FB162}"/>
                  </a:ext>
                </a:extLst>
              </p:cNvPr>
              <p:cNvSpPr txBox="1"/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23B559-3B7F-F46A-0320-24CB2C4FB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BD27C2-265B-AFE2-376C-AB6F12BECC38}"/>
                  </a:ext>
                </a:extLst>
              </p:cNvPr>
              <p:cNvSpPr txBox="1"/>
              <p:nvPr/>
            </p:nvSpPr>
            <p:spPr>
              <a:xfrm>
                <a:off x="-951917" y="2066599"/>
                <a:ext cx="18287999" cy="1311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2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2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32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32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32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2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sz="32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3200" b="1" i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32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US" sz="3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32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32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b>
                                    <m:sSubPr>
                                      <m:ctrlPr>
                                        <a:rPr lang="en-US" sz="3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32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32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sz="32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  <m:r>
                                    <a:rPr lang="en-US" sz="32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0}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BD27C2-265B-AFE2-376C-AB6F12BEC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51917" y="2066599"/>
                <a:ext cx="18287999" cy="1311513"/>
              </a:xfrm>
              <a:prstGeom prst="rect">
                <a:avLst/>
              </a:prstGeom>
              <a:blipFill>
                <a:blip r:embed="rId12"/>
                <a:stretch>
                  <a:fillRect t="-125962" b="-185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13">
            <a:extLst>
              <a:ext uri="{FF2B5EF4-FFF2-40B4-BE49-F238E27FC236}">
                <a16:creationId xmlns:a16="http://schemas.microsoft.com/office/drawing/2014/main" id="{4C47B435-7F0A-0F4E-3C58-8257891A531C}"/>
              </a:ext>
            </a:extLst>
          </p:cNvPr>
          <p:cNvSpPr txBox="1"/>
          <p:nvPr/>
        </p:nvSpPr>
        <p:spPr>
          <a:xfrm>
            <a:off x="5511472" y="3195471"/>
            <a:ext cx="2072873" cy="4574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ARRIVALS</a:t>
            </a: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A0C36C5C-6099-7B29-0A32-CBE248FEF32D}"/>
              </a:ext>
            </a:extLst>
          </p:cNvPr>
          <p:cNvSpPr txBox="1"/>
          <p:nvPr/>
        </p:nvSpPr>
        <p:spPr>
          <a:xfrm>
            <a:off x="10038242" y="3242937"/>
            <a:ext cx="2072873" cy="4574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SERVICE</a:t>
            </a: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3533A941-D501-47C0-EE4B-E44958328D8C}"/>
              </a:ext>
            </a:extLst>
          </p:cNvPr>
          <p:cNvSpPr txBox="1"/>
          <p:nvPr/>
        </p:nvSpPr>
        <p:spPr>
          <a:xfrm>
            <a:off x="2312373" y="3162300"/>
            <a:ext cx="2072873" cy="4574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DRIFT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A4521DB-D73C-FCBB-E254-3DB89C5FA3BE}"/>
                  </a:ext>
                </a:extLst>
              </p:cNvPr>
              <p:cNvSpPr txBox="1"/>
              <p:nvPr/>
            </p:nvSpPr>
            <p:spPr>
              <a:xfrm>
                <a:off x="3227948" y="4154863"/>
                <a:ext cx="10518091" cy="14754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36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m:rPr>
                                  <m:sty m:val="p"/>
                                </m:rPr>
                                <a:rPr lang="en-US" sz="36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p>
                          </m:sSup>
                        </m:e>
                      </m:d>
                      <m:r>
                        <a:rPr lang="en-US" sz="36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36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600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36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36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=0}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A4521DB-D73C-FCBB-E254-3DB89C5FA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948" y="4154863"/>
                <a:ext cx="10518091" cy="1475404"/>
              </a:xfrm>
              <a:prstGeom prst="rect">
                <a:avLst/>
              </a:prstGeom>
              <a:blipFill>
                <a:blip r:embed="rId13"/>
                <a:stretch>
                  <a:fillRect t="-126496" b="-187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Slide Number Placeholder 16">
            <a:extLst>
              <a:ext uri="{FF2B5EF4-FFF2-40B4-BE49-F238E27FC236}">
                <a16:creationId xmlns:a16="http://schemas.microsoft.com/office/drawing/2014/main" id="{37663015-35F5-BDCD-E4D8-A636776D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20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F3D8CF0-EB49-A20A-FE9E-6AADAB051C02}"/>
              </a:ext>
            </a:extLst>
          </p:cNvPr>
          <p:cNvGrpSpPr/>
          <p:nvPr/>
        </p:nvGrpSpPr>
        <p:grpSpPr>
          <a:xfrm>
            <a:off x="2253880" y="1902796"/>
            <a:ext cx="2080149" cy="1259504"/>
            <a:chOff x="2253880" y="1902796"/>
            <a:chExt cx="2080149" cy="125950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6E6BCF0-E2BD-98A7-D86C-5BE812D696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53880" y="2247900"/>
              <a:ext cx="1479920" cy="91440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3">
              <a:extLst>
                <a:ext uri="{FF2B5EF4-FFF2-40B4-BE49-F238E27FC236}">
                  <a16:creationId xmlns:a16="http://schemas.microsoft.com/office/drawing/2014/main" id="{FE4F003C-CFDD-1071-A566-6FD2A8E99537}"/>
                </a:ext>
              </a:extLst>
            </p:cNvPr>
            <p:cNvSpPr txBox="1"/>
            <p:nvPr/>
          </p:nvSpPr>
          <p:spPr>
            <a:xfrm>
              <a:off x="3593508" y="1902796"/>
              <a:ext cx="740521" cy="47647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448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8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2DB1BF9-AE31-8CF4-FF3B-5F9AD1B49646}"/>
              </a:ext>
            </a:extLst>
          </p:cNvPr>
          <p:cNvGrpSpPr/>
          <p:nvPr/>
        </p:nvGrpSpPr>
        <p:grpSpPr>
          <a:xfrm>
            <a:off x="1727080" y="6595413"/>
            <a:ext cx="6344481" cy="269097"/>
            <a:chOff x="1600200" y="5642868"/>
            <a:chExt cx="6344481" cy="269097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BD274287-7754-3ED2-9B0B-099C34E0B104}"/>
                </a:ext>
              </a:extLst>
            </p:cNvPr>
            <p:cNvSpPr/>
            <p:nvPr/>
          </p:nvSpPr>
          <p:spPr>
            <a:xfrm rot="10800000" flipH="1" flipV="1">
              <a:off x="68778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A7C40BA4-D6F4-FB7B-26FA-96E0AF2D81BA}"/>
                </a:ext>
              </a:extLst>
            </p:cNvPr>
            <p:cNvSpPr/>
            <p:nvPr/>
          </p:nvSpPr>
          <p:spPr>
            <a:xfrm rot="10800000" flipH="1" flipV="1">
              <a:off x="68778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9AD8B6AA-6D9B-449A-8955-36B87DA8E4C7}"/>
                </a:ext>
              </a:extLst>
            </p:cNvPr>
            <p:cNvSpPr/>
            <p:nvPr/>
          </p:nvSpPr>
          <p:spPr>
            <a:xfrm rot="10800000" flipH="1" flipV="1">
              <a:off x="5624230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D3E559B9-B4C1-EB4C-BD97-5B1315A9F3EA}"/>
                </a:ext>
              </a:extLst>
            </p:cNvPr>
            <p:cNvSpPr/>
            <p:nvPr/>
          </p:nvSpPr>
          <p:spPr>
            <a:xfrm rot="10800000" flipH="1" flipV="1">
              <a:off x="5624230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296A4BE-3633-CB96-0C57-1B1E3749B0C7}"/>
                </a:ext>
              </a:extLst>
            </p:cNvPr>
            <p:cNvSpPr/>
            <p:nvPr/>
          </p:nvSpPr>
          <p:spPr>
            <a:xfrm rot="10800000" flipH="1" flipV="1">
              <a:off x="4258367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utoShape 5">
              <a:extLst>
                <a:ext uri="{FF2B5EF4-FFF2-40B4-BE49-F238E27FC236}">
                  <a16:creationId xmlns:a16="http://schemas.microsoft.com/office/drawing/2014/main" id="{3DAFECE2-B67C-9DAF-A458-FAA7BE5B8DF6}"/>
                </a:ext>
              </a:extLst>
            </p:cNvPr>
            <p:cNvSpPr/>
            <p:nvPr/>
          </p:nvSpPr>
          <p:spPr>
            <a:xfrm rot="10800000" flipH="1" flipV="1">
              <a:off x="4258367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337362D-EEAE-1A52-826B-87B582A3C968}"/>
                </a:ext>
              </a:extLst>
            </p:cNvPr>
            <p:cNvSpPr/>
            <p:nvPr/>
          </p:nvSpPr>
          <p:spPr>
            <a:xfrm rot="10800000" flipH="1" flipV="1">
              <a:off x="29154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5">
              <a:extLst>
                <a:ext uri="{FF2B5EF4-FFF2-40B4-BE49-F238E27FC236}">
                  <a16:creationId xmlns:a16="http://schemas.microsoft.com/office/drawing/2014/main" id="{DA658182-4D93-1F1C-2B3D-29B2F2708D12}"/>
                </a:ext>
              </a:extLst>
            </p:cNvPr>
            <p:cNvSpPr/>
            <p:nvPr/>
          </p:nvSpPr>
          <p:spPr>
            <a:xfrm rot="10800000" flipH="1" flipV="1">
              <a:off x="29154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5">
              <a:extLst>
                <a:ext uri="{FF2B5EF4-FFF2-40B4-BE49-F238E27FC236}">
                  <a16:creationId xmlns:a16="http://schemas.microsoft.com/office/drawing/2014/main" id="{DB26313D-A6FB-FEBE-A723-366CC52C381A}"/>
                </a:ext>
              </a:extLst>
            </p:cNvPr>
            <p:cNvSpPr/>
            <p:nvPr/>
          </p:nvSpPr>
          <p:spPr>
            <a:xfrm rot="10800000" flipH="1" flipV="1">
              <a:off x="1600200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5">
              <a:extLst>
                <a:ext uri="{FF2B5EF4-FFF2-40B4-BE49-F238E27FC236}">
                  <a16:creationId xmlns:a16="http://schemas.microsoft.com/office/drawing/2014/main" id="{860F3CC2-6A39-8CC2-E06C-A5B89A76980B}"/>
                </a:ext>
              </a:extLst>
            </p:cNvPr>
            <p:cNvSpPr/>
            <p:nvPr/>
          </p:nvSpPr>
          <p:spPr>
            <a:xfrm rot="10800000" flipH="1" flipV="1">
              <a:off x="1600200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TextBox 13">
            <a:extLst>
              <a:ext uri="{FF2B5EF4-FFF2-40B4-BE49-F238E27FC236}">
                <a16:creationId xmlns:a16="http://schemas.microsoft.com/office/drawing/2014/main" id="{AF904000-2B50-84B0-2723-43ECBF163409}"/>
              </a:ext>
            </a:extLst>
          </p:cNvPr>
          <p:cNvSpPr txBox="1"/>
          <p:nvPr/>
        </p:nvSpPr>
        <p:spPr>
          <a:xfrm>
            <a:off x="7998998" y="7111675"/>
            <a:ext cx="1616160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rgbClr val="C00000"/>
                </a:solidFill>
                <a:latin typeface="Montserrat SemiBold" pitchFamily="2" charset="77"/>
              </a:rPr>
              <a:t>Arrivals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4C1F58-A1D1-384C-43E5-F5DBEAF5F493}"/>
              </a:ext>
            </a:extLst>
          </p:cNvPr>
          <p:cNvGrpSpPr/>
          <p:nvPr/>
        </p:nvGrpSpPr>
        <p:grpSpPr>
          <a:xfrm flipH="1">
            <a:off x="2253880" y="7259423"/>
            <a:ext cx="5817681" cy="269097"/>
            <a:chOff x="2127000" y="5636402"/>
            <a:chExt cx="5817681" cy="269097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0F069F30-706D-25C8-13D1-AE651C904048}"/>
                </a:ext>
              </a:extLst>
            </p:cNvPr>
            <p:cNvSpPr/>
            <p:nvPr/>
          </p:nvSpPr>
          <p:spPr>
            <a:xfrm rot="10800000" flipH="1" flipV="1">
              <a:off x="21270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5">
              <a:extLst>
                <a:ext uri="{FF2B5EF4-FFF2-40B4-BE49-F238E27FC236}">
                  <a16:creationId xmlns:a16="http://schemas.microsoft.com/office/drawing/2014/main" id="{23A4B2CE-ADC0-132C-ED4B-51FCC73C04A2}"/>
                </a:ext>
              </a:extLst>
            </p:cNvPr>
            <p:cNvSpPr/>
            <p:nvPr/>
          </p:nvSpPr>
          <p:spPr>
            <a:xfrm rot="10800000" flipH="1" flipV="1">
              <a:off x="21270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E6BF9F53-B54E-3B3E-B623-F16234C1D10E}"/>
                </a:ext>
              </a:extLst>
            </p:cNvPr>
            <p:cNvSpPr/>
            <p:nvPr/>
          </p:nvSpPr>
          <p:spPr>
            <a:xfrm rot="10800000" flipH="1" flipV="1">
              <a:off x="3380651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5">
              <a:extLst>
                <a:ext uri="{FF2B5EF4-FFF2-40B4-BE49-F238E27FC236}">
                  <a16:creationId xmlns:a16="http://schemas.microsoft.com/office/drawing/2014/main" id="{4C1561B3-C156-0391-E117-4FF2A1DE7143}"/>
                </a:ext>
              </a:extLst>
            </p:cNvPr>
            <p:cNvSpPr/>
            <p:nvPr/>
          </p:nvSpPr>
          <p:spPr>
            <a:xfrm rot="10800000" flipH="1" flipV="1">
              <a:off x="3380651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BB52A50D-33E6-D01E-A630-3FA91E7D802F}"/>
                </a:ext>
              </a:extLst>
            </p:cNvPr>
            <p:cNvSpPr/>
            <p:nvPr/>
          </p:nvSpPr>
          <p:spPr>
            <a:xfrm rot="10800000" flipH="1" flipV="1">
              <a:off x="4746514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39DBEE65-FF0D-03AD-324C-CC937077364D}"/>
                </a:ext>
              </a:extLst>
            </p:cNvPr>
            <p:cNvSpPr/>
            <p:nvPr/>
          </p:nvSpPr>
          <p:spPr>
            <a:xfrm rot="10800000" flipH="1" flipV="1">
              <a:off x="4746514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01F0BF62-EF1E-A0D9-74F9-0FDDCA42FA98}"/>
                </a:ext>
              </a:extLst>
            </p:cNvPr>
            <p:cNvSpPr/>
            <p:nvPr/>
          </p:nvSpPr>
          <p:spPr>
            <a:xfrm rot="10800000" flipH="1" flipV="1">
              <a:off x="60894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5">
              <a:extLst>
                <a:ext uri="{FF2B5EF4-FFF2-40B4-BE49-F238E27FC236}">
                  <a16:creationId xmlns:a16="http://schemas.microsoft.com/office/drawing/2014/main" id="{292E5EDF-82C9-D140-821A-88EDB882B35C}"/>
                </a:ext>
              </a:extLst>
            </p:cNvPr>
            <p:cNvSpPr/>
            <p:nvPr/>
          </p:nvSpPr>
          <p:spPr>
            <a:xfrm rot="10800000" flipH="1" flipV="1">
              <a:off x="60894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A99A3DD1-4A0E-796B-2DF4-5BD12697A07C}"/>
                </a:ext>
              </a:extLst>
            </p:cNvPr>
            <p:cNvSpPr/>
            <p:nvPr/>
          </p:nvSpPr>
          <p:spPr>
            <a:xfrm rot="10800000" flipH="1" flipV="1">
              <a:off x="7404681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5B72C4EC-C464-5D1F-5898-293EDBECF0AD}"/>
                </a:ext>
              </a:extLst>
            </p:cNvPr>
            <p:cNvSpPr/>
            <p:nvPr/>
          </p:nvSpPr>
          <p:spPr>
            <a:xfrm rot="10800000" flipH="1" flipV="1">
              <a:off x="7404681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Box 14">
            <a:extLst>
              <a:ext uri="{FF2B5EF4-FFF2-40B4-BE49-F238E27FC236}">
                <a16:creationId xmlns:a16="http://schemas.microsoft.com/office/drawing/2014/main" id="{611EE5B7-EBAE-4842-B169-4ECF12D4C7AD}"/>
              </a:ext>
            </a:extLst>
          </p:cNvPr>
          <p:cNvSpPr txBox="1"/>
          <p:nvPr/>
        </p:nvSpPr>
        <p:spPr>
          <a:xfrm>
            <a:off x="7998998" y="6425875"/>
            <a:ext cx="1556264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Montserrat SemiBold" pitchFamily="2" charset="77"/>
              </a:rPr>
              <a:t>Service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C29964A-0D64-8202-F21E-9C3E4A006B70}"/>
              </a:ext>
            </a:extLst>
          </p:cNvPr>
          <p:cNvGrpSpPr/>
          <p:nvPr/>
        </p:nvGrpSpPr>
        <p:grpSpPr>
          <a:xfrm>
            <a:off x="11944764" y="8648700"/>
            <a:ext cx="4321614" cy="837737"/>
            <a:chOff x="11811000" y="8526239"/>
            <a:chExt cx="4321614" cy="837737"/>
          </a:xfrm>
        </p:grpSpPr>
        <p:sp>
          <p:nvSpPr>
            <p:cNvPr id="75" name="Freeform 3">
              <a:extLst>
                <a:ext uri="{FF2B5EF4-FFF2-40B4-BE49-F238E27FC236}">
                  <a16:creationId xmlns:a16="http://schemas.microsoft.com/office/drawing/2014/main" id="{52FC46A4-8BEB-465A-4070-7C4DB90C1591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B1285-ED06-D316-2A9C-8E3974B91980}"/>
                </a:ext>
              </a:extLst>
            </p:cNvPr>
            <p:cNvSpPr txBox="1"/>
            <p:nvPr/>
          </p:nvSpPr>
          <p:spPr>
            <a:xfrm>
              <a:off x="11919803" y="8683497"/>
              <a:ext cx="41040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Queueing Dynamics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extBox 38">
            <a:extLst>
              <a:ext uri="{FF2B5EF4-FFF2-40B4-BE49-F238E27FC236}">
                <a16:creationId xmlns:a16="http://schemas.microsoft.com/office/drawing/2014/main" id="{ED8E8D98-E5A2-855C-B662-D68470FC87C9}"/>
              </a:ext>
            </a:extLst>
          </p:cNvPr>
          <p:cNvSpPr txBox="1"/>
          <p:nvPr/>
        </p:nvSpPr>
        <p:spPr>
          <a:xfrm>
            <a:off x="1006870" y="759049"/>
            <a:ext cx="159095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STEP 1: CAPTURING THE SYSTEM DYNAMICS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63" name="AutoShape 18">
            <a:extLst>
              <a:ext uri="{FF2B5EF4-FFF2-40B4-BE49-F238E27FC236}">
                <a16:creationId xmlns:a16="http://schemas.microsoft.com/office/drawing/2014/main" id="{71CE246D-5275-9D60-5CFC-833F77FBA470}"/>
              </a:ext>
            </a:extLst>
          </p:cNvPr>
          <p:cNvSpPr/>
          <p:nvPr/>
        </p:nvSpPr>
        <p:spPr>
          <a:xfrm rot="5400000">
            <a:off x="9735218" y="7292674"/>
            <a:ext cx="0" cy="3579494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/>
              <p:nvPr/>
            </p:nvSpPr>
            <p:spPr>
              <a:xfrm>
                <a:off x="9239951" y="9189905"/>
                <a:ext cx="24949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951" y="9189905"/>
                <a:ext cx="249491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8C261E-8728-7962-5480-39A83CEB7CE0}"/>
              </a:ext>
            </a:extLst>
          </p:cNvPr>
          <p:cNvGrpSpPr/>
          <p:nvPr/>
        </p:nvGrpSpPr>
        <p:grpSpPr>
          <a:xfrm>
            <a:off x="12044946" y="6379808"/>
            <a:ext cx="4392889" cy="2035967"/>
            <a:chOff x="13102575" y="6092107"/>
            <a:chExt cx="4392889" cy="203596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FFD03D6-9B7B-E2A2-11EA-4B887B94CFA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763F5B-9491-92CD-5136-977A67664CAD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6205E2B-7C6C-840D-8740-779B6F0F8A8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0F675BB-293C-F59F-2A69-35A4A38CC6D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D086B52-5AD5-18C5-68A0-104EE6FDB2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B388C0E-A8D2-A0A2-F9E3-F8176D42E12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A1608082-C0B5-F6D9-62C8-F05509EE97F9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10679928-2B29-EBA0-7C88-CB3205FF2D05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B9873BA-9816-ACEF-DB80-1120FAB354FE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203110-EAC0-306D-0A14-B352B4C6F7E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BE60023-BBC4-2E43-F655-52258EE257B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5C0E39D-B072-0C69-7E60-B73F2BEE91D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5400E0C-0E11-CADC-CBBB-BEB1C0237CC4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02A757B2-61AC-DD66-CA11-7E8AD378A22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3DCB492-98C5-34F9-6DF6-039C02B32822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0205029-BB6A-7D9C-3DDE-A5FB386E1E9E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E9A271A-ACD7-8B69-A88E-AF6DE40052E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51F7FD4-7700-E4BC-BB6E-56A25C96BD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9BB5159-082F-82FE-D847-61E024AA7B0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A0B4E48-F7E8-D597-6A64-5BEACC195CB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AB75ABA-87A8-9634-E131-958B200A20D2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4102A924-6F8E-7768-2CA0-1FF101625144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B28F7AC8-3DFF-80E4-B56A-9B592CC62E4B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5E998CE-49C2-9ACC-88A3-C4C12155744C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CD38A39-1E0C-D32D-746B-CCB089DF99A0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ECE2CB2-BF9E-DA94-3A5B-AA1043DAA596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id="{E4A42CB1-97C0-7710-69B4-9582E9E5F966}"/>
                </a:ext>
              </a:extLst>
            </p:cNvPr>
            <p:cNvSpPr/>
            <p:nvPr/>
          </p:nvSpPr>
          <p:spPr>
            <a:xfrm flipV="1">
              <a:off x="13102575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/>
                <p:nvPr/>
              </p:nvSpPr>
              <p:spPr>
                <a:xfrm>
                  <a:off x="13168744" y="7194080"/>
                  <a:ext cx="57477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8744" y="7194080"/>
                  <a:ext cx="574773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AutoShape 13">
              <a:extLst>
                <a:ext uri="{FF2B5EF4-FFF2-40B4-BE49-F238E27FC236}">
                  <a16:creationId xmlns:a16="http://schemas.microsoft.com/office/drawing/2014/main" id="{1967C216-912D-3C03-2B2B-A9B5EFDE1EF9}"/>
                </a:ext>
              </a:extLst>
            </p:cNvPr>
            <p:cNvSpPr/>
            <p:nvPr/>
          </p:nvSpPr>
          <p:spPr>
            <a:xfrm flipV="1">
              <a:off x="15616285" y="6330967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/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AutoShape 13">
              <a:extLst>
                <a:ext uri="{FF2B5EF4-FFF2-40B4-BE49-F238E27FC236}">
                  <a16:creationId xmlns:a16="http://schemas.microsoft.com/office/drawing/2014/main" id="{2CF3B700-265A-1EBD-9CAB-988C61EDABC7}"/>
                </a:ext>
              </a:extLst>
            </p:cNvPr>
            <p:cNvSpPr/>
            <p:nvPr/>
          </p:nvSpPr>
          <p:spPr>
            <a:xfrm flipV="1">
              <a:off x="15622828" y="6856819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/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13">
              <a:extLst>
                <a:ext uri="{FF2B5EF4-FFF2-40B4-BE49-F238E27FC236}">
                  <a16:creationId xmlns:a16="http://schemas.microsoft.com/office/drawing/2014/main" id="{725DA6C2-5E8D-6803-E435-848D7FA7DC75}"/>
                </a:ext>
              </a:extLst>
            </p:cNvPr>
            <p:cNvSpPr/>
            <p:nvPr/>
          </p:nvSpPr>
          <p:spPr>
            <a:xfrm flipV="1">
              <a:off x="15638964" y="7738544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/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/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blipFill>
                  <a:blip r:embed="rId8"/>
                  <a:stretch>
                    <a:fillRect l="-50000" r="-71429" b="-7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Right Brace 117">
              <a:extLst>
                <a:ext uri="{FF2B5EF4-FFF2-40B4-BE49-F238E27FC236}">
                  <a16:creationId xmlns:a16="http://schemas.microsoft.com/office/drawing/2014/main" id="{4563940D-9762-01B8-B5CA-986B1E758AFA}"/>
                </a:ext>
              </a:extLst>
            </p:cNvPr>
            <p:cNvSpPr/>
            <p:nvPr/>
          </p:nvSpPr>
          <p:spPr>
            <a:xfrm>
              <a:off x="16674031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9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5" name="Group 144">
            <a:extLst>
              <a:ext uri="{FF2B5EF4-FFF2-40B4-BE49-F238E27FC236}">
                <a16:creationId xmlns:a16="http://schemas.microsoft.com/office/drawing/2014/main" id="{D92E57C5-0F8D-162B-FA2D-9D776A302E24}"/>
              </a:ext>
            </a:extLst>
          </p:cNvPr>
          <p:cNvGrpSpPr/>
          <p:nvPr/>
        </p:nvGrpSpPr>
        <p:grpSpPr>
          <a:xfrm>
            <a:off x="3357168" y="8675446"/>
            <a:ext cx="4321614" cy="837737"/>
            <a:chOff x="11811000" y="8526239"/>
            <a:chExt cx="4321614" cy="837737"/>
          </a:xfrm>
        </p:grpSpPr>
        <p:sp>
          <p:nvSpPr>
            <p:cNvPr id="146" name="Freeform 3">
              <a:extLst>
                <a:ext uri="{FF2B5EF4-FFF2-40B4-BE49-F238E27FC236}">
                  <a16:creationId xmlns:a16="http://schemas.microsoft.com/office/drawing/2014/main" id="{FD38D1CD-A569-45A8-250D-F810F54E77EA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648A67DB-134B-49AB-A550-6502E59E79EE}"/>
                </a:ext>
              </a:extLst>
            </p:cNvPr>
            <p:cNvSpPr txBox="1"/>
            <p:nvPr/>
          </p:nvSpPr>
          <p:spPr>
            <a:xfrm>
              <a:off x="11981235" y="8683497"/>
              <a:ext cx="10005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SSC: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61E9C1D-6768-A802-1CC5-99820FD8F5A5}"/>
                  </a:ext>
                </a:extLst>
              </p:cNvPr>
              <p:cNvSpPr txBox="1"/>
              <p:nvPr/>
            </p:nvSpPr>
            <p:spPr>
              <a:xfrm>
                <a:off x="4523338" y="8773217"/>
                <a:ext cx="3155443" cy="6243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61E9C1D-6768-A802-1CC5-99820FD8F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338" y="8773217"/>
                <a:ext cx="3155443" cy="624338"/>
              </a:xfrm>
              <a:prstGeom prst="rect">
                <a:avLst/>
              </a:prstGeom>
              <a:blipFill>
                <a:blip r:embed="rId10"/>
                <a:stretch>
                  <a:fillRect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AutoShape 18">
            <a:extLst>
              <a:ext uri="{FF2B5EF4-FFF2-40B4-BE49-F238E27FC236}">
                <a16:creationId xmlns:a16="http://schemas.microsoft.com/office/drawing/2014/main" id="{F6A91014-7929-8D9C-2358-437B43B26C48}"/>
              </a:ext>
            </a:extLst>
          </p:cNvPr>
          <p:cNvSpPr/>
          <p:nvPr/>
        </p:nvSpPr>
        <p:spPr>
          <a:xfrm flipV="1">
            <a:off x="4527998" y="8085011"/>
            <a:ext cx="0" cy="433176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506C01F6-787B-FFBE-5A1E-DB229E733183}"/>
              </a:ext>
            </a:extLst>
          </p:cNvPr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23B559-3B7F-F46A-0320-24CB2C4FB162}"/>
                  </a:ext>
                </a:extLst>
              </p:cNvPr>
              <p:cNvSpPr txBox="1"/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23B559-3B7F-F46A-0320-24CB2C4FB1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BD27C2-265B-AFE2-376C-AB6F12BECC38}"/>
                  </a:ext>
                </a:extLst>
              </p:cNvPr>
              <p:cNvSpPr txBox="1"/>
              <p:nvPr/>
            </p:nvSpPr>
            <p:spPr>
              <a:xfrm>
                <a:off x="3243990" y="3497989"/>
                <a:ext cx="10518091" cy="14754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36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m:rPr>
                                  <m:sty m:val="p"/>
                                </m:rPr>
                                <a:rPr lang="en-US" sz="36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p>
                          </m:sSup>
                        </m:e>
                      </m:d>
                      <m:r>
                        <a:rPr lang="en-US" sz="36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36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600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36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36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sz="36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=0}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2BD27C2-265B-AFE2-376C-AB6F12BEC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990" y="3497989"/>
                <a:ext cx="10518091" cy="1475404"/>
              </a:xfrm>
              <a:prstGeom prst="rect">
                <a:avLst/>
              </a:prstGeom>
              <a:blipFill>
                <a:blip r:embed="rId12"/>
                <a:stretch>
                  <a:fillRect t="-126496" b="-187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D0CEA-EA40-EDCD-29A2-AC20C553044B}"/>
                  </a:ext>
                </a:extLst>
              </p:cNvPr>
              <p:cNvSpPr txBox="1"/>
              <p:nvPr/>
            </p:nvSpPr>
            <p:spPr>
              <a:xfrm>
                <a:off x="3569161" y="2240217"/>
                <a:ext cx="4477098" cy="671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6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6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6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6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]=0  </m:t>
                          </m:r>
                        </m:e>
                      </m:func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D0CEA-EA40-EDCD-29A2-AC20C5530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61" y="2240217"/>
                <a:ext cx="4477098" cy="671402"/>
              </a:xfrm>
              <a:prstGeom prst="rect">
                <a:avLst/>
              </a:prstGeom>
              <a:blipFill>
                <a:blip r:embed="rId13"/>
                <a:stretch>
                  <a:fillRect b="-24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C3E23F22-57F4-994E-2F70-A06FF8D190B6}"/>
              </a:ext>
            </a:extLst>
          </p:cNvPr>
          <p:cNvSpPr txBox="1"/>
          <p:nvPr/>
        </p:nvSpPr>
        <p:spPr>
          <a:xfrm>
            <a:off x="1033174" y="2330772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Montserrat" pitchFamily="2" charset="77"/>
              </a:rPr>
              <a:t>Steady state:</a:t>
            </a:r>
          </a:p>
        </p:txBody>
      </p:sp>
    </p:spTree>
    <p:extLst>
      <p:ext uri="{BB962C8B-B14F-4D97-AF65-F5344CB8AC3E}">
        <p14:creationId xmlns:p14="http://schemas.microsoft.com/office/powerpoint/2010/main" val="187598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2DB1BF9-AE31-8CF4-FF3B-5F9AD1B49646}"/>
              </a:ext>
            </a:extLst>
          </p:cNvPr>
          <p:cNvGrpSpPr/>
          <p:nvPr/>
        </p:nvGrpSpPr>
        <p:grpSpPr>
          <a:xfrm>
            <a:off x="1727080" y="6595413"/>
            <a:ext cx="6344481" cy="269097"/>
            <a:chOff x="1600200" y="5642868"/>
            <a:chExt cx="6344481" cy="269097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BD274287-7754-3ED2-9B0B-099C34E0B104}"/>
                </a:ext>
              </a:extLst>
            </p:cNvPr>
            <p:cNvSpPr/>
            <p:nvPr/>
          </p:nvSpPr>
          <p:spPr>
            <a:xfrm rot="10800000" flipH="1" flipV="1">
              <a:off x="68778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A7C40BA4-D6F4-FB7B-26FA-96E0AF2D81BA}"/>
                </a:ext>
              </a:extLst>
            </p:cNvPr>
            <p:cNvSpPr/>
            <p:nvPr/>
          </p:nvSpPr>
          <p:spPr>
            <a:xfrm rot="10800000" flipH="1" flipV="1">
              <a:off x="68778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9AD8B6AA-6D9B-449A-8955-36B87DA8E4C7}"/>
                </a:ext>
              </a:extLst>
            </p:cNvPr>
            <p:cNvSpPr/>
            <p:nvPr/>
          </p:nvSpPr>
          <p:spPr>
            <a:xfrm rot="10800000" flipH="1" flipV="1">
              <a:off x="5624230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D3E559B9-B4C1-EB4C-BD97-5B1315A9F3EA}"/>
                </a:ext>
              </a:extLst>
            </p:cNvPr>
            <p:cNvSpPr/>
            <p:nvPr/>
          </p:nvSpPr>
          <p:spPr>
            <a:xfrm rot="10800000" flipH="1" flipV="1">
              <a:off x="5624230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296A4BE-3633-CB96-0C57-1B1E3749B0C7}"/>
                </a:ext>
              </a:extLst>
            </p:cNvPr>
            <p:cNvSpPr/>
            <p:nvPr/>
          </p:nvSpPr>
          <p:spPr>
            <a:xfrm rot="10800000" flipH="1" flipV="1">
              <a:off x="4258367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utoShape 5">
              <a:extLst>
                <a:ext uri="{FF2B5EF4-FFF2-40B4-BE49-F238E27FC236}">
                  <a16:creationId xmlns:a16="http://schemas.microsoft.com/office/drawing/2014/main" id="{3DAFECE2-B67C-9DAF-A458-FAA7BE5B8DF6}"/>
                </a:ext>
              </a:extLst>
            </p:cNvPr>
            <p:cNvSpPr/>
            <p:nvPr/>
          </p:nvSpPr>
          <p:spPr>
            <a:xfrm rot="10800000" flipH="1" flipV="1">
              <a:off x="4258367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337362D-EEAE-1A52-826B-87B582A3C968}"/>
                </a:ext>
              </a:extLst>
            </p:cNvPr>
            <p:cNvSpPr/>
            <p:nvPr/>
          </p:nvSpPr>
          <p:spPr>
            <a:xfrm rot="10800000" flipH="1" flipV="1">
              <a:off x="29154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5">
              <a:extLst>
                <a:ext uri="{FF2B5EF4-FFF2-40B4-BE49-F238E27FC236}">
                  <a16:creationId xmlns:a16="http://schemas.microsoft.com/office/drawing/2014/main" id="{DA658182-4D93-1F1C-2B3D-29B2F2708D12}"/>
                </a:ext>
              </a:extLst>
            </p:cNvPr>
            <p:cNvSpPr/>
            <p:nvPr/>
          </p:nvSpPr>
          <p:spPr>
            <a:xfrm rot="10800000" flipH="1" flipV="1">
              <a:off x="29154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5">
              <a:extLst>
                <a:ext uri="{FF2B5EF4-FFF2-40B4-BE49-F238E27FC236}">
                  <a16:creationId xmlns:a16="http://schemas.microsoft.com/office/drawing/2014/main" id="{DB26313D-A6FB-FEBE-A723-366CC52C381A}"/>
                </a:ext>
              </a:extLst>
            </p:cNvPr>
            <p:cNvSpPr/>
            <p:nvPr/>
          </p:nvSpPr>
          <p:spPr>
            <a:xfrm rot="10800000" flipH="1" flipV="1">
              <a:off x="1600200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5">
              <a:extLst>
                <a:ext uri="{FF2B5EF4-FFF2-40B4-BE49-F238E27FC236}">
                  <a16:creationId xmlns:a16="http://schemas.microsoft.com/office/drawing/2014/main" id="{860F3CC2-6A39-8CC2-E06C-A5B89A76980B}"/>
                </a:ext>
              </a:extLst>
            </p:cNvPr>
            <p:cNvSpPr/>
            <p:nvPr/>
          </p:nvSpPr>
          <p:spPr>
            <a:xfrm rot="10800000" flipH="1" flipV="1">
              <a:off x="1600200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TextBox 13">
            <a:extLst>
              <a:ext uri="{FF2B5EF4-FFF2-40B4-BE49-F238E27FC236}">
                <a16:creationId xmlns:a16="http://schemas.microsoft.com/office/drawing/2014/main" id="{AF904000-2B50-84B0-2723-43ECBF163409}"/>
              </a:ext>
            </a:extLst>
          </p:cNvPr>
          <p:cNvSpPr txBox="1"/>
          <p:nvPr/>
        </p:nvSpPr>
        <p:spPr>
          <a:xfrm>
            <a:off x="7998998" y="7111675"/>
            <a:ext cx="1616160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rgbClr val="C00000"/>
                </a:solidFill>
                <a:latin typeface="Montserrat SemiBold" pitchFamily="2" charset="77"/>
              </a:rPr>
              <a:t>Arrivals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4C1F58-A1D1-384C-43E5-F5DBEAF5F493}"/>
              </a:ext>
            </a:extLst>
          </p:cNvPr>
          <p:cNvGrpSpPr/>
          <p:nvPr/>
        </p:nvGrpSpPr>
        <p:grpSpPr>
          <a:xfrm flipH="1">
            <a:off x="2253880" y="7259423"/>
            <a:ext cx="5817681" cy="269097"/>
            <a:chOff x="2127000" y="5636402"/>
            <a:chExt cx="5817681" cy="269097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0F069F30-706D-25C8-13D1-AE651C904048}"/>
                </a:ext>
              </a:extLst>
            </p:cNvPr>
            <p:cNvSpPr/>
            <p:nvPr/>
          </p:nvSpPr>
          <p:spPr>
            <a:xfrm rot="10800000" flipH="1" flipV="1">
              <a:off x="21270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5">
              <a:extLst>
                <a:ext uri="{FF2B5EF4-FFF2-40B4-BE49-F238E27FC236}">
                  <a16:creationId xmlns:a16="http://schemas.microsoft.com/office/drawing/2014/main" id="{23A4B2CE-ADC0-132C-ED4B-51FCC73C04A2}"/>
                </a:ext>
              </a:extLst>
            </p:cNvPr>
            <p:cNvSpPr/>
            <p:nvPr/>
          </p:nvSpPr>
          <p:spPr>
            <a:xfrm rot="10800000" flipH="1" flipV="1">
              <a:off x="21270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E6BF9F53-B54E-3B3E-B623-F16234C1D10E}"/>
                </a:ext>
              </a:extLst>
            </p:cNvPr>
            <p:cNvSpPr/>
            <p:nvPr/>
          </p:nvSpPr>
          <p:spPr>
            <a:xfrm rot="10800000" flipH="1" flipV="1">
              <a:off x="3380651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5">
              <a:extLst>
                <a:ext uri="{FF2B5EF4-FFF2-40B4-BE49-F238E27FC236}">
                  <a16:creationId xmlns:a16="http://schemas.microsoft.com/office/drawing/2014/main" id="{4C1561B3-C156-0391-E117-4FF2A1DE7143}"/>
                </a:ext>
              </a:extLst>
            </p:cNvPr>
            <p:cNvSpPr/>
            <p:nvPr/>
          </p:nvSpPr>
          <p:spPr>
            <a:xfrm rot="10800000" flipH="1" flipV="1">
              <a:off x="3380651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BB52A50D-33E6-D01E-A630-3FA91E7D802F}"/>
                </a:ext>
              </a:extLst>
            </p:cNvPr>
            <p:cNvSpPr/>
            <p:nvPr/>
          </p:nvSpPr>
          <p:spPr>
            <a:xfrm rot="10800000" flipH="1" flipV="1">
              <a:off x="4746514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39DBEE65-FF0D-03AD-324C-CC937077364D}"/>
                </a:ext>
              </a:extLst>
            </p:cNvPr>
            <p:cNvSpPr/>
            <p:nvPr/>
          </p:nvSpPr>
          <p:spPr>
            <a:xfrm rot="10800000" flipH="1" flipV="1">
              <a:off x="4746514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01F0BF62-EF1E-A0D9-74F9-0FDDCA42FA98}"/>
                </a:ext>
              </a:extLst>
            </p:cNvPr>
            <p:cNvSpPr/>
            <p:nvPr/>
          </p:nvSpPr>
          <p:spPr>
            <a:xfrm rot="10800000" flipH="1" flipV="1">
              <a:off x="60894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5">
              <a:extLst>
                <a:ext uri="{FF2B5EF4-FFF2-40B4-BE49-F238E27FC236}">
                  <a16:creationId xmlns:a16="http://schemas.microsoft.com/office/drawing/2014/main" id="{292E5EDF-82C9-D140-821A-88EDB882B35C}"/>
                </a:ext>
              </a:extLst>
            </p:cNvPr>
            <p:cNvSpPr/>
            <p:nvPr/>
          </p:nvSpPr>
          <p:spPr>
            <a:xfrm rot="10800000" flipH="1" flipV="1">
              <a:off x="60894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A99A3DD1-4A0E-796B-2DF4-5BD12697A07C}"/>
                </a:ext>
              </a:extLst>
            </p:cNvPr>
            <p:cNvSpPr/>
            <p:nvPr/>
          </p:nvSpPr>
          <p:spPr>
            <a:xfrm rot="10800000" flipH="1" flipV="1">
              <a:off x="7404681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5B72C4EC-C464-5D1F-5898-293EDBECF0AD}"/>
                </a:ext>
              </a:extLst>
            </p:cNvPr>
            <p:cNvSpPr/>
            <p:nvPr/>
          </p:nvSpPr>
          <p:spPr>
            <a:xfrm rot="10800000" flipH="1" flipV="1">
              <a:off x="7404681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Box 14">
            <a:extLst>
              <a:ext uri="{FF2B5EF4-FFF2-40B4-BE49-F238E27FC236}">
                <a16:creationId xmlns:a16="http://schemas.microsoft.com/office/drawing/2014/main" id="{611EE5B7-EBAE-4842-B169-4ECF12D4C7AD}"/>
              </a:ext>
            </a:extLst>
          </p:cNvPr>
          <p:cNvSpPr txBox="1"/>
          <p:nvPr/>
        </p:nvSpPr>
        <p:spPr>
          <a:xfrm>
            <a:off x="7998998" y="6425875"/>
            <a:ext cx="1556264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Montserrat SemiBold" pitchFamily="2" charset="77"/>
              </a:rPr>
              <a:t>Service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C29964A-0D64-8202-F21E-9C3E4A006B70}"/>
              </a:ext>
            </a:extLst>
          </p:cNvPr>
          <p:cNvGrpSpPr/>
          <p:nvPr/>
        </p:nvGrpSpPr>
        <p:grpSpPr>
          <a:xfrm>
            <a:off x="11944764" y="8648700"/>
            <a:ext cx="4321614" cy="837737"/>
            <a:chOff x="11811000" y="8526239"/>
            <a:chExt cx="4321614" cy="837737"/>
          </a:xfrm>
        </p:grpSpPr>
        <p:sp>
          <p:nvSpPr>
            <p:cNvPr id="75" name="Freeform 3">
              <a:extLst>
                <a:ext uri="{FF2B5EF4-FFF2-40B4-BE49-F238E27FC236}">
                  <a16:creationId xmlns:a16="http://schemas.microsoft.com/office/drawing/2014/main" id="{52FC46A4-8BEB-465A-4070-7C4DB90C1591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B1285-ED06-D316-2A9C-8E3974B91980}"/>
                </a:ext>
              </a:extLst>
            </p:cNvPr>
            <p:cNvSpPr txBox="1"/>
            <p:nvPr/>
          </p:nvSpPr>
          <p:spPr>
            <a:xfrm>
              <a:off x="11919803" y="8683497"/>
              <a:ext cx="41040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Queueing Dynamics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AutoShape 18">
            <a:extLst>
              <a:ext uri="{FF2B5EF4-FFF2-40B4-BE49-F238E27FC236}">
                <a16:creationId xmlns:a16="http://schemas.microsoft.com/office/drawing/2014/main" id="{EFC7938F-9F6A-1BEA-8A10-05539046853B}"/>
              </a:ext>
            </a:extLst>
          </p:cNvPr>
          <p:cNvSpPr/>
          <p:nvPr/>
        </p:nvSpPr>
        <p:spPr>
          <a:xfrm rot="-5400000">
            <a:off x="6634460" y="2719659"/>
            <a:ext cx="0" cy="1066801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" name="AutoShape 18">
            <a:extLst>
              <a:ext uri="{FF2B5EF4-FFF2-40B4-BE49-F238E27FC236}">
                <a16:creationId xmlns:a16="http://schemas.microsoft.com/office/drawing/2014/main" id="{71CE246D-5275-9D60-5CFC-833F77FBA470}"/>
              </a:ext>
            </a:extLst>
          </p:cNvPr>
          <p:cNvSpPr/>
          <p:nvPr/>
        </p:nvSpPr>
        <p:spPr>
          <a:xfrm rot="5400000">
            <a:off x="9735218" y="7292674"/>
            <a:ext cx="0" cy="3579494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/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/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blipFill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AutoShape 18">
            <a:extLst>
              <a:ext uri="{FF2B5EF4-FFF2-40B4-BE49-F238E27FC236}">
                <a16:creationId xmlns:a16="http://schemas.microsoft.com/office/drawing/2014/main" id="{16133087-0FCE-ADB6-A330-7973F668898F}"/>
              </a:ext>
            </a:extLst>
          </p:cNvPr>
          <p:cNvSpPr/>
          <p:nvPr/>
        </p:nvSpPr>
        <p:spPr>
          <a:xfrm flipV="1">
            <a:off x="2895600" y="4333951"/>
            <a:ext cx="0" cy="1723485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8C261E-8728-7962-5480-39A83CEB7CE0}"/>
              </a:ext>
            </a:extLst>
          </p:cNvPr>
          <p:cNvGrpSpPr/>
          <p:nvPr/>
        </p:nvGrpSpPr>
        <p:grpSpPr>
          <a:xfrm>
            <a:off x="12044946" y="6379808"/>
            <a:ext cx="4392889" cy="2035967"/>
            <a:chOff x="13102575" y="6092107"/>
            <a:chExt cx="4392889" cy="203596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FFD03D6-9B7B-E2A2-11EA-4B887B94CFA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763F5B-9491-92CD-5136-977A67664CAD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6205E2B-7C6C-840D-8740-779B6F0F8A8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0F675BB-293C-F59F-2A69-35A4A38CC6D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D086B52-5AD5-18C5-68A0-104EE6FDB2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B388C0E-A8D2-A0A2-F9E3-F8176D42E12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A1608082-C0B5-F6D9-62C8-F05509EE97F9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10679928-2B29-EBA0-7C88-CB3205FF2D05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B9873BA-9816-ACEF-DB80-1120FAB354FE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203110-EAC0-306D-0A14-B352B4C6F7E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BE60023-BBC4-2E43-F655-52258EE257B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5C0E39D-B072-0C69-7E60-B73F2BEE91D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5400E0C-0E11-CADC-CBBB-BEB1C0237CC4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02A757B2-61AC-DD66-CA11-7E8AD378A22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3DCB492-98C5-34F9-6DF6-039C02B32822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0205029-BB6A-7D9C-3DDE-A5FB386E1E9E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E9A271A-ACD7-8B69-A88E-AF6DE40052E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51F7FD4-7700-E4BC-BB6E-56A25C96BD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9BB5159-082F-82FE-D847-61E024AA7B0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A0B4E48-F7E8-D597-6A64-5BEACC195CB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AB75ABA-87A8-9634-E131-958B200A20D2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4102A924-6F8E-7768-2CA0-1FF101625144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B28F7AC8-3DFF-80E4-B56A-9B592CC62E4B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5E998CE-49C2-9ACC-88A3-C4C12155744C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CD38A39-1E0C-D32D-746B-CCB089DF99A0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ECE2CB2-BF9E-DA94-3A5B-AA1043DAA596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id="{E4A42CB1-97C0-7710-69B4-9582E9E5F966}"/>
                </a:ext>
              </a:extLst>
            </p:cNvPr>
            <p:cNvSpPr/>
            <p:nvPr/>
          </p:nvSpPr>
          <p:spPr>
            <a:xfrm flipV="1">
              <a:off x="13102575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/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AutoShape 13">
              <a:extLst>
                <a:ext uri="{FF2B5EF4-FFF2-40B4-BE49-F238E27FC236}">
                  <a16:creationId xmlns:a16="http://schemas.microsoft.com/office/drawing/2014/main" id="{1967C216-912D-3C03-2B2B-A9B5EFDE1EF9}"/>
                </a:ext>
              </a:extLst>
            </p:cNvPr>
            <p:cNvSpPr/>
            <p:nvPr/>
          </p:nvSpPr>
          <p:spPr>
            <a:xfrm flipV="1">
              <a:off x="15616285" y="6330967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/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AutoShape 13">
              <a:extLst>
                <a:ext uri="{FF2B5EF4-FFF2-40B4-BE49-F238E27FC236}">
                  <a16:creationId xmlns:a16="http://schemas.microsoft.com/office/drawing/2014/main" id="{2CF3B700-265A-1EBD-9CAB-988C61EDABC7}"/>
                </a:ext>
              </a:extLst>
            </p:cNvPr>
            <p:cNvSpPr/>
            <p:nvPr/>
          </p:nvSpPr>
          <p:spPr>
            <a:xfrm flipV="1">
              <a:off x="15622828" y="6856819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/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13">
              <a:extLst>
                <a:ext uri="{FF2B5EF4-FFF2-40B4-BE49-F238E27FC236}">
                  <a16:creationId xmlns:a16="http://schemas.microsoft.com/office/drawing/2014/main" id="{725DA6C2-5E8D-6803-E435-848D7FA7DC75}"/>
                </a:ext>
              </a:extLst>
            </p:cNvPr>
            <p:cNvSpPr/>
            <p:nvPr/>
          </p:nvSpPr>
          <p:spPr>
            <a:xfrm flipV="1">
              <a:off x="15638964" y="7738544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/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/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blipFill>
                  <a:blip r:embed="rId9"/>
                  <a:stretch>
                    <a:fillRect l="-50000" r="-71429" b="-7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Right Brace 117">
              <a:extLst>
                <a:ext uri="{FF2B5EF4-FFF2-40B4-BE49-F238E27FC236}">
                  <a16:creationId xmlns:a16="http://schemas.microsoft.com/office/drawing/2014/main" id="{4563940D-9762-01B8-B5CA-986B1E758AFA}"/>
                </a:ext>
              </a:extLst>
            </p:cNvPr>
            <p:cNvSpPr/>
            <p:nvPr/>
          </p:nvSpPr>
          <p:spPr>
            <a:xfrm>
              <a:off x="16674031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10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AutoShape 18">
            <a:extLst>
              <a:ext uri="{FF2B5EF4-FFF2-40B4-BE49-F238E27FC236}">
                <a16:creationId xmlns:a16="http://schemas.microsoft.com/office/drawing/2014/main" id="{F6A91014-7929-8D9C-2358-437B43B26C48}"/>
              </a:ext>
            </a:extLst>
          </p:cNvPr>
          <p:cNvSpPr/>
          <p:nvPr/>
        </p:nvSpPr>
        <p:spPr>
          <a:xfrm flipV="1">
            <a:off x="4527998" y="8085011"/>
            <a:ext cx="0" cy="433176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4" name="TextBox 37">
            <a:extLst>
              <a:ext uri="{FF2B5EF4-FFF2-40B4-BE49-F238E27FC236}">
                <a16:creationId xmlns:a16="http://schemas.microsoft.com/office/drawing/2014/main" id="{72A3E88F-B26D-0588-6C63-9DD877282B83}"/>
              </a:ext>
            </a:extLst>
          </p:cNvPr>
          <p:cNvSpPr txBox="1"/>
          <p:nvPr/>
        </p:nvSpPr>
        <p:spPr>
          <a:xfrm>
            <a:off x="7564084" y="2021526"/>
            <a:ext cx="6483578" cy="434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latin typeface="Montserrat SemiBold" pitchFamily="2" charset="77"/>
              </a:rPr>
              <a:t>Transform Eq. in terms of MGF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46ECE7D9-D44C-F2CD-D6C2-B96E0D4B5E67}"/>
              </a:ext>
            </a:extLst>
          </p:cNvPr>
          <p:cNvGrpSpPr/>
          <p:nvPr/>
        </p:nvGrpSpPr>
        <p:grpSpPr>
          <a:xfrm>
            <a:off x="16157576" y="4159998"/>
            <a:ext cx="1345918" cy="1617145"/>
            <a:chOff x="7018477" y="3719023"/>
            <a:chExt cx="725357" cy="871530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2E1C2C41-0C47-3937-424E-3C92B475B344}"/>
                </a:ext>
              </a:extLst>
            </p:cNvPr>
            <p:cNvGrpSpPr/>
            <p:nvPr/>
          </p:nvGrpSpPr>
          <p:grpSpPr>
            <a:xfrm>
              <a:off x="7062760" y="3719023"/>
              <a:ext cx="681074" cy="646255"/>
              <a:chOff x="874643" y="1258957"/>
              <a:chExt cx="5258264" cy="4989445"/>
            </a:xfrm>
          </p:grpSpPr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0938039B-BB04-553D-30C5-9CC1FE61A3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4643" y="6096003"/>
                <a:ext cx="5258264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06E232D3-A0B6-90B5-1F4C-E91B9A6B46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7043" y="1258957"/>
                <a:ext cx="0" cy="498944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39EA29E7-6ED8-6EAB-1DCB-3131098528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4645" y="1338470"/>
                <a:ext cx="5035825" cy="490993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6589EF66-BA4A-AD06-3078-954256E7516E}"/>
                </a:ext>
              </a:extLst>
            </p:cNvPr>
            <p:cNvSpPr/>
            <p:nvPr/>
          </p:nvSpPr>
          <p:spPr>
            <a:xfrm>
              <a:off x="7042703" y="4266501"/>
              <a:ext cx="106018" cy="10601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8" name="TextBox 167">
                  <a:extLst>
                    <a:ext uri="{FF2B5EF4-FFF2-40B4-BE49-F238E27FC236}">
                      <a16:creationId xmlns:a16="http://schemas.microsoft.com/office/drawing/2014/main" id="{27390C58-9B28-8708-D301-B18F86014424}"/>
                    </a:ext>
                  </a:extLst>
                </p:cNvPr>
                <p:cNvSpPr txBox="1"/>
                <p:nvPr/>
              </p:nvSpPr>
              <p:spPr>
                <a:xfrm>
                  <a:off x="7018477" y="4374921"/>
                  <a:ext cx="539298" cy="2156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168" name="TextBox 167">
                  <a:extLst>
                    <a:ext uri="{FF2B5EF4-FFF2-40B4-BE49-F238E27FC236}">
                      <a16:creationId xmlns:a16="http://schemas.microsoft.com/office/drawing/2014/main" id="{27390C58-9B28-8708-D301-B18F860144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8477" y="4374921"/>
                  <a:ext cx="539298" cy="215632"/>
                </a:xfrm>
                <a:prstGeom prst="rect">
                  <a:avLst/>
                </a:prstGeom>
                <a:blipFill>
                  <a:blip r:embed="rId14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39FA15-2476-EC0B-DA85-A40269C4E64F}"/>
              </a:ext>
            </a:extLst>
          </p:cNvPr>
          <p:cNvGrpSpPr/>
          <p:nvPr/>
        </p:nvGrpSpPr>
        <p:grpSpPr>
          <a:xfrm>
            <a:off x="5751110" y="4278024"/>
            <a:ext cx="9865292" cy="1809027"/>
            <a:chOff x="7004760" y="4278024"/>
            <a:chExt cx="8611641" cy="1809027"/>
          </a:xfrm>
        </p:grpSpPr>
        <p:sp>
          <p:nvSpPr>
            <p:cNvPr id="171" name="Freeform 3">
              <a:extLst>
                <a:ext uri="{FF2B5EF4-FFF2-40B4-BE49-F238E27FC236}">
                  <a16:creationId xmlns:a16="http://schemas.microsoft.com/office/drawing/2014/main" id="{60FC57DF-BC32-8522-8E9B-A00C927A9723}"/>
                </a:ext>
              </a:extLst>
            </p:cNvPr>
            <p:cNvSpPr/>
            <p:nvPr/>
          </p:nvSpPr>
          <p:spPr>
            <a:xfrm>
              <a:off x="7004760" y="4278024"/>
              <a:ext cx="8611641" cy="1333193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rgbClr val="FFC000">
                <a:alpha val="20000"/>
              </a:srgbClr>
            </a:solidFill>
            <a:ln w="38100" cap="rnd">
              <a:noFill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2" name="TextBox 171">
                  <a:extLst>
                    <a:ext uri="{FF2B5EF4-FFF2-40B4-BE49-F238E27FC236}">
                      <a16:creationId xmlns:a16="http://schemas.microsoft.com/office/drawing/2014/main" id="{73495A8F-34B8-339F-5ED2-3D8733460A2B}"/>
                    </a:ext>
                  </a:extLst>
                </p:cNvPr>
                <p:cNvSpPr txBox="1"/>
                <p:nvPr/>
              </p:nvSpPr>
              <p:spPr>
                <a:xfrm>
                  <a:off x="7013939" y="4360809"/>
                  <a:ext cx="8602462" cy="172624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smtClean="0">
                            <a:latin typeface="Cambria Math" panose="02040503050406030204" pitchFamily="18" charset="0"/>
                          </a:rPr>
                          <m:t>E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en-US" sz="28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θq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28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e>
                                  <m:sub>
                                    <m:r>
                                      <a:rPr lang="en-US" sz="2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{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i</m:t>
                                        </m:r>
                                      </m:sub>
                                    </m:sSub>
                                    <m:r>
                                      <a:rPr lang="en-US" sz="2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=0}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E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e>
                                  <m:sub>
                                    <m:r>
                                      <a:rPr lang="en-US" sz="2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{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q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8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i</m:t>
                                        </m:r>
                                      </m:sub>
                                    </m:sSub>
                                    <m:r>
                                      <a:rPr lang="en-US" sz="2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=0}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d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𝑜</m:t>
                            </m:r>
                            <m:d>
                              <m:dPr>
                                <m:ctrlP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72" name="TextBox 171">
                  <a:extLst>
                    <a:ext uri="{FF2B5EF4-FFF2-40B4-BE49-F238E27FC236}">
                      <a16:creationId xmlns:a16="http://schemas.microsoft.com/office/drawing/2014/main" id="{73495A8F-34B8-339F-5ED2-3D8733460A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3939" y="4360809"/>
                  <a:ext cx="8602462" cy="1726242"/>
                </a:xfrm>
                <a:prstGeom prst="rect">
                  <a:avLst/>
                </a:prstGeom>
                <a:blipFill>
                  <a:blip r:embed="rId15"/>
                  <a:stretch>
                    <a:fillRect l="-5534" t="-80292" b="-919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4" name="Freeform 3">
            <a:extLst>
              <a:ext uri="{FF2B5EF4-FFF2-40B4-BE49-F238E27FC236}">
                <a16:creationId xmlns:a16="http://schemas.microsoft.com/office/drawing/2014/main" id="{F06AFF5B-FB3C-4C75-348A-014E7134013A}"/>
              </a:ext>
            </a:extLst>
          </p:cNvPr>
          <p:cNvSpPr/>
          <p:nvPr/>
        </p:nvSpPr>
        <p:spPr>
          <a:xfrm>
            <a:off x="1447802" y="2781300"/>
            <a:ext cx="4575333" cy="94352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75" name="TextBox 37">
            <a:extLst>
              <a:ext uri="{FF2B5EF4-FFF2-40B4-BE49-F238E27FC236}">
                <a16:creationId xmlns:a16="http://schemas.microsoft.com/office/drawing/2014/main" id="{9460F30B-B3C3-B40A-78E5-EAB2167075DC}"/>
              </a:ext>
            </a:extLst>
          </p:cNvPr>
          <p:cNvSpPr txBox="1"/>
          <p:nvPr/>
        </p:nvSpPr>
        <p:spPr>
          <a:xfrm>
            <a:off x="1447800" y="3055102"/>
            <a:ext cx="4575335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Zero Drift</a:t>
            </a:r>
          </a:p>
        </p:txBody>
      </p:sp>
      <p:sp>
        <p:nvSpPr>
          <p:cNvPr id="152" name="Freeform 3">
            <a:extLst>
              <a:ext uri="{FF2B5EF4-FFF2-40B4-BE49-F238E27FC236}">
                <a16:creationId xmlns:a16="http://schemas.microsoft.com/office/drawing/2014/main" id="{90CCD375-D49B-4158-38D5-A079750EB748}"/>
              </a:ext>
            </a:extLst>
          </p:cNvPr>
          <p:cNvSpPr/>
          <p:nvPr/>
        </p:nvSpPr>
        <p:spPr>
          <a:xfrm>
            <a:off x="7399183" y="2548874"/>
            <a:ext cx="8439937" cy="131412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rgbClr val="FFC000">
              <a:alpha val="20000"/>
            </a:srgbClr>
          </a:solidFill>
          <a:ln w="38100" cap="rnd"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DC09A2E-2939-C066-5B2D-B560CA20C470}"/>
              </a:ext>
            </a:extLst>
          </p:cNvPr>
          <p:cNvSpPr txBox="1"/>
          <p:nvPr/>
        </p:nvSpPr>
        <p:spPr>
          <a:xfrm>
            <a:off x="16188579" y="5761277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ontserrat" pitchFamily="2" charset="77"/>
              </a:rPr>
              <a:t>1-dim SSC</a:t>
            </a:r>
          </a:p>
        </p:txBody>
      </p:sp>
      <p:sp>
        <p:nvSpPr>
          <p:cNvPr id="4" name="TextBox 38">
            <a:extLst>
              <a:ext uri="{FF2B5EF4-FFF2-40B4-BE49-F238E27FC236}">
                <a16:creationId xmlns:a16="http://schemas.microsoft.com/office/drawing/2014/main" id="{5E670150-E786-45C3-4DE1-5EE398802221}"/>
              </a:ext>
            </a:extLst>
          </p:cNvPr>
          <p:cNvSpPr txBox="1"/>
          <p:nvPr/>
        </p:nvSpPr>
        <p:spPr>
          <a:xfrm>
            <a:off x="1006870" y="759049"/>
            <a:ext cx="159857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STEP 2: SECOND ORDER APPROXIMATION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D952E39-184E-E065-C5E0-EC86DE9FD63F}"/>
                  </a:ext>
                </a:extLst>
              </p:cNvPr>
              <p:cNvSpPr txBox="1"/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D952E39-184E-E065-C5E0-EC86DE9FD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5E0AA-ECBC-76F9-24C7-FEB7E01D0254}"/>
                  </a:ext>
                </a:extLst>
              </p:cNvPr>
              <p:cNvSpPr txBox="1"/>
              <p:nvPr/>
            </p:nvSpPr>
            <p:spPr>
              <a:xfrm>
                <a:off x="7867443" y="2552700"/>
                <a:ext cx="7608669" cy="1311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32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m:rPr>
                                  <m:sty m:val="p"/>
                                </m:rPr>
                                <a:rPr lang="en-US" sz="3200" i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p>
                          </m:sSup>
                        </m:e>
                      </m:d>
                      <m:r>
                        <a:rPr lang="en-US" sz="3200" b="1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2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200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3200" b="0" i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sz="32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  <m:r>
                                    <a:rPr lang="en-US" sz="32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2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  <m:sub>
                                  <m:r>
                                    <a:rPr lang="en-US" sz="32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{</m:t>
                                  </m:r>
                                  <m:sSub>
                                    <m:sSubPr>
                                      <m:ctrlPr>
                                        <a:rPr lang="en-US" sz="3200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32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3200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sz="320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=0}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5E0AA-ECBC-76F9-24C7-FEB7E01D0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443" y="2552700"/>
                <a:ext cx="7608669" cy="1311513"/>
              </a:xfrm>
              <a:prstGeom prst="rect">
                <a:avLst/>
              </a:prstGeom>
              <a:blipFill>
                <a:blip r:embed="rId17"/>
                <a:stretch>
                  <a:fillRect t="-126923" b="-185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ADB7324D-CE44-62FF-D83C-259E36C3F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21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6C5952A-F050-C1EA-DAAF-1001C866BA84}"/>
              </a:ext>
            </a:extLst>
          </p:cNvPr>
          <p:cNvGrpSpPr/>
          <p:nvPr/>
        </p:nvGrpSpPr>
        <p:grpSpPr>
          <a:xfrm>
            <a:off x="3357168" y="8675446"/>
            <a:ext cx="2920741" cy="837737"/>
            <a:chOff x="11811000" y="8526239"/>
            <a:chExt cx="2920741" cy="837737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762D9D7-8FD5-33FA-57F4-1DDC68B46C31}"/>
                </a:ext>
              </a:extLst>
            </p:cNvPr>
            <p:cNvSpPr/>
            <p:nvPr/>
          </p:nvSpPr>
          <p:spPr>
            <a:xfrm>
              <a:off x="11811000" y="8526239"/>
              <a:ext cx="2920741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8F4C7D-D55C-EE8C-DC0F-17129AC125AD}"/>
                </a:ext>
              </a:extLst>
            </p:cNvPr>
            <p:cNvSpPr txBox="1"/>
            <p:nvPr/>
          </p:nvSpPr>
          <p:spPr>
            <a:xfrm>
              <a:off x="11981235" y="8683497"/>
              <a:ext cx="10005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SSC: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84152D-81AA-D165-7420-51106640697E}"/>
                  </a:ext>
                </a:extLst>
              </p:cNvPr>
              <p:cNvSpPr txBox="1"/>
              <p:nvPr/>
            </p:nvSpPr>
            <p:spPr>
              <a:xfrm>
                <a:off x="3790909" y="8724900"/>
                <a:ext cx="3155443" cy="6243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84152D-81AA-D165-7420-511066406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909" y="8724900"/>
                <a:ext cx="3155443" cy="624338"/>
              </a:xfrm>
              <a:prstGeom prst="rect">
                <a:avLst/>
              </a:prstGeom>
              <a:blipFill>
                <a:blip r:embed="rId18"/>
                <a:stretch>
                  <a:fillRect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238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2DB1BF9-AE31-8CF4-FF3B-5F9AD1B49646}"/>
              </a:ext>
            </a:extLst>
          </p:cNvPr>
          <p:cNvGrpSpPr/>
          <p:nvPr/>
        </p:nvGrpSpPr>
        <p:grpSpPr>
          <a:xfrm>
            <a:off x="1727080" y="6595413"/>
            <a:ext cx="6344481" cy="269097"/>
            <a:chOff x="1600200" y="5642868"/>
            <a:chExt cx="6344481" cy="269097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BD274287-7754-3ED2-9B0B-099C34E0B104}"/>
                </a:ext>
              </a:extLst>
            </p:cNvPr>
            <p:cNvSpPr/>
            <p:nvPr/>
          </p:nvSpPr>
          <p:spPr>
            <a:xfrm rot="10800000" flipH="1" flipV="1">
              <a:off x="68778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A7C40BA4-D6F4-FB7B-26FA-96E0AF2D81BA}"/>
                </a:ext>
              </a:extLst>
            </p:cNvPr>
            <p:cNvSpPr/>
            <p:nvPr/>
          </p:nvSpPr>
          <p:spPr>
            <a:xfrm rot="10800000" flipH="1" flipV="1">
              <a:off x="68778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9AD8B6AA-6D9B-449A-8955-36B87DA8E4C7}"/>
                </a:ext>
              </a:extLst>
            </p:cNvPr>
            <p:cNvSpPr/>
            <p:nvPr/>
          </p:nvSpPr>
          <p:spPr>
            <a:xfrm rot="10800000" flipH="1" flipV="1">
              <a:off x="5624230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D3E559B9-B4C1-EB4C-BD97-5B1315A9F3EA}"/>
                </a:ext>
              </a:extLst>
            </p:cNvPr>
            <p:cNvSpPr/>
            <p:nvPr/>
          </p:nvSpPr>
          <p:spPr>
            <a:xfrm rot="10800000" flipH="1" flipV="1">
              <a:off x="5624230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296A4BE-3633-CB96-0C57-1B1E3749B0C7}"/>
                </a:ext>
              </a:extLst>
            </p:cNvPr>
            <p:cNvSpPr/>
            <p:nvPr/>
          </p:nvSpPr>
          <p:spPr>
            <a:xfrm rot="10800000" flipH="1" flipV="1">
              <a:off x="4258367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utoShape 5">
              <a:extLst>
                <a:ext uri="{FF2B5EF4-FFF2-40B4-BE49-F238E27FC236}">
                  <a16:creationId xmlns:a16="http://schemas.microsoft.com/office/drawing/2014/main" id="{3DAFECE2-B67C-9DAF-A458-FAA7BE5B8DF6}"/>
                </a:ext>
              </a:extLst>
            </p:cNvPr>
            <p:cNvSpPr/>
            <p:nvPr/>
          </p:nvSpPr>
          <p:spPr>
            <a:xfrm rot="10800000" flipH="1" flipV="1">
              <a:off x="4258367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337362D-EEAE-1A52-826B-87B582A3C968}"/>
                </a:ext>
              </a:extLst>
            </p:cNvPr>
            <p:cNvSpPr/>
            <p:nvPr/>
          </p:nvSpPr>
          <p:spPr>
            <a:xfrm rot="10800000" flipH="1" flipV="1">
              <a:off x="29154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5">
              <a:extLst>
                <a:ext uri="{FF2B5EF4-FFF2-40B4-BE49-F238E27FC236}">
                  <a16:creationId xmlns:a16="http://schemas.microsoft.com/office/drawing/2014/main" id="{DA658182-4D93-1F1C-2B3D-29B2F2708D12}"/>
                </a:ext>
              </a:extLst>
            </p:cNvPr>
            <p:cNvSpPr/>
            <p:nvPr/>
          </p:nvSpPr>
          <p:spPr>
            <a:xfrm rot="10800000" flipH="1" flipV="1">
              <a:off x="29154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5">
              <a:extLst>
                <a:ext uri="{FF2B5EF4-FFF2-40B4-BE49-F238E27FC236}">
                  <a16:creationId xmlns:a16="http://schemas.microsoft.com/office/drawing/2014/main" id="{DB26313D-A6FB-FEBE-A723-366CC52C381A}"/>
                </a:ext>
              </a:extLst>
            </p:cNvPr>
            <p:cNvSpPr/>
            <p:nvPr/>
          </p:nvSpPr>
          <p:spPr>
            <a:xfrm rot="10800000" flipH="1" flipV="1">
              <a:off x="1600200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5">
              <a:extLst>
                <a:ext uri="{FF2B5EF4-FFF2-40B4-BE49-F238E27FC236}">
                  <a16:creationId xmlns:a16="http://schemas.microsoft.com/office/drawing/2014/main" id="{860F3CC2-6A39-8CC2-E06C-A5B89A76980B}"/>
                </a:ext>
              </a:extLst>
            </p:cNvPr>
            <p:cNvSpPr/>
            <p:nvPr/>
          </p:nvSpPr>
          <p:spPr>
            <a:xfrm rot="10800000" flipH="1" flipV="1">
              <a:off x="1600200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TextBox 13">
            <a:extLst>
              <a:ext uri="{FF2B5EF4-FFF2-40B4-BE49-F238E27FC236}">
                <a16:creationId xmlns:a16="http://schemas.microsoft.com/office/drawing/2014/main" id="{AF904000-2B50-84B0-2723-43ECBF163409}"/>
              </a:ext>
            </a:extLst>
          </p:cNvPr>
          <p:cNvSpPr txBox="1"/>
          <p:nvPr/>
        </p:nvSpPr>
        <p:spPr>
          <a:xfrm>
            <a:off x="7998998" y="7111675"/>
            <a:ext cx="1616160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rgbClr val="C00000"/>
                </a:solidFill>
                <a:latin typeface="Montserrat SemiBold" pitchFamily="2" charset="77"/>
              </a:rPr>
              <a:t>Arrivals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4C1F58-A1D1-384C-43E5-F5DBEAF5F493}"/>
              </a:ext>
            </a:extLst>
          </p:cNvPr>
          <p:cNvGrpSpPr/>
          <p:nvPr/>
        </p:nvGrpSpPr>
        <p:grpSpPr>
          <a:xfrm flipH="1">
            <a:off x="2253880" y="7259423"/>
            <a:ext cx="5817681" cy="269097"/>
            <a:chOff x="2127000" y="5636402"/>
            <a:chExt cx="5817681" cy="269097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0F069F30-706D-25C8-13D1-AE651C904048}"/>
                </a:ext>
              </a:extLst>
            </p:cNvPr>
            <p:cNvSpPr/>
            <p:nvPr/>
          </p:nvSpPr>
          <p:spPr>
            <a:xfrm rot="10800000" flipH="1" flipV="1">
              <a:off x="21270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5">
              <a:extLst>
                <a:ext uri="{FF2B5EF4-FFF2-40B4-BE49-F238E27FC236}">
                  <a16:creationId xmlns:a16="http://schemas.microsoft.com/office/drawing/2014/main" id="{23A4B2CE-ADC0-132C-ED4B-51FCC73C04A2}"/>
                </a:ext>
              </a:extLst>
            </p:cNvPr>
            <p:cNvSpPr/>
            <p:nvPr/>
          </p:nvSpPr>
          <p:spPr>
            <a:xfrm rot="10800000" flipH="1" flipV="1">
              <a:off x="21270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E6BF9F53-B54E-3B3E-B623-F16234C1D10E}"/>
                </a:ext>
              </a:extLst>
            </p:cNvPr>
            <p:cNvSpPr/>
            <p:nvPr/>
          </p:nvSpPr>
          <p:spPr>
            <a:xfrm rot="10800000" flipH="1" flipV="1">
              <a:off x="3380651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5">
              <a:extLst>
                <a:ext uri="{FF2B5EF4-FFF2-40B4-BE49-F238E27FC236}">
                  <a16:creationId xmlns:a16="http://schemas.microsoft.com/office/drawing/2014/main" id="{4C1561B3-C156-0391-E117-4FF2A1DE7143}"/>
                </a:ext>
              </a:extLst>
            </p:cNvPr>
            <p:cNvSpPr/>
            <p:nvPr/>
          </p:nvSpPr>
          <p:spPr>
            <a:xfrm rot="10800000" flipH="1" flipV="1">
              <a:off x="3380651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BB52A50D-33E6-D01E-A630-3FA91E7D802F}"/>
                </a:ext>
              </a:extLst>
            </p:cNvPr>
            <p:cNvSpPr/>
            <p:nvPr/>
          </p:nvSpPr>
          <p:spPr>
            <a:xfrm rot="10800000" flipH="1" flipV="1">
              <a:off x="4746514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39DBEE65-FF0D-03AD-324C-CC937077364D}"/>
                </a:ext>
              </a:extLst>
            </p:cNvPr>
            <p:cNvSpPr/>
            <p:nvPr/>
          </p:nvSpPr>
          <p:spPr>
            <a:xfrm rot="10800000" flipH="1" flipV="1">
              <a:off x="4746514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01F0BF62-EF1E-A0D9-74F9-0FDDCA42FA98}"/>
                </a:ext>
              </a:extLst>
            </p:cNvPr>
            <p:cNvSpPr/>
            <p:nvPr/>
          </p:nvSpPr>
          <p:spPr>
            <a:xfrm rot="10800000" flipH="1" flipV="1">
              <a:off x="60894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5">
              <a:extLst>
                <a:ext uri="{FF2B5EF4-FFF2-40B4-BE49-F238E27FC236}">
                  <a16:creationId xmlns:a16="http://schemas.microsoft.com/office/drawing/2014/main" id="{292E5EDF-82C9-D140-821A-88EDB882B35C}"/>
                </a:ext>
              </a:extLst>
            </p:cNvPr>
            <p:cNvSpPr/>
            <p:nvPr/>
          </p:nvSpPr>
          <p:spPr>
            <a:xfrm rot="10800000" flipH="1" flipV="1">
              <a:off x="60894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A99A3DD1-4A0E-796B-2DF4-5BD12697A07C}"/>
                </a:ext>
              </a:extLst>
            </p:cNvPr>
            <p:cNvSpPr/>
            <p:nvPr/>
          </p:nvSpPr>
          <p:spPr>
            <a:xfrm rot="10800000" flipH="1" flipV="1">
              <a:off x="7404681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5B72C4EC-C464-5D1F-5898-293EDBECF0AD}"/>
                </a:ext>
              </a:extLst>
            </p:cNvPr>
            <p:cNvSpPr/>
            <p:nvPr/>
          </p:nvSpPr>
          <p:spPr>
            <a:xfrm rot="10800000" flipH="1" flipV="1">
              <a:off x="7404681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Box 14">
            <a:extLst>
              <a:ext uri="{FF2B5EF4-FFF2-40B4-BE49-F238E27FC236}">
                <a16:creationId xmlns:a16="http://schemas.microsoft.com/office/drawing/2014/main" id="{611EE5B7-EBAE-4842-B169-4ECF12D4C7AD}"/>
              </a:ext>
            </a:extLst>
          </p:cNvPr>
          <p:cNvSpPr txBox="1"/>
          <p:nvPr/>
        </p:nvSpPr>
        <p:spPr>
          <a:xfrm>
            <a:off x="7998998" y="6425875"/>
            <a:ext cx="1556264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Montserrat SemiBold" pitchFamily="2" charset="77"/>
              </a:rPr>
              <a:t>Service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C29964A-0D64-8202-F21E-9C3E4A006B70}"/>
              </a:ext>
            </a:extLst>
          </p:cNvPr>
          <p:cNvGrpSpPr/>
          <p:nvPr/>
        </p:nvGrpSpPr>
        <p:grpSpPr>
          <a:xfrm>
            <a:off x="11944764" y="8648700"/>
            <a:ext cx="4321614" cy="837737"/>
            <a:chOff x="11811000" y="8526239"/>
            <a:chExt cx="4321614" cy="837737"/>
          </a:xfrm>
        </p:grpSpPr>
        <p:sp>
          <p:nvSpPr>
            <p:cNvPr id="75" name="Freeform 3">
              <a:extLst>
                <a:ext uri="{FF2B5EF4-FFF2-40B4-BE49-F238E27FC236}">
                  <a16:creationId xmlns:a16="http://schemas.microsoft.com/office/drawing/2014/main" id="{52FC46A4-8BEB-465A-4070-7C4DB90C1591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B1285-ED06-D316-2A9C-8E3974B91980}"/>
                </a:ext>
              </a:extLst>
            </p:cNvPr>
            <p:cNvSpPr txBox="1"/>
            <p:nvPr/>
          </p:nvSpPr>
          <p:spPr>
            <a:xfrm>
              <a:off x="11919803" y="8683497"/>
              <a:ext cx="41040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Queueing Dynamics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AutoShape 18">
            <a:extLst>
              <a:ext uri="{FF2B5EF4-FFF2-40B4-BE49-F238E27FC236}">
                <a16:creationId xmlns:a16="http://schemas.microsoft.com/office/drawing/2014/main" id="{EFC7938F-9F6A-1BEA-8A10-05539046853B}"/>
              </a:ext>
            </a:extLst>
          </p:cNvPr>
          <p:cNvSpPr/>
          <p:nvPr/>
        </p:nvSpPr>
        <p:spPr>
          <a:xfrm rot="-5400000">
            <a:off x="6634460" y="2719659"/>
            <a:ext cx="0" cy="1066801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" name="AutoShape 18">
            <a:extLst>
              <a:ext uri="{FF2B5EF4-FFF2-40B4-BE49-F238E27FC236}">
                <a16:creationId xmlns:a16="http://schemas.microsoft.com/office/drawing/2014/main" id="{71CE246D-5275-9D60-5CFC-833F77FBA470}"/>
              </a:ext>
            </a:extLst>
          </p:cNvPr>
          <p:cNvSpPr/>
          <p:nvPr/>
        </p:nvSpPr>
        <p:spPr>
          <a:xfrm rot="5400000">
            <a:off x="9735218" y="7292674"/>
            <a:ext cx="0" cy="3579494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/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/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blipFill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AutoShape 18">
            <a:extLst>
              <a:ext uri="{FF2B5EF4-FFF2-40B4-BE49-F238E27FC236}">
                <a16:creationId xmlns:a16="http://schemas.microsoft.com/office/drawing/2014/main" id="{16133087-0FCE-ADB6-A330-7973F668898F}"/>
              </a:ext>
            </a:extLst>
          </p:cNvPr>
          <p:cNvSpPr/>
          <p:nvPr/>
        </p:nvSpPr>
        <p:spPr>
          <a:xfrm flipV="1">
            <a:off x="2895600" y="4333951"/>
            <a:ext cx="0" cy="1723485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8C261E-8728-7962-5480-39A83CEB7CE0}"/>
              </a:ext>
            </a:extLst>
          </p:cNvPr>
          <p:cNvGrpSpPr/>
          <p:nvPr/>
        </p:nvGrpSpPr>
        <p:grpSpPr>
          <a:xfrm>
            <a:off x="12044946" y="6379808"/>
            <a:ext cx="4392889" cy="2035967"/>
            <a:chOff x="13102575" y="6092107"/>
            <a:chExt cx="4392889" cy="203596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FFD03D6-9B7B-E2A2-11EA-4B887B94CFA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763F5B-9491-92CD-5136-977A67664CAD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6205E2B-7C6C-840D-8740-779B6F0F8A8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0F675BB-293C-F59F-2A69-35A4A38CC6D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D086B52-5AD5-18C5-68A0-104EE6FDB2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B388C0E-A8D2-A0A2-F9E3-F8176D42E12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A1608082-C0B5-F6D9-62C8-F05509EE97F9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10679928-2B29-EBA0-7C88-CB3205FF2D05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B9873BA-9816-ACEF-DB80-1120FAB354FE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203110-EAC0-306D-0A14-B352B4C6F7E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BE60023-BBC4-2E43-F655-52258EE257B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5C0E39D-B072-0C69-7E60-B73F2BEE91D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5400E0C-0E11-CADC-CBBB-BEB1C0237CC4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02A757B2-61AC-DD66-CA11-7E8AD378A22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3DCB492-98C5-34F9-6DF6-039C02B32822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0205029-BB6A-7D9C-3DDE-A5FB386E1E9E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E9A271A-ACD7-8B69-A88E-AF6DE40052E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51F7FD4-7700-E4BC-BB6E-56A25C96BD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9BB5159-082F-82FE-D847-61E024AA7B0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A0B4E48-F7E8-D597-6A64-5BEACC195CB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AB75ABA-87A8-9634-E131-958B200A20D2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4102A924-6F8E-7768-2CA0-1FF101625144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B28F7AC8-3DFF-80E4-B56A-9B592CC62E4B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5E998CE-49C2-9ACC-88A3-C4C12155744C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CD38A39-1E0C-D32D-746B-CCB089DF99A0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ECE2CB2-BF9E-DA94-3A5B-AA1043DAA596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id="{E4A42CB1-97C0-7710-69B4-9582E9E5F966}"/>
                </a:ext>
              </a:extLst>
            </p:cNvPr>
            <p:cNvSpPr/>
            <p:nvPr/>
          </p:nvSpPr>
          <p:spPr>
            <a:xfrm flipV="1">
              <a:off x="13102575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/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AutoShape 13">
              <a:extLst>
                <a:ext uri="{FF2B5EF4-FFF2-40B4-BE49-F238E27FC236}">
                  <a16:creationId xmlns:a16="http://schemas.microsoft.com/office/drawing/2014/main" id="{1967C216-912D-3C03-2B2B-A9B5EFDE1EF9}"/>
                </a:ext>
              </a:extLst>
            </p:cNvPr>
            <p:cNvSpPr/>
            <p:nvPr/>
          </p:nvSpPr>
          <p:spPr>
            <a:xfrm flipV="1">
              <a:off x="15616285" y="6330967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/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AutoShape 13">
              <a:extLst>
                <a:ext uri="{FF2B5EF4-FFF2-40B4-BE49-F238E27FC236}">
                  <a16:creationId xmlns:a16="http://schemas.microsoft.com/office/drawing/2014/main" id="{2CF3B700-265A-1EBD-9CAB-988C61EDABC7}"/>
                </a:ext>
              </a:extLst>
            </p:cNvPr>
            <p:cNvSpPr/>
            <p:nvPr/>
          </p:nvSpPr>
          <p:spPr>
            <a:xfrm flipV="1">
              <a:off x="15622828" y="6856819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/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13">
              <a:extLst>
                <a:ext uri="{FF2B5EF4-FFF2-40B4-BE49-F238E27FC236}">
                  <a16:creationId xmlns:a16="http://schemas.microsoft.com/office/drawing/2014/main" id="{725DA6C2-5E8D-6803-E435-848D7FA7DC75}"/>
                </a:ext>
              </a:extLst>
            </p:cNvPr>
            <p:cNvSpPr/>
            <p:nvPr/>
          </p:nvSpPr>
          <p:spPr>
            <a:xfrm flipV="1">
              <a:off x="15638964" y="7738544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/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/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blipFill>
                  <a:blip r:embed="rId9"/>
                  <a:stretch>
                    <a:fillRect l="-50000" r="-71429" b="-7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Right Brace 117">
              <a:extLst>
                <a:ext uri="{FF2B5EF4-FFF2-40B4-BE49-F238E27FC236}">
                  <a16:creationId xmlns:a16="http://schemas.microsoft.com/office/drawing/2014/main" id="{4563940D-9762-01B8-B5CA-986B1E758AFA}"/>
                </a:ext>
              </a:extLst>
            </p:cNvPr>
            <p:cNvSpPr/>
            <p:nvPr/>
          </p:nvSpPr>
          <p:spPr>
            <a:xfrm>
              <a:off x="16674031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10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AutoShape 18">
            <a:extLst>
              <a:ext uri="{FF2B5EF4-FFF2-40B4-BE49-F238E27FC236}">
                <a16:creationId xmlns:a16="http://schemas.microsoft.com/office/drawing/2014/main" id="{F6A91014-7929-8D9C-2358-437B43B26C48}"/>
              </a:ext>
            </a:extLst>
          </p:cNvPr>
          <p:cNvSpPr/>
          <p:nvPr/>
        </p:nvSpPr>
        <p:spPr>
          <a:xfrm flipV="1">
            <a:off x="4527998" y="8085011"/>
            <a:ext cx="0" cy="433176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2" name="Freeform 3">
            <a:extLst>
              <a:ext uri="{FF2B5EF4-FFF2-40B4-BE49-F238E27FC236}">
                <a16:creationId xmlns:a16="http://schemas.microsoft.com/office/drawing/2014/main" id="{90CCD375-D49B-4158-38D5-A079750EB748}"/>
              </a:ext>
            </a:extLst>
          </p:cNvPr>
          <p:cNvSpPr/>
          <p:nvPr/>
        </p:nvSpPr>
        <p:spPr>
          <a:xfrm>
            <a:off x="7564083" y="2599295"/>
            <a:ext cx="8439937" cy="131412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rgbClr val="FFC000">
              <a:alpha val="20000"/>
            </a:srgbClr>
          </a:solidFill>
          <a:ln w="38100" cap="rnd">
            <a:noFill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C1A1F386-A7C6-F794-F659-752ECA6A8356}"/>
                  </a:ext>
                </a:extLst>
              </p:cNvPr>
              <p:cNvSpPr txBox="1"/>
              <p:nvPr/>
            </p:nvSpPr>
            <p:spPr>
              <a:xfrm>
                <a:off x="8610600" y="2919985"/>
                <a:ext cx="6354496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sup>
                          </m:sSup>
                        </m:e>
                      </m:d>
                      <m:r>
                        <a:rPr lang="en-US" sz="32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32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32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sSup>
                            <m:sSupPr>
                              <m:ctrlP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32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32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32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C1A1F386-A7C6-F794-F659-752ECA6A8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2919985"/>
                <a:ext cx="6354496" cy="555858"/>
              </a:xfrm>
              <a:prstGeom prst="rect">
                <a:avLst/>
              </a:prstGeom>
              <a:blipFill>
                <a:blip r:embed="rId11"/>
                <a:stretch>
                  <a:fillRect b="-2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TextBox 37">
            <a:extLst>
              <a:ext uri="{FF2B5EF4-FFF2-40B4-BE49-F238E27FC236}">
                <a16:creationId xmlns:a16="http://schemas.microsoft.com/office/drawing/2014/main" id="{72A3E88F-B26D-0588-6C63-9DD877282B83}"/>
              </a:ext>
            </a:extLst>
          </p:cNvPr>
          <p:cNvSpPr txBox="1"/>
          <p:nvPr/>
        </p:nvSpPr>
        <p:spPr>
          <a:xfrm>
            <a:off x="7564084" y="2021526"/>
            <a:ext cx="6483578" cy="434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latin typeface="Montserrat SemiBold" pitchFamily="2" charset="77"/>
              </a:rPr>
              <a:t>Transform Eq. in terms of MGF</a:t>
            </a:r>
          </a:p>
        </p:txBody>
      </p:sp>
      <p:sp>
        <p:nvSpPr>
          <p:cNvPr id="174" name="Freeform 3">
            <a:extLst>
              <a:ext uri="{FF2B5EF4-FFF2-40B4-BE49-F238E27FC236}">
                <a16:creationId xmlns:a16="http://schemas.microsoft.com/office/drawing/2014/main" id="{F06AFF5B-FB3C-4C75-348A-014E7134013A}"/>
              </a:ext>
            </a:extLst>
          </p:cNvPr>
          <p:cNvSpPr/>
          <p:nvPr/>
        </p:nvSpPr>
        <p:spPr>
          <a:xfrm>
            <a:off x="1447802" y="2781300"/>
            <a:ext cx="4575333" cy="94352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75" name="TextBox 37">
            <a:extLst>
              <a:ext uri="{FF2B5EF4-FFF2-40B4-BE49-F238E27FC236}">
                <a16:creationId xmlns:a16="http://schemas.microsoft.com/office/drawing/2014/main" id="{9460F30B-B3C3-B40A-78E5-EAB2167075DC}"/>
              </a:ext>
            </a:extLst>
          </p:cNvPr>
          <p:cNvSpPr txBox="1"/>
          <p:nvPr/>
        </p:nvSpPr>
        <p:spPr>
          <a:xfrm>
            <a:off x="1447800" y="3055102"/>
            <a:ext cx="4575335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Zero Drift</a:t>
            </a:r>
          </a:p>
        </p:txBody>
      </p:sp>
      <p:sp>
        <p:nvSpPr>
          <p:cNvPr id="4" name="TextBox 38">
            <a:extLst>
              <a:ext uri="{FF2B5EF4-FFF2-40B4-BE49-F238E27FC236}">
                <a16:creationId xmlns:a16="http://schemas.microsoft.com/office/drawing/2014/main" id="{5E670150-E786-45C3-4DE1-5EE398802221}"/>
              </a:ext>
            </a:extLst>
          </p:cNvPr>
          <p:cNvSpPr txBox="1"/>
          <p:nvPr/>
        </p:nvSpPr>
        <p:spPr>
          <a:xfrm>
            <a:off x="1006870" y="759049"/>
            <a:ext cx="159857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STEP 2: SECOND ORDER APPROXIMATION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F4E590-13F0-63D9-9581-52704C90D234}"/>
                  </a:ext>
                </a:extLst>
              </p:cNvPr>
              <p:cNvSpPr txBox="1"/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CF4E590-13F0-63D9-9581-52704C90D2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6247" y="1922079"/>
                <a:ext cx="1513042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6">
            <a:extLst>
              <a:ext uri="{FF2B5EF4-FFF2-40B4-BE49-F238E27FC236}">
                <a16:creationId xmlns:a16="http://schemas.microsoft.com/office/drawing/2014/main" id="{6D4F37ED-3DEC-7220-9172-3C0A722A2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22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C2D782A-30D6-D0DB-B96E-97220073EBA0}"/>
              </a:ext>
            </a:extLst>
          </p:cNvPr>
          <p:cNvGrpSpPr/>
          <p:nvPr/>
        </p:nvGrpSpPr>
        <p:grpSpPr>
          <a:xfrm>
            <a:off x="3357168" y="8675446"/>
            <a:ext cx="3589184" cy="837737"/>
            <a:chOff x="3357168" y="8675446"/>
            <a:chExt cx="3589184" cy="83773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2D4034E-2ABF-8B57-0270-D45C2C0964F8}"/>
                </a:ext>
              </a:extLst>
            </p:cNvPr>
            <p:cNvGrpSpPr/>
            <p:nvPr/>
          </p:nvGrpSpPr>
          <p:grpSpPr>
            <a:xfrm>
              <a:off x="3357168" y="8675446"/>
              <a:ext cx="2920741" cy="837737"/>
              <a:chOff x="11811000" y="8526239"/>
              <a:chExt cx="2920741" cy="837737"/>
            </a:xfrm>
          </p:grpSpPr>
          <p:sp>
            <p:nvSpPr>
              <p:cNvPr id="27" name="Freeform 3">
                <a:extLst>
                  <a:ext uri="{FF2B5EF4-FFF2-40B4-BE49-F238E27FC236}">
                    <a16:creationId xmlns:a16="http://schemas.microsoft.com/office/drawing/2014/main" id="{7CA8626B-6F21-3125-8D08-EA00EFA88FBE}"/>
                  </a:ext>
                </a:extLst>
              </p:cNvPr>
              <p:cNvSpPr/>
              <p:nvPr/>
            </p:nvSpPr>
            <p:spPr>
              <a:xfrm>
                <a:off x="11811000" y="8526239"/>
                <a:ext cx="2920741" cy="837737"/>
              </a:xfrm>
              <a:custGeom>
                <a:avLst/>
                <a:gdLst/>
                <a:ahLst/>
                <a:cxnLst/>
                <a:rect l="l" t="t" r="r" b="b"/>
                <a:pathLst>
                  <a:path w="847631" h="310242">
                    <a:moveTo>
                      <a:pt x="0" y="0"/>
                    </a:moveTo>
                    <a:lnTo>
                      <a:pt x="847631" y="0"/>
                    </a:lnTo>
                    <a:lnTo>
                      <a:pt x="847631" y="310242"/>
                    </a:lnTo>
                    <a:lnTo>
                      <a:pt x="0" y="31024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  <a:alpha val="30000"/>
                </a:schemeClr>
              </a:solidFill>
              <a:ln w="38100" cap="rnd">
                <a:solidFill>
                  <a:schemeClr val="accent2"/>
                </a:solidFill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C1EF302-95D4-9510-35E0-BD15E724DDAE}"/>
                  </a:ext>
                </a:extLst>
              </p:cNvPr>
              <p:cNvSpPr txBox="1"/>
              <p:nvPr/>
            </p:nvSpPr>
            <p:spPr>
              <a:xfrm>
                <a:off x="11981235" y="8683497"/>
                <a:ext cx="10005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  <a:latin typeface="Montserrat" pitchFamily="2" charset="77"/>
                  </a:rPr>
                  <a:t>SSC: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47783CD-8A5F-EFC9-F937-CD9E458B3CED}"/>
                    </a:ext>
                  </a:extLst>
                </p:cNvPr>
                <p:cNvSpPr txBox="1"/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47783CD-8A5F-EFC9-F937-CD9E458B3C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blipFill>
                  <a:blip r:embed="rId13"/>
                  <a:stretch>
                    <a:fillRect b="-137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811308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5356A234-FEE1-E24F-7312-625F51668D9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 flipH="1">
            <a:off x="1537090" y="5928268"/>
            <a:ext cx="8826103" cy="191647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2D508-3B52-9CA7-12F7-8C393F39DFFE}"/>
              </a:ext>
            </a:extLst>
          </p:cNvPr>
          <p:cNvGrpSpPr/>
          <p:nvPr/>
        </p:nvGrpSpPr>
        <p:grpSpPr>
          <a:xfrm>
            <a:off x="1143276" y="5809541"/>
            <a:ext cx="8223684" cy="2065995"/>
            <a:chOff x="3819442" y="3763305"/>
            <a:chExt cx="8223684" cy="2065995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C166A598-0540-BCE9-7BF9-BA02C0D685FB}"/>
                </a:ext>
              </a:extLst>
            </p:cNvPr>
            <p:cNvSpPr/>
            <p:nvPr/>
          </p:nvSpPr>
          <p:spPr>
            <a:xfrm>
              <a:off x="3819442" y="5829300"/>
              <a:ext cx="8223684" cy="0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8B2BA003-4634-823C-3830-BC74CE7AAA99}"/>
                </a:ext>
              </a:extLst>
            </p:cNvPr>
            <p:cNvSpPr/>
            <p:nvPr/>
          </p:nvSpPr>
          <p:spPr>
            <a:xfrm>
              <a:off x="4196829" y="3763305"/>
              <a:ext cx="0" cy="2065995"/>
            </a:xfrm>
            <a:prstGeom prst="line">
              <a:avLst/>
            </a:prstGeom>
            <a:ln w="38100" cap="flat">
              <a:solidFill>
                <a:srgbClr val="2B2C3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2DB1BF9-AE31-8CF4-FF3B-5F9AD1B49646}"/>
              </a:ext>
            </a:extLst>
          </p:cNvPr>
          <p:cNvGrpSpPr/>
          <p:nvPr/>
        </p:nvGrpSpPr>
        <p:grpSpPr>
          <a:xfrm>
            <a:off x="1727080" y="6595413"/>
            <a:ext cx="6344481" cy="269097"/>
            <a:chOff x="1600200" y="5642868"/>
            <a:chExt cx="6344481" cy="269097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BD274287-7754-3ED2-9B0B-099C34E0B104}"/>
                </a:ext>
              </a:extLst>
            </p:cNvPr>
            <p:cNvSpPr/>
            <p:nvPr/>
          </p:nvSpPr>
          <p:spPr>
            <a:xfrm rot="10800000" flipH="1" flipV="1">
              <a:off x="68778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A7C40BA4-D6F4-FB7B-26FA-96E0AF2D81BA}"/>
                </a:ext>
              </a:extLst>
            </p:cNvPr>
            <p:cNvSpPr/>
            <p:nvPr/>
          </p:nvSpPr>
          <p:spPr>
            <a:xfrm rot="10800000" flipH="1" flipV="1">
              <a:off x="68778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9AD8B6AA-6D9B-449A-8955-36B87DA8E4C7}"/>
                </a:ext>
              </a:extLst>
            </p:cNvPr>
            <p:cNvSpPr/>
            <p:nvPr/>
          </p:nvSpPr>
          <p:spPr>
            <a:xfrm rot="10800000" flipH="1" flipV="1">
              <a:off x="5624230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D3E559B9-B4C1-EB4C-BD97-5B1315A9F3EA}"/>
                </a:ext>
              </a:extLst>
            </p:cNvPr>
            <p:cNvSpPr/>
            <p:nvPr/>
          </p:nvSpPr>
          <p:spPr>
            <a:xfrm rot="10800000" flipH="1" flipV="1">
              <a:off x="5624230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D296A4BE-3633-CB96-0C57-1B1E3749B0C7}"/>
                </a:ext>
              </a:extLst>
            </p:cNvPr>
            <p:cNvSpPr/>
            <p:nvPr/>
          </p:nvSpPr>
          <p:spPr>
            <a:xfrm rot="10800000" flipH="1" flipV="1">
              <a:off x="4258367" y="5911965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utoShape 5">
              <a:extLst>
                <a:ext uri="{FF2B5EF4-FFF2-40B4-BE49-F238E27FC236}">
                  <a16:creationId xmlns:a16="http://schemas.microsoft.com/office/drawing/2014/main" id="{3DAFECE2-B67C-9DAF-A458-FAA7BE5B8DF6}"/>
                </a:ext>
              </a:extLst>
            </p:cNvPr>
            <p:cNvSpPr/>
            <p:nvPr/>
          </p:nvSpPr>
          <p:spPr>
            <a:xfrm rot="10800000" flipH="1" flipV="1">
              <a:off x="4258367" y="5649849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337362D-EEAE-1A52-826B-87B582A3C968}"/>
                </a:ext>
              </a:extLst>
            </p:cNvPr>
            <p:cNvSpPr/>
            <p:nvPr/>
          </p:nvSpPr>
          <p:spPr>
            <a:xfrm rot="10800000" flipH="1" flipV="1">
              <a:off x="2915481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5">
              <a:extLst>
                <a:ext uri="{FF2B5EF4-FFF2-40B4-BE49-F238E27FC236}">
                  <a16:creationId xmlns:a16="http://schemas.microsoft.com/office/drawing/2014/main" id="{DA658182-4D93-1F1C-2B3D-29B2F2708D12}"/>
                </a:ext>
              </a:extLst>
            </p:cNvPr>
            <p:cNvSpPr/>
            <p:nvPr/>
          </p:nvSpPr>
          <p:spPr>
            <a:xfrm rot="10800000" flipH="1" flipV="1">
              <a:off x="2915481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5">
              <a:extLst>
                <a:ext uri="{FF2B5EF4-FFF2-40B4-BE49-F238E27FC236}">
                  <a16:creationId xmlns:a16="http://schemas.microsoft.com/office/drawing/2014/main" id="{DB26313D-A6FB-FEBE-A723-366CC52C381A}"/>
                </a:ext>
              </a:extLst>
            </p:cNvPr>
            <p:cNvSpPr/>
            <p:nvPr/>
          </p:nvSpPr>
          <p:spPr>
            <a:xfrm rot="10800000" flipH="1" flipV="1">
              <a:off x="1600200" y="5904984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5">
              <a:extLst>
                <a:ext uri="{FF2B5EF4-FFF2-40B4-BE49-F238E27FC236}">
                  <a16:creationId xmlns:a16="http://schemas.microsoft.com/office/drawing/2014/main" id="{860F3CC2-6A39-8CC2-E06C-A5B89A76980B}"/>
                </a:ext>
              </a:extLst>
            </p:cNvPr>
            <p:cNvSpPr/>
            <p:nvPr/>
          </p:nvSpPr>
          <p:spPr>
            <a:xfrm rot="10800000" flipH="1" flipV="1">
              <a:off x="1600200" y="5642868"/>
              <a:ext cx="1066800" cy="0"/>
            </a:xfrm>
            <a:prstGeom prst="line">
              <a:avLst/>
            </a:prstGeom>
            <a:ln w="38100" cap="flat">
              <a:solidFill>
                <a:schemeClr val="accent3">
                  <a:lumMod val="75000"/>
                </a:schemeClr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TextBox 13">
            <a:extLst>
              <a:ext uri="{FF2B5EF4-FFF2-40B4-BE49-F238E27FC236}">
                <a16:creationId xmlns:a16="http://schemas.microsoft.com/office/drawing/2014/main" id="{AF904000-2B50-84B0-2723-43ECBF163409}"/>
              </a:ext>
            </a:extLst>
          </p:cNvPr>
          <p:cNvSpPr txBox="1"/>
          <p:nvPr/>
        </p:nvSpPr>
        <p:spPr>
          <a:xfrm>
            <a:off x="7998998" y="7111675"/>
            <a:ext cx="1616160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rgbClr val="C00000"/>
                </a:solidFill>
                <a:latin typeface="Montserrat SemiBold" pitchFamily="2" charset="77"/>
              </a:rPr>
              <a:t>Arrivals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4C1F58-A1D1-384C-43E5-F5DBEAF5F493}"/>
              </a:ext>
            </a:extLst>
          </p:cNvPr>
          <p:cNvGrpSpPr/>
          <p:nvPr/>
        </p:nvGrpSpPr>
        <p:grpSpPr>
          <a:xfrm flipH="1">
            <a:off x="2253880" y="7259423"/>
            <a:ext cx="5817681" cy="269097"/>
            <a:chOff x="2127000" y="5636402"/>
            <a:chExt cx="5817681" cy="269097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0F069F30-706D-25C8-13D1-AE651C904048}"/>
                </a:ext>
              </a:extLst>
            </p:cNvPr>
            <p:cNvSpPr/>
            <p:nvPr/>
          </p:nvSpPr>
          <p:spPr>
            <a:xfrm rot="10800000" flipH="1" flipV="1">
              <a:off x="21270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5">
              <a:extLst>
                <a:ext uri="{FF2B5EF4-FFF2-40B4-BE49-F238E27FC236}">
                  <a16:creationId xmlns:a16="http://schemas.microsoft.com/office/drawing/2014/main" id="{23A4B2CE-ADC0-132C-ED4B-51FCC73C04A2}"/>
                </a:ext>
              </a:extLst>
            </p:cNvPr>
            <p:cNvSpPr/>
            <p:nvPr/>
          </p:nvSpPr>
          <p:spPr>
            <a:xfrm rot="10800000" flipH="1" flipV="1">
              <a:off x="21270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AutoShape 5">
              <a:extLst>
                <a:ext uri="{FF2B5EF4-FFF2-40B4-BE49-F238E27FC236}">
                  <a16:creationId xmlns:a16="http://schemas.microsoft.com/office/drawing/2014/main" id="{E6BF9F53-B54E-3B3E-B623-F16234C1D10E}"/>
                </a:ext>
              </a:extLst>
            </p:cNvPr>
            <p:cNvSpPr/>
            <p:nvPr/>
          </p:nvSpPr>
          <p:spPr>
            <a:xfrm rot="10800000" flipH="1" flipV="1">
              <a:off x="3380651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5">
              <a:extLst>
                <a:ext uri="{FF2B5EF4-FFF2-40B4-BE49-F238E27FC236}">
                  <a16:creationId xmlns:a16="http://schemas.microsoft.com/office/drawing/2014/main" id="{4C1561B3-C156-0391-E117-4FF2A1DE7143}"/>
                </a:ext>
              </a:extLst>
            </p:cNvPr>
            <p:cNvSpPr/>
            <p:nvPr/>
          </p:nvSpPr>
          <p:spPr>
            <a:xfrm rot="10800000" flipH="1" flipV="1">
              <a:off x="3380651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BB52A50D-33E6-D01E-A630-3FA91E7D802F}"/>
                </a:ext>
              </a:extLst>
            </p:cNvPr>
            <p:cNvSpPr/>
            <p:nvPr/>
          </p:nvSpPr>
          <p:spPr>
            <a:xfrm rot="10800000" flipH="1" flipV="1">
              <a:off x="4746514" y="5905499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39DBEE65-FF0D-03AD-324C-CC937077364D}"/>
                </a:ext>
              </a:extLst>
            </p:cNvPr>
            <p:cNvSpPr/>
            <p:nvPr/>
          </p:nvSpPr>
          <p:spPr>
            <a:xfrm rot="10800000" flipH="1" flipV="1">
              <a:off x="4746514" y="5643383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01F0BF62-EF1E-A0D9-74F9-0FDDCA42FA98}"/>
                </a:ext>
              </a:extLst>
            </p:cNvPr>
            <p:cNvSpPr/>
            <p:nvPr/>
          </p:nvSpPr>
          <p:spPr>
            <a:xfrm rot="10800000" flipH="1" flipV="1">
              <a:off x="6089400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5">
              <a:extLst>
                <a:ext uri="{FF2B5EF4-FFF2-40B4-BE49-F238E27FC236}">
                  <a16:creationId xmlns:a16="http://schemas.microsoft.com/office/drawing/2014/main" id="{292E5EDF-82C9-D140-821A-88EDB882B35C}"/>
                </a:ext>
              </a:extLst>
            </p:cNvPr>
            <p:cNvSpPr/>
            <p:nvPr/>
          </p:nvSpPr>
          <p:spPr>
            <a:xfrm rot="10800000" flipH="1" flipV="1">
              <a:off x="6089400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5">
              <a:extLst>
                <a:ext uri="{FF2B5EF4-FFF2-40B4-BE49-F238E27FC236}">
                  <a16:creationId xmlns:a16="http://schemas.microsoft.com/office/drawing/2014/main" id="{A99A3DD1-4A0E-796B-2DF4-5BD12697A07C}"/>
                </a:ext>
              </a:extLst>
            </p:cNvPr>
            <p:cNvSpPr/>
            <p:nvPr/>
          </p:nvSpPr>
          <p:spPr>
            <a:xfrm rot="10800000" flipH="1" flipV="1">
              <a:off x="7404681" y="5898518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5B72C4EC-C464-5D1F-5898-293EDBECF0AD}"/>
                </a:ext>
              </a:extLst>
            </p:cNvPr>
            <p:cNvSpPr/>
            <p:nvPr/>
          </p:nvSpPr>
          <p:spPr>
            <a:xfrm rot="10800000" flipH="1" flipV="1">
              <a:off x="7404681" y="5636402"/>
              <a:ext cx="540000" cy="0"/>
            </a:xfrm>
            <a:prstGeom prst="line">
              <a:avLst/>
            </a:prstGeom>
            <a:ln w="38100" cap="flat">
              <a:solidFill>
                <a:srgbClr val="C00000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Box 14">
            <a:extLst>
              <a:ext uri="{FF2B5EF4-FFF2-40B4-BE49-F238E27FC236}">
                <a16:creationId xmlns:a16="http://schemas.microsoft.com/office/drawing/2014/main" id="{611EE5B7-EBAE-4842-B169-4ECF12D4C7AD}"/>
              </a:ext>
            </a:extLst>
          </p:cNvPr>
          <p:cNvSpPr txBox="1"/>
          <p:nvPr/>
        </p:nvSpPr>
        <p:spPr>
          <a:xfrm>
            <a:off x="7998998" y="6425875"/>
            <a:ext cx="1556264" cy="438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Montserrat SemiBold" pitchFamily="2" charset="77"/>
              </a:rPr>
              <a:t>Service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C29964A-0D64-8202-F21E-9C3E4A006B70}"/>
              </a:ext>
            </a:extLst>
          </p:cNvPr>
          <p:cNvGrpSpPr/>
          <p:nvPr/>
        </p:nvGrpSpPr>
        <p:grpSpPr>
          <a:xfrm>
            <a:off x="11944764" y="8648700"/>
            <a:ext cx="4321614" cy="837737"/>
            <a:chOff x="11811000" y="8526239"/>
            <a:chExt cx="4321614" cy="837737"/>
          </a:xfrm>
        </p:grpSpPr>
        <p:sp>
          <p:nvSpPr>
            <p:cNvPr id="75" name="Freeform 3">
              <a:extLst>
                <a:ext uri="{FF2B5EF4-FFF2-40B4-BE49-F238E27FC236}">
                  <a16:creationId xmlns:a16="http://schemas.microsoft.com/office/drawing/2014/main" id="{52FC46A4-8BEB-465A-4070-7C4DB90C1591}"/>
                </a:ext>
              </a:extLst>
            </p:cNvPr>
            <p:cNvSpPr/>
            <p:nvPr/>
          </p:nvSpPr>
          <p:spPr>
            <a:xfrm>
              <a:off x="11811000" y="8526239"/>
              <a:ext cx="4321614" cy="837737"/>
            </a:xfrm>
            <a:custGeom>
              <a:avLst/>
              <a:gdLst/>
              <a:ahLst/>
              <a:cxnLst/>
              <a:rect l="l" t="t" r="r" b="b"/>
              <a:pathLst>
                <a:path w="847631" h="310242">
                  <a:moveTo>
                    <a:pt x="0" y="0"/>
                  </a:moveTo>
                  <a:lnTo>
                    <a:pt x="847631" y="0"/>
                  </a:lnTo>
                  <a:lnTo>
                    <a:pt x="847631" y="310242"/>
                  </a:lnTo>
                  <a:lnTo>
                    <a:pt x="0" y="310242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30000"/>
              </a:schemeClr>
            </a:solidFill>
            <a:ln w="38100" cap="rnd">
              <a:solidFill>
                <a:schemeClr val="accent2"/>
              </a:solidFill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B1285-ED06-D316-2A9C-8E3974B91980}"/>
                </a:ext>
              </a:extLst>
            </p:cNvPr>
            <p:cNvSpPr txBox="1"/>
            <p:nvPr/>
          </p:nvSpPr>
          <p:spPr>
            <a:xfrm>
              <a:off x="11919803" y="8683497"/>
              <a:ext cx="41040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Queueing Dynamics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/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852C88-0F24-A72B-5997-40C3C2688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75" y="7950053"/>
                <a:ext cx="742118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extBox 38">
            <a:extLst>
              <a:ext uri="{FF2B5EF4-FFF2-40B4-BE49-F238E27FC236}">
                <a16:creationId xmlns:a16="http://schemas.microsoft.com/office/drawing/2014/main" id="{ED8E8D98-E5A2-855C-B662-D68470FC87C9}"/>
              </a:ext>
            </a:extLst>
          </p:cNvPr>
          <p:cNvSpPr txBox="1"/>
          <p:nvPr/>
        </p:nvSpPr>
        <p:spPr>
          <a:xfrm>
            <a:off x="1006871" y="759049"/>
            <a:ext cx="169001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STEP 3: SOLVING THE FUNCTIONAL EQUATION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51" name="AutoShape 18">
            <a:extLst>
              <a:ext uri="{FF2B5EF4-FFF2-40B4-BE49-F238E27FC236}">
                <a16:creationId xmlns:a16="http://schemas.microsoft.com/office/drawing/2014/main" id="{EFC7938F-9F6A-1BEA-8A10-05539046853B}"/>
              </a:ext>
            </a:extLst>
          </p:cNvPr>
          <p:cNvSpPr/>
          <p:nvPr/>
        </p:nvSpPr>
        <p:spPr>
          <a:xfrm rot="-5400000">
            <a:off x="6634460" y="2719659"/>
            <a:ext cx="0" cy="1066801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63" name="AutoShape 18">
            <a:extLst>
              <a:ext uri="{FF2B5EF4-FFF2-40B4-BE49-F238E27FC236}">
                <a16:creationId xmlns:a16="http://schemas.microsoft.com/office/drawing/2014/main" id="{71CE246D-5275-9D60-5CFC-833F77FBA470}"/>
              </a:ext>
            </a:extLst>
          </p:cNvPr>
          <p:cNvSpPr/>
          <p:nvPr/>
        </p:nvSpPr>
        <p:spPr>
          <a:xfrm rot="5400000">
            <a:off x="9735218" y="7292674"/>
            <a:ext cx="0" cy="3579494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/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C360D678-9E19-279F-53E0-023EEECFA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9951" y="9189905"/>
                <a:ext cx="231178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/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3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95FD323-CBD3-3562-0882-ADB8AD179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2228" y="4841879"/>
                <a:ext cx="1413109" cy="603242"/>
              </a:xfrm>
              <a:prstGeom prst="rect">
                <a:avLst/>
              </a:prstGeom>
              <a:blipFill>
                <a:blip r:embed="rId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AutoShape 18">
            <a:extLst>
              <a:ext uri="{FF2B5EF4-FFF2-40B4-BE49-F238E27FC236}">
                <a16:creationId xmlns:a16="http://schemas.microsoft.com/office/drawing/2014/main" id="{16133087-0FCE-ADB6-A330-7973F668898F}"/>
              </a:ext>
            </a:extLst>
          </p:cNvPr>
          <p:cNvSpPr/>
          <p:nvPr/>
        </p:nvSpPr>
        <p:spPr>
          <a:xfrm flipV="1">
            <a:off x="2895600" y="4333951"/>
            <a:ext cx="0" cy="1723485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78C261E-8728-7962-5480-39A83CEB7CE0}"/>
              </a:ext>
            </a:extLst>
          </p:cNvPr>
          <p:cNvGrpSpPr/>
          <p:nvPr/>
        </p:nvGrpSpPr>
        <p:grpSpPr>
          <a:xfrm>
            <a:off x="12044946" y="6379808"/>
            <a:ext cx="4392889" cy="2035967"/>
            <a:chOff x="13102575" y="6092107"/>
            <a:chExt cx="4392889" cy="203596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FFD03D6-9B7B-E2A2-11EA-4B887B94CFA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0763F5B-9491-92CD-5136-977A67664CAD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6205E2B-7C6C-840D-8740-779B6F0F8A8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0F675BB-293C-F59F-2A69-35A4A38CC6D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D086B52-5AD5-18C5-68A0-104EE6FDB28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EB388C0E-A8D2-A0A2-F9E3-F8176D42E12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A1608082-C0B5-F6D9-62C8-F05509EE97F9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10679928-2B29-EBA0-7C88-CB3205FF2D05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B9873BA-9816-ACEF-DB80-1120FAB354FE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45203110-EAC0-306D-0A14-B352B4C6F7E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6BE60023-BBC4-2E43-F655-52258EE257B6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75C0E39D-B072-0C69-7E60-B73F2BEE91D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5400E0C-0E11-CADC-CBBB-BEB1C0237CC4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02A757B2-61AC-DD66-CA11-7E8AD378A22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3DCB492-98C5-34F9-6DF6-039C02B32822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E0205029-BB6A-7D9C-3DDE-A5FB386E1E9E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4E9A271A-ACD7-8B69-A88E-AF6DE40052E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51F7FD4-7700-E4BC-BB6E-56A25C96BD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29BB5159-082F-82FE-D847-61E024AA7B0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A0B4E48-F7E8-D597-6A64-5BEACC195CB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AB75ABA-87A8-9634-E131-958B200A20D2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4102A924-6F8E-7768-2CA0-1FF101625144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B28F7AC8-3DFF-80E4-B56A-9B592CC62E4B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5E998CE-49C2-9ACC-88A3-C4C12155744C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CD38A39-1E0C-D32D-746B-CCB089DF99A0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ECE2CB2-BF9E-DA94-3A5B-AA1043DAA596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id="{E4A42CB1-97C0-7710-69B4-9582E9E5F966}"/>
                </a:ext>
              </a:extLst>
            </p:cNvPr>
            <p:cNvSpPr/>
            <p:nvPr/>
          </p:nvSpPr>
          <p:spPr>
            <a:xfrm flipV="1">
              <a:off x="13102575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/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41AE60CA-DCB1-9181-073B-8C90CDD45B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8744" y="7194080"/>
                  <a:ext cx="417550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AutoShape 13">
              <a:extLst>
                <a:ext uri="{FF2B5EF4-FFF2-40B4-BE49-F238E27FC236}">
                  <a16:creationId xmlns:a16="http://schemas.microsoft.com/office/drawing/2014/main" id="{1967C216-912D-3C03-2B2B-A9B5EFDE1EF9}"/>
                </a:ext>
              </a:extLst>
            </p:cNvPr>
            <p:cNvSpPr/>
            <p:nvPr/>
          </p:nvSpPr>
          <p:spPr>
            <a:xfrm flipV="1">
              <a:off x="15616285" y="6330967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/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FCA9351-72C9-52C2-EC97-C5802E1270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050" y="6258448"/>
                  <a:ext cx="423514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AutoShape 13">
              <a:extLst>
                <a:ext uri="{FF2B5EF4-FFF2-40B4-BE49-F238E27FC236}">
                  <a16:creationId xmlns:a16="http://schemas.microsoft.com/office/drawing/2014/main" id="{2CF3B700-265A-1EBD-9CAB-988C61EDABC7}"/>
                </a:ext>
              </a:extLst>
            </p:cNvPr>
            <p:cNvSpPr/>
            <p:nvPr/>
          </p:nvSpPr>
          <p:spPr>
            <a:xfrm flipV="1">
              <a:off x="15622828" y="6856819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/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22A860CA-54FF-B52B-EA07-0F1E54C5DB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7594" y="6784300"/>
                  <a:ext cx="423514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5" name="AutoShape 13">
              <a:extLst>
                <a:ext uri="{FF2B5EF4-FFF2-40B4-BE49-F238E27FC236}">
                  <a16:creationId xmlns:a16="http://schemas.microsoft.com/office/drawing/2014/main" id="{725DA6C2-5E8D-6803-E435-848D7FA7DC75}"/>
                </a:ext>
              </a:extLst>
            </p:cNvPr>
            <p:cNvSpPr/>
            <p:nvPr/>
          </p:nvSpPr>
          <p:spPr>
            <a:xfrm flipV="1">
              <a:off x="15638964" y="7738544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/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740B0CF7-CDB4-E04B-987A-E17DEB120D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3729" y="7666026"/>
                  <a:ext cx="423514" cy="46166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/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EE3728E9-D3DA-FEA5-5E67-AEE0CBABBC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6951" y="6489762"/>
                  <a:ext cx="158513" cy="231768"/>
                </a:xfrm>
                <a:prstGeom prst="rect">
                  <a:avLst/>
                </a:prstGeom>
                <a:blipFill>
                  <a:blip r:embed="rId10"/>
                  <a:stretch>
                    <a:fillRect l="-50000" r="-71429" b="-7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8" name="Right Brace 117">
              <a:extLst>
                <a:ext uri="{FF2B5EF4-FFF2-40B4-BE49-F238E27FC236}">
                  <a16:creationId xmlns:a16="http://schemas.microsoft.com/office/drawing/2014/main" id="{4563940D-9762-01B8-B5CA-986B1E758AFA}"/>
                </a:ext>
              </a:extLst>
            </p:cNvPr>
            <p:cNvSpPr/>
            <p:nvPr/>
          </p:nvSpPr>
          <p:spPr>
            <a:xfrm>
              <a:off x="16674031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/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F0B5602A-52DA-4E48-2238-67836F54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7882334"/>
                <a:ext cx="2073395" cy="988540"/>
              </a:xfrm>
              <a:prstGeom prst="rect">
                <a:avLst/>
              </a:prstGeom>
              <a:blipFill>
                <a:blip r:embed="rId11"/>
                <a:stretch>
                  <a:fillRect l="-10366" t="-130380" r="-3049" b="-179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AutoShape 18">
            <a:extLst>
              <a:ext uri="{FF2B5EF4-FFF2-40B4-BE49-F238E27FC236}">
                <a16:creationId xmlns:a16="http://schemas.microsoft.com/office/drawing/2014/main" id="{F6A91014-7929-8D9C-2358-437B43B26C48}"/>
              </a:ext>
            </a:extLst>
          </p:cNvPr>
          <p:cNvSpPr/>
          <p:nvPr/>
        </p:nvSpPr>
        <p:spPr>
          <a:xfrm flipV="1">
            <a:off x="4527998" y="8085011"/>
            <a:ext cx="0" cy="433176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" name="Freeform 3">
            <a:extLst>
              <a:ext uri="{FF2B5EF4-FFF2-40B4-BE49-F238E27FC236}">
                <a16:creationId xmlns:a16="http://schemas.microsoft.com/office/drawing/2014/main" id="{F06AFF5B-FB3C-4C75-348A-014E7134013A}"/>
              </a:ext>
            </a:extLst>
          </p:cNvPr>
          <p:cNvSpPr/>
          <p:nvPr/>
        </p:nvSpPr>
        <p:spPr>
          <a:xfrm>
            <a:off x="1447802" y="2781300"/>
            <a:ext cx="4575333" cy="943521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59" name="TextBox 37">
            <a:extLst>
              <a:ext uri="{FF2B5EF4-FFF2-40B4-BE49-F238E27FC236}">
                <a16:creationId xmlns:a16="http://schemas.microsoft.com/office/drawing/2014/main" id="{0BB8E48E-C2F2-7A18-47B1-299AFEA8BFE2}"/>
              </a:ext>
            </a:extLst>
          </p:cNvPr>
          <p:cNvSpPr txBox="1"/>
          <p:nvPr/>
        </p:nvSpPr>
        <p:spPr>
          <a:xfrm>
            <a:off x="1447800" y="3055102"/>
            <a:ext cx="4575335" cy="461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Transform Method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C712215-4D85-8A06-A42F-11404CACF0B7}"/>
              </a:ext>
            </a:extLst>
          </p:cNvPr>
          <p:cNvSpPr/>
          <p:nvPr/>
        </p:nvSpPr>
        <p:spPr>
          <a:xfrm>
            <a:off x="7531559" y="2632646"/>
            <a:ext cx="8906269" cy="1999730"/>
          </a:xfrm>
          <a:custGeom>
            <a:avLst/>
            <a:gdLst/>
            <a:ahLst/>
            <a:cxnLst/>
            <a:rect l="l" t="t" r="r" b="b"/>
            <a:pathLst>
              <a:path w="847631" h="310242">
                <a:moveTo>
                  <a:pt x="0" y="0"/>
                </a:moveTo>
                <a:lnTo>
                  <a:pt x="847631" y="0"/>
                </a:lnTo>
                <a:lnTo>
                  <a:pt x="847631" y="310242"/>
                </a:lnTo>
                <a:lnTo>
                  <a:pt x="0" y="310242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0000"/>
            </a:schemeClr>
          </a:solidFill>
          <a:ln w="38100" cap="rnd">
            <a:solidFill>
              <a:schemeClr val="accent2"/>
            </a:solidFill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4BAFD2-755E-A427-B2D1-8D24720BAF2D}"/>
                  </a:ext>
                </a:extLst>
              </p:cNvPr>
              <p:cNvSpPr txBox="1"/>
              <p:nvPr/>
            </p:nvSpPr>
            <p:spPr>
              <a:xfrm>
                <a:off x="7808104" y="3336279"/>
                <a:ext cx="3693061" cy="8093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func>
                        <m:funcPr>
                          <m:ctrlPr>
                            <a:rPr lang="en-US" sz="2800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8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</m:fName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sz="2800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sup>
                          </m:sSup>
                          <m:r>
                            <a:rPr lang="en-US" sz="280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 </m:t>
                          </m:r>
                        </m:e>
                      </m:func>
                      <m:r>
                        <a:rPr lang="en-US" sz="2800" b="0" i="0" smtClean="0">
                          <a:solidFill>
                            <a:srgbClr val="08253D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8253D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0" smtClean="0">
                              <a:solidFill>
                                <a:srgbClr val="08253D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0" smtClean="0">
                              <a:solidFill>
                                <a:srgbClr val="08253D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8253D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08253D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4BAFD2-755E-A427-B2D1-8D24720BA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104" y="3336279"/>
                <a:ext cx="3693061" cy="809389"/>
              </a:xfrm>
              <a:prstGeom prst="rect">
                <a:avLst/>
              </a:prstGeom>
              <a:blipFill>
                <a:blip r:embed="rId12"/>
                <a:stretch>
                  <a:fillRect t="-1538" b="-1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52190C6-087C-2F87-B53E-452ADE58BDDD}"/>
              </a:ext>
            </a:extLst>
          </p:cNvPr>
          <p:cNvSpPr txBox="1"/>
          <p:nvPr/>
        </p:nvSpPr>
        <p:spPr>
          <a:xfrm>
            <a:off x="7509500" y="2090383"/>
            <a:ext cx="8361423" cy="4397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latin typeface="Montserrat SemiBold" pitchFamily="2" charset="77"/>
              </a:rPr>
              <a:t>THEOREM: Limiting Distribution</a:t>
            </a:r>
            <a:endParaRPr lang="en-US" sz="2400" dirty="0">
              <a:solidFill>
                <a:srgbClr val="132E3D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6DCAF3-098D-F3FB-A271-5CB1C468E1EB}"/>
                  </a:ext>
                </a:extLst>
              </p:cNvPr>
              <p:cNvSpPr txBox="1"/>
              <p:nvPr/>
            </p:nvSpPr>
            <p:spPr>
              <a:xfrm>
                <a:off x="7961900" y="2781300"/>
                <a:ext cx="23117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6DCAF3-098D-F3FB-A271-5CB1C468E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1900" y="2781300"/>
                <a:ext cx="2311787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5567CB3-2EF7-0E69-312D-559EB0F4AEF1}"/>
                  </a:ext>
                </a:extLst>
              </p:cNvPr>
              <p:cNvSpPr txBox="1"/>
              <p:nvPr/>
            </p:nvSpPr>
            <p:spPr>
              <a:xfrm>
                <a:off x="10958363" y="2781300"/>
                <a:ext cx="1513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5567CB3-2EF7-0E69-312D-559EB0F4AE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8363" y="2781300"/>
                <a:ext cx="1513042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1117C8D0-700D-6104-8D64-4DBDFCEA3C4B}"/>
              </a:ext>
            </a:extLst>
          </p:cNvPr>
          <p:cNvGrpSpPr/>
          <p:nvPr/>
        </p:nvGrpSpPr>
        <p:grpSpPr>
          <a:xfrm>
            <a:off x="13517559" y="3434842"/>
            <a:ext cx="2580140" cy="1038314"/>
            <a:chOff x="12531842" y="4586879"/>
            <a:chExt cx="3518850" cy="141607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71EFFF5-7565-1AF9-21C6-BC97D4519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723180" y="4784787"/>
              <a:ext cx="3327512" cy="995991"/>
            </a:xfrm>
            <a:prstGeom prst="rect">
              <a:avLst/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EA7296B-1092-FC00-0768-69DDAF2FC6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7DF15B5-8488-7AF6-658F-57E785CEA4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0" cy="14160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2D710A7-48D0-4EF4-1313-04F9B1E16C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6002954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D60E39B-5CBF-6041-FBA8-4639BD494578}"/>
                    </a:ext>
                  </a:extLst>
                </p:cNvPr>
                <p:cNvSpPr txBox="1"/>
                <p:nvPr/>
              </p:nvSpPr>
              <p:spPr>
                <a:xfrm flipH="1">
                  <a:off x="14514158" y="4790826"/>
                  <a:ext cx="870111" cy="7135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D60E39B-5CBF-6041-FBA8-4639BD4945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4514158" y="4790826"/>
                  <a:ext cx="870111" cy="713579"/>
                </a:xfrm>
                <a:prstGeom prst="rect">
                  <a:avLst/>
                </a:prstGeom>
                <a:blipFill>
                  <a:blip r:embed="rId15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91719D23-6626-3788-F50B-0012AADC3133}"/>
                </a:ext>
              </a:extLst>
            </p:cNvPr>
            <p:cNvCxnSpPr/>
            <p:nvPr/>
          </p:nvCxnSpPr>
          <p:spPr>
            <a:xfrm flipH="1" flipV="1">
              <a:off x="13786695" y="5136254"/>
              <a:ext cx="623088" cy="1"/>
            </a:xfrm>
            <a:prstGeom prst="straightConnector1">
              <a:avLst/>
            </a:prstGeom>
            <a:ln w="25400">
              <a:solidFill>
                <a:srgbClr val="FDA64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C69A688-7227-F7F6-D2BB-3F0F59D0F942}"/>
                  </a:ext>
                </a:extLst>
              </p:cNvPr>
              <p:cNvSpPr txBox="1"/>
              <p:nvPr/>
            </p:nvSpPr>
            <p:spPr>
              <a:xfrm>
                <a:off x="13448006" y="2758299"/>
                <a:ext cx="2689117" cy="539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sSup>
                        <m:sSup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  <m:sup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C69A688-7227-F7F6-D2BB-3F0F59D0F9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8006" y="2758299"/>
                <a:ext cx="2689117" cy="539443"/>
              </a:xfrm>
              <a:prstGeom prst="rect">
                <a:avLst/>
              </a:prstGeom>
              <a:blipFill>
                <a:blip r:embed="rId16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16">
            <a:extLst>
              <a:ext uri="{FF2B5EF4-FFF2-40B4-BE49-F238E27FC236}">
                <a16:creationId xmlns:a16="http://schemas.microsoft.com/office/drawing/2014/main" id="{573477BC-B098-EDC0-B907-93770020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23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76A5B5-FC02-A376-D210-34BAA337AD0D}"/>
              </a:ext>
            </a:extLst>
          </p:cNvPr>
          <p:cNvGrpSpPr/>
          <p:nvPr/>
        </p:nvGrpSpPr>
        <p:grpSpPr>
          <a:xfrm>
            <a:off x="3357168" y="8675446"/>
            <a:ext cx="3589184" cy="837737"/>
            <a:chOff x="3357168" y="8675446"/>
            <a:chExt cx="3589184" cy="83773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0C4ED95-0A29-B669-56B1-C0051C25820C}"/>
                </a:ext>
              </a:extLst>
            </p:cNvPr>
            <p:cNvGrpSpPr/>
            <p:nvPr/>
          </p:nvGrpSpPr>
          <p:grpSpPr>
            <a:xfrm>
              <a:off x="3357168" y="8675446"/>
              <a:ext cx="2920741" cy="837737"/>
              <a:chOff x="11811000" y="8526239"/>
              <a:chExt cx="2920741" cy="837737"/>
            </a:xfrm>
          </p:grpSpPr>
          <p:sp>
            <p:nvSpPr>
              <p:cNvPr id="42" name="Freeform 3">
                <a:extLst>
                  <a:ext uri="{FF2B5EF4-FFF2-40B4-BE49-F238E27FC236}">
                    <a16:creationId xmlns:a16="http://schemas.microsoft.com/office/drawing/2014/main" id="{33CC4E6E-F8AF-40C5-C540-6F01AF00AE66}"/>
                  </a:ext>
                </a:extLst>
              </p:cNvPr>
              <p:cNvSpPr/>
              <p:nvPr/>
            </p:nvSpPr>
            <p:spPr>
              <a:xfrm>
                <a:off x="11811000" y="8526239"/>
                <a:ext cx="2920741" cy="837737"/>
              </a:xfrm>
              <a:custGeom>
                <a:avLst/>
                <a:gdLst/>
                <a:ahLst/>
                <a:cxnLst/>
                <a:rect l="l" t="t" r="r" b="b"/>
                <a:pathLst>
                  <a:path w="847631" h="310242">
                    <a:moveTo>
                      <a:pt x="0" y="0"/>
                    </a:moveTo>
                    <a:lnTo>
                      <a:pt x="847631" y="0"/>
                    </a:lnTo>
                    <a:lnTo>
                      <a:pt x="847631" y="310242"/>
                    </a:lnTo>
                    <a:lnTo>
                      <a:pt x="0" y="31024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  <a:alpha val="30000"/>
                </a:schemeClr>
              </a:solidFill>
              <a:ln w="38100" cap="rnd">
                <a:solidFill>
                  <a:schemeClr val="accent2"/>
                </a:solidFill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D2A0F9D-C2DD-7084-514B-31761B71DED8}"/>
                  </a:ext>
                </a:extLst>
              </p:cNvPr>
              <p:cNvSpPr txBox="1"/>
              <p:nvPr/>
            </p:nvSpPr>
            <p:spPr>
              <a:xfrm>
                <a:off x="11981235" y="8683497"/>
                <a:ext cx="10005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  <a:latin typeface="Montserrat" pitchFamily="2" charset="77"/>
                  </a:rPr>
                  <a:t>SSC: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DA076D2-7B62-F9F1-1E27-E4688A7837ED}"/>
                    </a:ext>
                  </a:extLst>
                </p:cNvPr>
                <p:cNvSpPr txBox="1"/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3200" dirty="0"/>
                </a:p>
              </p:txBody>
            </p:sp>
          </mc:Choice>
          <mc:Fallback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DA076D2-7B62-F9F1-1E27-E4688A7837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0909" y="8724900"/>
                  <a:ext cx="3155443" cy="624338"/>
                </a:xfrm>
                <a:prstGeom prst="rect">
                  <a:avLst/>
                </a:prstGeom>
                <a:blipFill>
                  <a:blip r:embed="rId17"/>
                  <a:stretch>
                    <a:fillRect b="-137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917901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!!Matching Queue">
            <a:extLst>
              <a:ext uri="{FF2B5EF4-FFF2-40B4-BE49-F238E27FC236}">
                <a16:creationId xmlns:a16="http://schemas.microsoft.com/office/drawing/2014/main" id="{41F07AFE-1A10-D9C3-5A72-FC0386123415}"/>
              </a:ext>
            </a:extLst>
          </p:cNvPr>
          <p:cNvGrpSpPr/>
          <p:nvPr/>
        </p:nvGrpSpPr>
        <p:grpSpPr>
          <a:xfrm>
            <a:off x="425438" y="1772236"/>
            <a:ext cx="2766064" cy="615460"/>
            <a:chOff x="768116" y="1363333"/>
            <a:chExt cx="2189615" cy="39535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CBF446D-34C4-1E27-B7C5-A1D16EA793AC}"/>
                </a:ext>
              </a:extLst>
            </p:cNvPr>
            <p:cNvGrpSpPr/>
            <p:nvPr/>
          </p:nvGrpSpPr>
          <p:grpSpPr>
            <a:xfrm>
              <a:off x="768116" y="1363333"/>
              <a:ext cx="782110" cy="395351"/>
              <a:chOff x="2231136" y="3202816"/>
              <a:chExt cx="2242010" cy="832332"/>
            </a:xfrm>
            <a:solidFill>
              <a:schemeClr val="tx2"/>
            </a:solidFill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E444B0D-F1F3-819A-1F65-C3586FF52713}"/>
                  </a:ext>
                </a:extLst>
              </p:cNvPr>
              <p:cNvCxnSpPr/>
              <p:nvPr/>
            </p:nvCxnSpPr>
            <p:spPr>
              <a:xfrm>
                <a:off x="2231136" y="3212756"/>
                <a:ext cx="2242010" cy="0"/>
              </a:xfrm>
              <a:prstGeom prst="line">
                <a:avLst/>
              </a:prstGeom>
              <a:grpFill/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0DC1B06-60E0-2F59-4A27-D18B08DB11BC}"/>
                  </a:ext>
                </a:extLst>
              </p:cNvPr>
              <p:cNvCxnSpPr/>
              <p:nvPr/>
            </p:nvCxnSpPr>
            <p:spPr>
              <a:xfrm>
                <a:off x="2231136" y="4007708"/>
                <a:ext cx="2242010" cy="0"/>
              </a:xfrm>
              <a:prstGeom prst="line">
                <a:avLst/>
              </a:prstGeom>
              <a:grpFill/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B25CCAA-DA51-6CD8-58CD-2D29EBA6B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41180" y="3202816"/>
                <a:ext cx="0" cy="832332"/>
              </a:xfrm>
              <a:prstGeom prst="line">
                <a:avLst/>
              </a:prstGeom>
              <a:grpFill/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A2FA940-B358-09E8-B9B9-71FF3D9FCB81}"/>
                </a:ext>
              </a:extLst>
            </p:cNvPr>
            <p:cNvGrpSpPr/>
            <p:nvPr/>
          </p:nvGrpSpPr>
          <p:grpSpPr>
            <a:xfrm>
              <a:off x="2175621" y="1364233"/>
              <a:ext cx="782110" cy="390629"/>
              <a:chOff x="5929925" y="3163527"/>
              <a:chExt cx="2242010" cy="822391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58FAE8E7-67DD-C7D5-6CF4-3355EB51D35E}"/>
                  </a:ext>
                </a:extLst>
              </p:cNvPr>
              <p:cNvCxnSpPr/>
              <p:nvPr/>
            </p:nvCxnSpPr>
            <p:spPr>
              <a:xfrm>
                <a:off x="5929925" y="3171567"/>
                <a:ext cx="2242010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E0E3FA6-C8B7-419D-FFA9-C92EDF1D0605}"/>
                  </a:ext>
                </a:extLst>
              </p:cNvPr>
              <p:cNvCxnSpPr/>
              <p:nvPr/>
            </p:nvCxnSpPr>
            <p:spPr>
              <a:xfrm>
                <a:off x="5929925" y="3966519"/>
                <a:ext cx="2242010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B586577-FBCC-4E6B-456C-C3523444C8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6824" y="3163527"/>
                <a:ext cx="0" cy="822391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DF9272C-2322-99AD-BC5A-6DDB501EDCCC}"/>
                </a:ext>
              </a:extLst>
            </p:cNvPr>
            <p:cNvCxnSpPr>
              <a:cxnSpLocks/>
            </p:cNvCxnSpPr>
            <p:nvPr/>
          </p:nvCxnSpPr>
          <p:spPr>
            <a:xfrm>
              <a:off x="1589558" y="1569422"/>
              <a:ext cx="552181" cy="0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8E84A3F-D2DF-239A-B3D8-F4EE254B657D}"/>
              </a:ext>
            </a:extLst>
          </p:cNvPr>
          <p:cNvGrpSpPr/>
          <p:nvPr/>
        </p:nvGrpSpPr>
        <p:grpSpPr>
          <a:xfrm>
            <a:off x="104860" y="3770495"/>
            <a:ext cx="3243040" cy="2707002"/>
            <a:chOff x="449090" y="1852469"/>
            <a:chExt cx="2101458" cy="168900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9D021020-2EF1-4D89-0CF8-E92995B7849D}"/>
                </a:ext>
              </a:extLst>
            </p:cNvPr>
            <p:cNvGrpSpPr/>
            <p:nvPr/>
          </p:nvGrpSpPr>
          <p:grpSpPr>
            <a:xfrm>
              <a:off x="1350464" y="1873843"/>
              <a:ext cx="777599" cy="369776"/>
              <a:chOff x="1316777" y="2118419"/>
              <a:chExt cx="777599" cy="369776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F06A7892-6CE5-6287-D161-160603DE5C16}"/>
                  </a:ext>
                </a:extLst>
              </p:cNvPr>
              <p:cNvCxnSpPr/>
              <p:nvPr/>
            </p:nvCxnSpPr>
            <p:spPr>
              <a:xfrm>
                <a:off x="1316777" y="2122835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A1781DE1-B654-169B-891C-9A125007BF07}"/>
                  </a:ext>
                </a:extLst>
              </p:cNvPr>
              <p:cNvCxnSpPr/>
              <p:nvPr/>
            </p:nvCxnSpPr>
            <p:spPr>
              <a:xfrm>
                <a:off x="1316777" y="2476004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33FA605A-C798-592A-E6CA-CBA050D0BA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3289" y="2118419"/>
                <a:ext cx="0" cy="369776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C629E833-1C32-3E14-736E-F67D1A259BED}"/>
                </a:ext>
              </a:extLst>
            </p:cNvPr>
            <p:cNvGrpSpPr/>
            <p:nvPr/>
          </p:nvGrpSpPr>
          <p:grpSpPr>
            <a:xfrm>
              <a:off x="1348436" y="2370306"/>
              <a:ext cx="777599" cy="369776"/>
              <a:chOff x="1316777" y="2118419"/>
              <a:chExt cx="777599" cy="369776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8FE64FF6-145F-6243-5FD9-732F61DF0F2B}"/>
                  </a:ext>
                </a:extLst>
              </p:cNvPr>
              <p:cNvCxnSpPr/>
              <p:nvPr/>
            </p:nvCxnSpPr>
            <p:spPr>
              <a:xfrm>
                <a:off x="1316777" y="2122835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6BB6B059-DFDE-EB15-2A9C-BBF85A71280A}"/>
                  </a:ext>
                </a:extLst>
              </p:cNvPr>
              <p:cNvCxnSpPr/>
              <p:nvPr/>
            </p:nvCxnSpPr>
            <p:spPr>
              <a:xfrm>
                <a:off x="1316777" y="2476004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CF228711-9447-3D30-1938-32A6C3619B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3289" y="2118419"/>
                <a:ext cx="0" cy="369776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7337245F-3B13-4E2E-45A1-722674F89CBF}"/>
                </a:ext>
              </a:extLst>
            </p:cNvPr>
            <p:cNvGrpSpPr/>
            <p:nvPr/>
          </p:nvGrpSpPr>
          <p:grpSpPr>
            <a:xfrm>
              <a:off x="1348436" y="3171700"/>
              <a:ext cx="777599" cy="369776"/>
              <a:chOff x="1316777" y="2118419"/>
              <a:chExt cx="777599" cy="369776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EAF99276-63F8-9373-854E-57780B44BF30}"/>
                  </a:ext>
                </a:extLst>
              </p:cNvPr>
              <p:cNvCxnSpPr/>
              <p:nvPr/>
            </p:nvCxnSpPr>
            <p:spPr>
              <a:xfrm>
                <a:off x="1316777" y="2122835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8D77164A-E3EC-C7AB-2713-23E0345C95A8}"/>
                  </a:ext>
                </a:extLst>
              </p:cNvPr>
              <p:cNvCxnSpPr/>
              <p:nvPr/>
            </p:nvCxnSpPr>
            <p:spPr>
              <a:xfrm>
                <a:off x="1316777" y="2476004"/>
                <a:ext cx="777599" cy="0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2188835-22F9-A4C7-BE39-71BD4DADF2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3289" y="2118419"/>
                <a:ext cx="0" cy="369776"/>
              </a:xfrm>
              <a:prstGeom prst="line">
                <a:avLst/>
              </a:prstGeom>
              <a:solidFill>
                <a:schemeClr val="tx2"/>
              </a:solidFill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DD0434D-49DA-C012-B63D-53C4AF587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1750" y="1852469"/>
              <a:ext cx="388798" cy="3887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136BD06-0F18-B3B8-441F-BD1744928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1748" y="2360337"/>
              <a:ext cx="388798" cy="3887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14B3F9A6-F703-9F06-169A-C1BDD39C3E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61750" y="3149733"/>
              <a:ext cx="388798" cy="3887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806207A-BAD6-E011-B4AB-DB0E402A03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94231" y="2794825"/>
              <a:ext cx="82492" cy="82492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C935AFAA-651E-35F9-EC93-B2213DCB98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94231" y="2910918"/>
              <a:ext cx="82492" cy="82492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D1FA78E-6EF6-2F45-504C-B777D34377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94231" y="3027010"/>
              <a:ext cx="82492" cy="82492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374990"/>
                </a:solidFill>
                <a:latin typeface="Arial"/>
                <a:sym typeface="Arial"/>
              </a:endParaRP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C7D3BA30-79F2-D039-5695-58B5BF1D6A65}"/>
                </a:ext>
              </a:extLst>
            </p:cNvPr>
            <p:cNvCxnSpPr/>
            <p:nvPr/>
          </p:nvCxnSpPr>
          <p:spPr>
            <a:xfrm>
              <a:off x="449090" y="2750220"/>
              <a:ext cx="371192" cy="9053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1F59F34F-97CF-F580-1D0C-8F50CB38EF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381" y="2046868"/>
              <a:ext cx="581054" cy="723329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C3BD821A-020D-ED22-CE9E-4D7E0FC13D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441" y="2554736"/>
              <a:ext cx="560659" cy="200010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1F10FCA9-046D-1BED-6B9F-06D03C3F73BC}"/>
                </a:ext>
              </a:extLst>
            </p:cNvPr>
            <p:cNvCxnSpPr>
              <a:cxnSpLocks/>
            </p:cNvCxnSpPr>
            <p:nvPr/>
          </p:nvCxnSpPr>
          <p:spPr>
            <a:xfrm>
              <a:off x="798910" y="2770196"/>
              <a:ext cx="547499" cy="611379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0C3BB80-47CE-141C-D2EE-97E17E9690A9}"/>
              </a:ext>
            </a:extLst>
          </p:cNvPr>
          <p:cNvGrpSpPr/>
          <p:nvPr/>
        </p:nvGrpSpPr>
        <p:grpSpPr>
          <a:xfrm>
            <a:off x="165530" y="7873794"/>
            <a:ext cx="3456028" cy="1685964"/>
            <a:chOff x="1054459" y="1662601"/>
            <a:chExt cx="4100526" cy="1805626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B7AEA5E-A3D7-0067-56FE-1E72DA7949A0}"/>
                </a:ext>
              </a:extLst>
            </p:cNvPr>
            <p:cNvGrpSpPr/>
            <p:nvPr/>
          </p:nvGrpSpPr>
          <p:grpSpPr>
            <a:xfrm>
              <a:off x="1215099" y="1817587"/>
              <a:ext cx="981634" cy="289277"/>
              <a:chOff x="3400425" y="2328863"/>
              <a:chExt cx="1793882" cy="528637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796CC067-766D-4223-BC05-A6D33022F99C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490F04ED-3545-D842-B6FC-9F0E4AE437FB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FBC4CF26-4217-E4C7-DC93-62762490DB42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810896D6-9E61-E624-FA00-8A90DBCA6DAC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D3E0C11-C874-794B-86E0-DD7D9F83FE48}"/>
                </a:ext>
              </a:extLst>
            </p:cNvPr>
            <p:cNvGrpSpPr/>
            <p:nvPr/>
          </p:nvGrpSpPr>
          <p:grpSpPr>
            <a:xfrm>
              <a:off x="1215099" y="2427667"/>
              <a:ext cx="981634" cy="289277"/>
              <a:chOff x="3400425" y="2328863"/>
              <a:chExt cx="1793882" cy="528637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2442B3C4-11B5-D451-0C87-A0F771416DF8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CB644F66-92AF-B316-EF27-F1143006CEFE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FF4DAA00-216C-C68F-A3DD-D232EAEFD2C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4B451826-2C11-F1AF-6189-2AEA6BB153EF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D38CB03-24A2-58AA-6F6B-81BC09463A8F}"/>
                </a:ext>
              </a:extLst>
            </p:cNvPr>
            <p:cNvGrpSpPr/>
            <p:nvPr/>
          </p:nvGrpSpPr>
          <p:grpSpPr>
            <a:xfrm>
              <a:off x="1215099" y="3037746"/>
              <a:ext cx="981634" cy="289277"/>
              <a:chOff x="3400425" y="2328863"/>
              <a:chExt cx="1793882" cy="528637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5D21F858-27A3-9995-767F-2C50945600E3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1E4FFEA9-5544-80AE-75F8-8D9DFBB618E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63A41208-8010-FE2D-766A-EF00EB544C24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6642D5CF-881B-924D-98EF-B533E3EC6235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F55F05A2-5D1E-08B2-6E36-9A4C97B71B89}"/>
                </a:ext>
              </a:extLst>
            </p:cNvPr>
            <p:cNvSpPr/>
            <p:nvPr/>
          </p:nvSpPr>
          <p:spPr>
            <a:xfrm>
              <a:off x="1779586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D4C9F1E5-8F68-34AA-F021-6A7D350B14A6}"/>
                </a:ext>
              </a:extLst>
            </p:cNvPr>
            <p:cNvSpPr/>
            <p:nvPr/>
          </p:nvSpPr>
          <p:spPr>
            <a:xfrm>
              <a:off x="1680879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16" name="Rounded Rectangle 115">
              <a:extLst>
                <a:ext uri="{FF2B5EF4-FFF2-40B4-BE49-F238E27FC236}">
                  <a16:creationId xmlns:a16="http://schemas.microsoft.com/office/drawing/2014/main" id="{D78E6C63-DCD8-F709-E9E5-AAC51DDDA96B}"/>
                </a:ext>
              </a:extLst>
            </p:cNvPr>
            <p:cNvSpPr/>
            <p:nvPr/>
          </p:nvSpPr>
          <p:spPr>
            <a:xfrm>
              <a:off x="1588099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3700E134-0F14-9EAF-18F9-48EA342DDC04}"/>
                </a:ext>
              </a:extLst>
            </p:cNvPr>
            <p:cNvGrpSpPr/>
            <p:nvPr/>
          </p:nvGrpSpPr>
          <p:grpSpPr>
            <a:xfrm>
              <a:off x="2599311" y="1817587"/>
              <a:ext cx="981634" cy="289277"/>
              <a:chOff x="3400425" y="2328863"/>
              <a:chExt cx="1793882" cy="528637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DDAD97B7-4C21-7290-4EEC-AD65885B0E17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5477D1A1-85EE-3E22-6C09-89A76F524A1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E3140D3A-9B60-DF5F-6874-C68D9A0BFB97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21FB27F6-9D93-6612-B14B-A8466238CA8B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BB25494-81DB-A404-75BE-37DE531213B2}"/>
                </a:ext>
              </a:extLst>
            </p:cNvPr>
            <p:cNvGrpSpPr/>
            <p:nvPr/>
          </p:nvGrpSpPr>
          <p:grpSpPr>
            <a:xfrm>
              <a:off x="2599311" y="2427667"/>
              <a:ext cx="981634" cy="289277"/>
              <a:chOff x="3400425" y="2328863"/>
              <a:chExt cx="1793882" cy="528637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2E68CCF3-730E-BD39-1268-F4ECDF2BA60A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EBEB85E6-6591-8755-A8A8-7864011C94BB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AD10844D-1BF7-12F8-C483-7F90CA9CF003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704D436E-3F2C-1ABC-FEA7-15FB33375377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0543F687-ABE6-CD4F-00EC-45652F6232C2}"/>
                </a:ext>
              </a:extLst>
            </p:cNvPr>
            <p:cNvGrpSpPr/>
            <p:nvPr/>
          </p:nvGrpSpPr>
          <p:grpSpPr>
            <a:xfrm>
              <a:off x="2599311" y="3037746"/>
              <a:ext cx="981634" cy="289277"/>
              <a:chOff x="3400425" y="2328863"/>
              <a:chExt cx="1793882" cy="528637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7E9D7A50-0CE3-3562-C254-9DC30AE7DD71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C7A513E6-8F4A-2FA2-D68C-58A18E4864D8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352EBFDC-21A0-A4F8-C5A0-EE14CBC5102D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60557D9E-F30A-B3E7-276F-857993365560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id="{5CA5C0F5-B514-6144-114F-A167E0484BF8}"/>
                </a:ext>
              </a:extLst>
            </p:cNvPr>
            <p:cNvSpPr/>
            <p:nvPr/>
          </p:nvSpPr>
          <p:spPr>
            <a:xfrm>
              <a:off x="3163798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4EBDC565-E807-A005-7F03-7426B1C06CF0}"/>
                </a:ext>
              </a:extLst>
            </p:cNvPr>
            <p:cNvSpPr/>
            <p:nvPr/>
          </p:nvSpPr>
          <p:spPr>
            <a:xfrm>
              <a:off x="3065091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76452EF4-CA44-6386-0CD3-527B726FEAFF}"/>
                </a:ext>
              </a:extLst>
            </p:cNvPr>
            <p:cNvGrpSpPr/>
            <p:nvPr/>
          </p:nvGrpSpPr>
          <p:grpSpPr>
            <a:xfrm>
              <a:off x="3983523" y="1817587"/>
              <a:ext cx="981634" cy="289277"/>
              <a:chOff x="3400425" y="2328863"/>
              <a:chExt cx="1793882" cy="528637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1462C179-E155-1CB8-7AF1-48F2F038B473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BA1BB1D5-8DFE-1819-0742-F3764180518F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35ACF9E6-2DDE-742D-36D4-FE6D6E159F1C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4C4A8CD7-F8BD-8163-D662-76E6421E9CB5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A882C1DE-6100-6C0C-7464-511D0E56E686}"/>
                </a:ext>
              </a:extLst>
            </p:cNvPr>
            <p:cNvGrpSpPr/>
            <p:nvPr/>
          </p:nvGrpSpPr>
          <p:grpSpPr>
            <a:xfrm>
              <a:off x="3983523" y="2427667"/>
              <a:ext cx="981634" cy="289277"/>
              <a:chOff x="3400425" y="2328863"/>
              <a:chExt cx="1793882" cy="528637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C571FE16-FBF4-7E1C-7855-CE35A778BEE6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22C10313-2D37-C89C-2C99-B175C7E006E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C3814CE-C105-5144-14FA-A2430ABE6AA7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DC05841B-8F05-A7C8-BEB7-359EA42890C9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56DFB73-8AB8-F32F-C99F-D054CF938904}"/>
                </a:ext>
              </a:extLst>
            </p:cNvPr>
            <p:cNvGrpSpPr/>
            <p:nvPr/>
          </p:nvGrpSpPr>
          <p:grpSpPr>
            <a:xfrm>
              <a:off x="3983523" y="3037746"/>
              <a:ext cx="981634" cy="289277"/>
              <a:chOff x="3400425" y="2328863"/>
              <a:chExt cx="1793882" cy="528637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716C13F8-1272-9F98-D04F-E546BF92B1F2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828800">
                  <a:buClr>
                    <a:srgbClr val="000000"/>
                  </a:buClr>
                </a:pPr>
                <a:endParaRPr lang="en-US" sz="2800" kern="0">
                  <a:solidFill>
                    <a:srgbClr val="374990"/>
                  </a:solidFill>
                  <a:latin typeface="Arial"/>
                  <a:sym typeface="Arial"/>
                </a:endParaRPr>
              </a:p>
            </p:txBody>
          </p: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E5C5F65F-66FB-37DE-E7F0-44BE92A4B43D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FE4BAC70-9384-80B2-C209-1DD5C823F74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525EDC95-515D-CBEA-73BE-639359F3BE79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Rounded Rectangle 124">
              <a:extLst>
                <a:ext uri="{FF2B5EF4-FFF2-40B4-BE49-F238E27FC236}">
                  <a16:creationId xmlns:a16="http://schemas.microsoft.com/office/drawing/2014/main" id="{410836D8-3539-1AEB-4327-FF2FD9A50E0C}"/>
                </a:ext>
              </a:extLst>
            </p:cNvPr>
            <p:cNvSpPr/>
            <p:nvPr/>
          </p:nvSpPr>
          <p:spPr>
            <a:xfrm>
              <a:off x="4548010" y="185472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26" name="Rounded Rectangle 125">
              <a:extLst>
                <a:ext uri="{FF2B5EF4-FFF2-40B4-BE49-F238E27FC236}">
                  <a16:creationId xmlns:a16="http://schemas.microsoft.com/office/drawing/2014/main" id="{429ED044-1E32-4F54-BED4-CC2A58D99B1F}"/>
                </a:ext>
              </a:extLst>
            </p:cNvPr>
            <p:cNvSpPr/>
            <p:nvPr/>
          </p:nvSpPr>
          <p:spPr>
            <a:xfrm>
              <a:off x="1779586" y="2464801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2985A0C8-B30C-CA9D-B752-C7C77A9B4583}"/>
                </a:ext>
              </a:extLst>
            </p:cNvPr>
            <p:cNvSpPr/>
            <p:nvPr/>
          </p:nvSpPr>
          <p:spPr>
            <a:xfrm>
              <a:off x="3162561" y="2463638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E51BEF50-D430-0099-CA94-15AE05990C4B}"/>
                </a:ext>
              </a:extLst>
            </p:cNvPr>
            <p:cNvSpPr/>
            <p:nvPr/>
          </p:nvSpPr>
          <p:spPr>
            <a:xfrm>
              <a:off x="3063853" y="2463638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A00050BA-8B50-89BD-038D-A9ADB12AC259}"/>
                </a:ext>
              </a:extLst>
            </p:cNvPr>
            <p:cNvSpPr/>
            <p:nvPr/>
          </p:nvSpPr>
          <p:spPr>
            <a:xfrm>
              <a:off x="2971074" y="2463638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0F68C8A0-24C1-AAAE-D6F0-6D09B3FDEF50}"/>
                </a:ext>
              </a:extLst>
            </p:cNvPr>
            <p:cNvSpPr/>
            <p:nvPr/>
          </p:nvSpPr>
          <p:spPr>
            <a:xfrm>
              <a:off x="4550222" y="2465264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8D5F05D9-1839-464B-61CD-5BA1F847F5D4}"/>
                </a:ext>
              </a:extLst>
            </p:cNvPr>
            <p:cNvSpPr/>
            <p:nvPr/>
          </p:nvSpPr>
          <p:spPr>
            <a:xfrm>
              <a:off x="4449303" y="2464801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DFF87679-58B2-40EA-3D59-402E2F0CB41C}"/>
                </a:ext>
              </a:extLst>
            </p:cNvPr>
            <p:cNvSpPr/>
            <p:nvPr/>
          </p:nvSpPr>
          <p:spPr>
            <a:xfrm>
              <a:off x="4356524" y="2464801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DFA1F27D-E9C1-0A86-BAF6-DCF982967B08}"/>
                </a:ext>
              </a:extLst>
            </p:cNvPr>
            <p:cNvSpPr/>
            <p:nvPr/>
          </p:nvSpPr>
          <p:spPr>
            <a:xfrm>
              <a:off x="1779586" y="3073718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3B6ADCDC-B3BD-675C-3549-2B35159832F0}"/>
                </a:ext>
              </a:extLst>
            </p:cNvPr>
            <p:cNvSpPr/>
            <p:nvPr/>
          </p:nvSpPr>
          <p:spPr>
            <a:xfrm>
              <a:off x="1680879" y="3073718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7982110D-09A8-2372-D0E4-4C9A64DBFA0B}"/>
                </a:ext>
              </a:extLst>
            </p:cNvPr>
            <p:cNvSpPr/>
            <p:nvPr/>
          </p:nvSpPr>
          <p:spPr>
            <a:xfrm>
              <a:off x="4546244" y="307209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D8D630AB-42F3-92BD-C721-7C23FFB0A8FD}"/>
                </a:ext>
              </a:extLst>
            </p:cNvPr>
            <p:cNvSpPr/>
            <p:nvPr/>
          </p:nvSpPr>
          <p:spPr>
            <a:xfrm>
              <a:off x="4447536" y="307209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9D5597B0-EB31-9AE5-8F66-F71A50B60265}"/>
                </a:ext>
              </a:extLst>
            </p:cNvPr>
            <p:cNvSpPr/>
            <p:nvPr/>
          </p:nvSpPr>
          <p:spPr>
            <a:xfrm>
              <a:off x="4354757" y="3072092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EAE6B486-B93B-2050-DD39-321EA2A57CF2}"/>
                </a:ext>
              </a:extLst>
            </p:cNvPr>
            <p:cNvSpPr/>
            <p:nvPr/>
          </p:nvSpPr>
          <p:spPr>
            <a:xfrm>
              <a:off x="2870174" y="2463005"/>
              <a:ext cx="61488" cy="217333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828800">
                <a:buClr>
                  <a:srgbClr val="000000"/>
                </a:buClr>
              </a:pPr>
              <a:endParaRPr lang="en-US" sz="2800" kern="0">
                <a:solidFill>
                  <a:srgbClr val="FDA649"/>
                </a:solidFill>
                <a:latin typeface="Arial"/>
                <a:sym typeface="Arial"/>
              </a:endParaRP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DACAC900-A80C-1CE6-FE26-3C3B1E5D6177}"/>
                </a:ext>
              </a:extLst>
            </p:cNvPr>
            <p:cNvGrpSpPr/>
            <p:nvPr/>
          </p:nvGrpSpPr>
          <p:grpSpPr>
            <a:xfrm>
              <a:off x="1054459" y="1662601"/>
              <a:ext cx="160640" cy="1798779"/>
              <a:chOff x="4986338" y="3259367"/>
              <a:chExt cx="249449" cy="2793217"/>
            </a:xfrm>
          </p:grpSpPr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E42A90E1-5DDC-F22D-DB2A-05CB1ECC9212}"/>
                  </a:ext>
                </a:extLst>
              </p:cNvPr>
              <p:cNvCxnSpPr/>
              <p:nvPr/>
            </p:nvCxnSpPr>
            <p:spPr>
              <a:xfrm flipH="1">
                <a:off x="4986338" y="3269999"/>
                <a:ext cx="249449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97BBA400-14C1-42AD-4E2B-1DAA828EC882}"/>
                  </a:ext>
                </a:extLst>
              </p:cNvPr>
              <p:cNvCxnSpPr/>
              <p:nvPr/>
            </p:nvCxnSpPr>
            <p:spPr>
              <a:xfrm>
                <a:off x="4986338" y="3259367"/>
                <a:ext cx="0" cy="2793217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B83815E7-96C4-86AF-51E6-3C8F1A25CB67}"/>
                  </a:ext>
                </a:extLst>
              </p:cNvPr>
              <p:cNvCxnSpPr/>
              <p:nvPr/>
            </p:nvCxnSpPr>
            <p:spPr>
              <a:xfrm flipH="1">
                <a:off x="4986338" y="6041952"/>
                <a:ext cx="249449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AF96BCEC-D1B4-3AB1-B585-A7B55979C91A}"/>
                </a:ext>
              </a:extLst>
            </p:cNvPr>
            <p:cNvGrpSpPr/>
            <p:nvPr/>
          </p:nvGrpSpPr>
          <p:grpSpPr>
            <a:xfrm rot="10800000">
              <a:off x="4994345" y="1669448"/>
              <a:ext cx="160640" cy="1798779"/>
              <a:chOff x="4986338" y="3259367"/>
              <a:chExt cx="249449" cy="2793217"/>
            </a:xfrm>
          </p:grpSpPr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6A037957-282C-6F85-4AA2-93C9176995F3}"/>
                  </a:ext>
                </a:extLst>
              </p:cNvPr>
              <p:cNvCxnSpPr/>
              <p:nvPr/>
            </p:nvCxnSpPr>
            <p:spPr>
              <a:xfrm flipH="1">
                <a:off x="4986338" y="3269999"/>
                <a:ext cx="249449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493835EF-EED9-F90F-C6EC-F4CBDEA701C2}"/>
                  </a:ext>
                </a:extLst>
              </p:cNvPr>
              <p:cNvCxnSpPr/>
              <p:nvPr/>
            </p:nvCxnSpPr>
            <p:spPr>
              <a:xfrm>
                <a:off x="4986338" y="3259367"/>
                <a:ext cx="0" cy="2793217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84349641-536A-E907-B3E1-9317071FD75A}"/>
                  </a:ext>
                </a:extLst>
              </p:cNvPr>
              <p:cNvCxnSpPr/>
              <p:nvPr/>
            </p:nvCxnSpPr>
            <p:spPr>
              <a:xfrm flipH="1">
                <a:off x="4986338" y="6041952"/>
                <a:ext cx="249449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9" name="Freeform 188">
            <a:extLst>
              <a:ext uri="{FF2B5EF4-FFF2-40B4-BE49-F238E27FC236}">
                <a16:creationId xmlns:a16="http://schemas.microsoft.com/office/drawing/2014/main" id="{61BDE516-90F4-16B2-4F21-309B97CE28D0}"/>
              </a:ext>
            </a:extLst>
          </p:cNvPr>
          <p:cNvSpPr/>
          <p:nvPr/>
        </p:nvSpPr>
        <p:spPr>
          <a:xfrm rot="5079038">
            <a:off x="-1239787" y="4730420"/>
            <a:ext cx="10130682" cy="708520"/>
          </a:xfrm>
          <a:custGeom>
            <a:avLst/>
            <a:gdLst>
              <a:gd name="connsiteX0" fmla="*/ 0 w 10130682"/>
              <a:gd name="connsiteY0" fmla="*/ 0 h 708520"/>
              <a:gd name="connsiteX1" fmla="*/ 494616 w 10130682"/>
              <a:gd name="connsiteY1" fmla="*/ 34592 h 708520"/>
              <a:gd name="connsiteX2" fmla="*/ 786618 w 10130682"/>
              <a:gd name="connsiteY2" fmla="*/ 55014 h 708520"/>
              <a:gd name="connsiteX3" fmla="*/ 1585154 w 10130682"/>
              <a:gd name="connsiteY3" fmla="*/ 110863 h 708520"/>
              <a:gd name="connsiteX4" fmla="*/ 2079769 w 10130682"/>
              <a:gd name="connsiteY4" fmla="*/ 145455 h 708520"/>
              <a:gd name="connsiteX5" fmla="*/ 2574385 w 10130682"/>
              <a:gd name="connsiteY5" fmla="*/ 180047 h 708520"/>
              <a:gd name="connsiteX6" fmla="*/ 3372921 w 10130682"/>
              <a:gd name="connsiteY6" fmla="*/ 235895 h 708520"/>
              <a:gd name="connsiteX7" fmla="*/ 3766230 w 10130682"/>
              <a:gd name="connsiteY7" fmla="*/ 263403 h 708520"/>
              <a:gd name="connsiteX8" fmla="*/ 4564766 w 10130682"/>
              <a:gd name="connsiteY8" fmla="*/ 319251 h 708520"/>
              <a:gd name="connsiteX9" fmla="*/ 5363302 w 10130682"/>
              <a:gd name="connsiteY9" fmla="*/ 375099 h 708520"/>
              <a:gd name="connsiteX10" fmla="*/ 5959225 w 10130682"/>
              <a:gd name="connsiteY10" fmla="*/ 416776 h 708520"/>
              <a:gd name="connsiteX11" fmla="*/ 6757761 w 10130682"/>
              <a:gd name="connsiteY11" fmla="*/ 472625 h 708520"/>
              <a:gd name="connsiteX12" fmla="*/ 7252376 w 10130682"/>
              <a:gd name="connsiteY12" fmla="*/ 507217 h 708520"/>
              <a:gd name="connsiteX13" fmla="*/ 7746992 w 10130682"/>
              <a:gd name="connsiteY13" fmla="*/ 541809 h 708520"/>
              <a:gd name="connsiteX14" fmla="*/ 8444221 w 10130682"/>
              <a:gd name="connsiteY14" fmla="*/ 590572 h 708520"/>
              <a:gd name="connsiteX15" fmla="*/ 8938837 w 10130682"/>
              <a:gd name="connsiteY15" fmla="*/ 625165 h 708520"/>
              <a:gd name="connsiteX16" fmla="*/ 10130682 w 10130682"/>
              <a:gd name="connsiteY16" fmla="*/ 708520 h 7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130682" h="708520" extrusionOk="0">
                <a:moveTo>
                  <a:pt x="0" y="0"/>
                </a:moveTo>
                <a:cubicBezTo>
                  <a:pt x="149628" y="-25062"/>
                  <a:pt x="359897" y="39071"/>
                  <a:pt x="494616" y="34592"/>
                </a:cubicBezTo>
                <a:cubicBezTo>
                  <a:pt x="629335" y="30113"/>
                  <a:pt x="711505" y="84583"/>
                  <a:pt x="786618" y="55014"/>
                </a:cubicBezTo>
                <a:cubicBezTo>
                  <a:pt x="861731" y="25445"/>
                  <a:pt x="1199816" y="148650"/>
                  <a:pt x="1585154" y="110863"/>
                </a:cubicBezTo>
                <a:cubicBezTo>
                  <a:pt x="1970492" y="73076"/>
                  <a:pt x="1945978" y="175726"/>
                  <a:pt x="2079769" y="145455"/>
                </a:cubicBezTo>
                <a:cubicBezTo>
                  <a:pt x="2213560" y="115184"/>
                  <a:pt x="2397769" y="184782"/>
                  <a:pt x="2574385" y="180047"/>
                </a:cubicBezTo>
                <a:cubicBezTo>
                  <a:pt x="2751001" y="175313"/>
                  <a:pt x="3141627" y="299674"/>
                  <a:pt x="3372921" y="235895"/>
                </a:cubicBezTo>
                <a:cubicBezTo>
                  <a:pt x="3604216" y="172116"/>
                  <a:pt x="3572894" y="292427"/>
                  <a:pt x="3766230" y="263403"/>
                </a:cubicBezTo>
                <a:cubicBezTo>
                  <a:pt x="3959566" y="234379"/>
                  <a:pt x="4325608" y="310120"/>
                  <a:pt x="4564766" y="319251"/>
                </a:cubicBezTo>
                <a:cubicBezTo>
                  <a:pt x="4803924" y="328382"/>
                  <a:pt x="4984305" y="350367"/>
                  <a:pt x="5363302" y="375099"/>
                </a:cubicBezTo>
                <a:cubicBezTo>
                  <a:pt x="5742299" y="399830"/>
                  <a:pt x="5833826" y="410742"/>
                  <a:pt x="5959225" y="416776"/>
                </a:cubicBezTo>
                <a:cubicBezTo>
                  <a:pt x="6084624" y="422810"/>
                  <a:pt x="6592194" y="484151"/>
                  <a:pt x="6757761" y="472625"/>
                </a:cubicBezTo>
                <a:cubicBezTo>
                  <a:pt x="6923328" y="461099"/>
                  <a:pt x="7040543" y="541542"/>
                  <a:pt x="7252376" y="507217"/>
                </a:cubicBezTo>
                <a:cubicBezTo>
                  <a:pt x="7464209" y="472892"/>
                  <a:pt x="7621216" y="563541"/>
                  <a:pt x="7746992" y="541809"/>
                </a:cubicBezTo>
                <a:cubicBezTo>
                  <a:pt x="7872768" y="520077"/>
                  <a:pt x="8267113" y="641992"/>
                  <a:pt x="8444221" y="590572"/>
                </a:cubicBezTo>
                <a:cubicBezTo>
                  <a:pt x="8621329" y="539153"/>
                  <a:pt x="8742090" y="628097"/>
                  <a:pt x="8938837" y="625165"/>
                </a:cubicBezTo>
                <a:cubicBezTo>
                  <a:pt x="9135584" y="622233"/>
                  <a:pt x="9707552" y="769801"/>
                  <a:pt x="10130682" y="708520"/>
                </a:cubicBezTo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17457"/>
                      <a:gd name="connsiteY0" fmla="*/ 0 h 17253"/>
                      <a:gd name="connsiteX1" fmla="*/ 8117457 w 8117457"/>
                      <a:gd name="connsiteY1" fmla="*/ 17253 h 17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117457" h="17253">
                        <a:moveTo>
                          <a:pt x="0" y="0"/>
                        </a:moveTo>
                        <a:lnTo>
                          <a:pt x="8117457" y="17253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>
              <a:buClr>
                <a:srgbClr val="000000"/>
              </a:buClr>
            </a:pPr>
            <a:endParaRPr lang="en-US" sz="2800" kern="0">
              <a:solidFill>
                <a:srgbClr val="374990"/>
              </a:solidFill>
              <a:latin typeface="Arial"/>
              <a:sym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C8D1417A-2DC0-8BE2-9DC5-9C016DC39B38}"/>
                  </a:ext>
                </a:extLst>
              </p:cNvPr>
              <p:cNvSpPr txBox="1"/>
              <p:nvPr/>
            </p:nvSpPr>
            <p:spPr>
              <a:xfrm>
                <a:off x="3885899" y="1378292"/>
                <a:ext cx="3520042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1828800">
                  <a:buClr>
                    <a:srgbClr val="000000"/>
                  </a:buClr>
                </a:pPr>
                <a:r>
                  <a:rPr lang="en-US" sz="2800" kern="0" dirty="0">
                    <a:solidFill>
                      <a:srgbClr val="000000"/>
                    </a:solidFill>
                    <a:latin typeface="Karla" pitchFamily="2" charset="77"/>
                    <a:cs typeface="Arial"/>
                    <a:sym typeface="Arial"/>
                  </a:rPr>
                  <a:t>Dynamic Pricing</a:t>
                </a:r>
              </a:p>
              <a:p>
                <a:pPr defTabSz="1828800">
                  <a:buClr>
                    <a:srgbClr val="000000"/>
                  </a:buClr>
                </a:pPr>
                <a14:m>
                  <m:oMath xmlns:m="http://schemas.openxmlformats.org/officeDocument/2006/math">
                    <m:r>
                      <a:rPr lang="en-US" sz="2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Arial"/>
                      </a:rPr>
                      <m:t>𝜖</m:t>
                    </m:r>
                    <m:r>
                      <a:rPr lang="en-US" sz="2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Arial"/>
                      </a:rPr>
                      <m:t>→0</m:t>
                    </m:r>
                  </m:oMath>
                </a14:m>
                <a:r>
                  <a:rPr lang="en-US" sz="2800" kern="0" dirty="0">
                    <a:solidFill>
                      <a:srgbClr val="000000"/>
                    </a:solidFill>
                    <a:latin typeface="Karla" pitchFamily="2" charset="77"/>
                    <a:cs typeface="Arial"/>
                    <a:sym typeface="Arial"/>
                  </a:rPr>
                  <a:t>  (magnitude)</a:t>
                </a:r>
              </a:p>
              <a:p>
                <a:pPr defTabSz="1828800">
                  <a:buClr>
                    <a:srgbClr val="000000"/>
                  </a:buClr>
                </a:pPr>
                <a14:m>
                  <m:oMath xmlns:m="http://schemas.openxmlformats.org/officeDocument/2006/math">
                    <m:r>
                      <a:rPr lang="en-US" sz="2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Arial"/>
                      </a:rPr>
                      <m:t>𝜏</m:t>
                    </m:r>
                    <m:r>
                      <a:rPr lang="en-US" sz="28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Arial"/>
                      </a:rPr>
                      <m:t>→∞</m:t>
                    </m:r>
                  </m:oMath>
                </a14:m>
                <a:r>
                  <a:rPr lang="en-US" sz="2800" kern="0" dirty="0">
                    <a:solidFill>
                      <a:srgbClr val="000000"/>
                    </a:solidFill>
                    <a:latin typeface="Karla" pitchFamily="2" charset="77"/>
                    <a:cs typeface="Arial"/>
                    <a:sym typeface="Arial"/>
                  </a:rPr>
                  <a:t> (threshold)</a:t>
                </a:r>
              </a:p>
              <a:p>
                <a:pPr defTabSz="1828800">
                  <a:buClr>
                    <a:srgbClr val="000000"/>
                  </a:buClr>
                </a:pPr>
                <a:endParaRPr lang="en-US" sz="2800" kern="0" dirty="0">
                  <a:solidFill>
                    <a:srgbClr val="000000"/>
                  </a:solidFill>
                  <a:latin typeface="Karla" pitchFamily="2" charset="77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C8D1417A-2DC0-8BE2-9DC5-9C016DC39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5899" y="1378292"/>
                <a:ext cx="3520042" cy="1815882"/>
              </a:xfrm>
              <a:prstGeom prst="rect">
                <a:avLst/>
              </a:prstGeom>
              <a:blipFill>
                <a:blip r:embed="rId3"/>
                <a:stretch>
                  <a:fillRect l="-3226" t="-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2" name="Freeform 191">
            <a:extLst>
              <a:ext uri="{FF2B5EF4-FFF2-40B4-BE49-F238E27FC236}">
                <a16:creationId xmlns:a16="http://schemas.microsoft.com/office/drawing/2014/main" id="{CDB57B4A-A86C-B15F-D043-8FB200F2BC20}"/>
              </a:ext>
            </a:extLst>
          </p:cNvPr>
          <p:cNvSpPr/>
          <p:nvPr/>
        </p:nvSpPr>
        <p:spPr>
          <a:xfrm rot="5079038">
            <a:off x="2198971" y="4763426"/>
            <a:ext cx="10253618" cy="708520"/>
          </a:xfrm>
          <a:custGeom>
            <a:avLst/>
            <a:gdLst>
              <a:gd name="connsiteX0" fmla="*/ 0 w 10253618"/>
              <a:gd name="connsiteY0" fmla="*/ 0 h 708520"/>
              <a:gd name="connsiteX1" fmla="*/ 467109 w 10253618"/>
              <a:gd name="connsiteY1" fmla="*/ 32277 h 708520"/>
              <a:gd name="connsiteX2" fmla="*/ 729146 w 10253618"/>
              <a:gd name="connsiteY2" fmla="*/ 50384 h 708520"/>
              <a:gd name="connsiteX3" fmla="*/ 1503864 w 10253618"/>
              <a:gd name="connsiteY3" fmla="*/ 103916 h 708520"/>
              <a:gd name="connsiteX4" fmla="*/ 1970973 w 10253618"/>
              <a:gd name="connsiteY4" fmla="*/ 136193 h 708520"/>
              <a:gd name="connsiteX5" fmla="*/ 2438083 w 10253618"/>
              <a:gd name="connsiteY5" fmla="*/ 168470 h 708520"/>
              <a:gd name="connsiteX6" fmla="*/ 3212800 w 10253618"/>
              <a:gd name="connsiteY6" fmla="*/ 222003 h 708520"/>
              <a:gd name="connsiteX7" fmla="*/ 3577373 w 10253618"/>
              <a:gd name="connsiteY7" fmla="*/ 247195 h 708520"/>
              <a:gd name="connsiteX8" fmla="*/ 4352091 w 10253618"/>
              <a:gd name="connsiteY8" fmla="*/ 300727 h 708520"/>
              <a:gd name="connsiteX9" fmla="*/ 5126809 w 10253618"/>
              <a:gd name="connsiteY9" fmla="*/ 354260 h 708520"/>
              <a:gd name="connsiteX10" fmla="*/ 5696454 w 10253618"/>
              <a:gd name="connsiteY10" fmla="*/ 393622 h 708520"/>
              <a:gd name="connsiteX11" fmla="*/ 6471172 w 10253618"/>
              <a:gd name="connsiteY11" fmla="*/ 447155 h 708520"/>
              <a:gd name="connsiteX12" fmla="*/ 6938282 w 10253618"/>
              <a:gd name="connsiteY12" fmla="*/ 479432 h 708520"/>
              <a:gd name="connsiteX13" fmla="*/ 7405391 w 10253618"/>
              <a:gd name="connsiteY13" fmla="*/ 511709 h 708520"/>
              <a:gd name="connsiteX14" fmla="*/ 8077572 w 10253618"/>
              <a:gd name="connsiteY14" fmla="*/ 558156 h 708520"/>
              <a:gd name="connsiteX15" fmla="*/ 8544682 w 10253618"/>
              <a:gd name="connsiteY15" fmla="*/ 590433 h 708520"/>
              <a:gd name="connsiteX16" fmla="*/ 9319399 w 10253618"/>
              <a:gd name="connsiteY16" fmla="*/ 643966 h 708520"/>
              <a:gd name="connsiteX17" fmla="*/ 10253618 w 10253618"/>
              <a:gd name="connsiteY17" fmla="*/ 708520 h 7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253618" h="708520" extrusionOk="0">
                <a:moveTo>
                  <a:pt x="0" y="0"/>
                </a:moveTo>
                <a:cubicBezTo>
                  <a:pt x="207868" y="-7689"/>
                  <a:pt x="247628" y="43247"/>
                  <a:pt x="467109" y="32277"/>
                </a:cubicBezTo>
                <a:cubicBezTo>
                  <a:pt x="686590" y="21307"/>
                  <a:pt x="623165" y="48821"/>
                  <a:pt x="729146" y="50384"/>
                </a:cubicBezTo>
                <a:cubicBezTo>
                  <a:pt x="835127" y="51947"/>
                  <a:pt x="1212536" y="118265"/>
                  <a:pt x="1503864" y="103916"/>
                </a:cubicBezTo>
                <a:cubicBezTo>
                  <a:pt x="1795192" y="89567"/>
                  <a:pt x="1837760" y="141355"/>
                  <a:pt x="1970973" y="136193"/>
                </a:cubicBezTo>
                <a:cubicBezTo>
                  <a:pt x="2104186" y="131031"/>
                  <a:pt x="2234511" y="205901"/>
                  <a:pt x="2438083" y="168470"/>
                </a:cubicBezTo>
                <a:cubicBezTo>
                  <a:pt x="2641655" y="131039"/>
                  <a:pt x="2919895" y="264763"/>
                  <a:pt x="3212800" y="222003"/>
                </a:cubicBezTo>
                <a:cubicBezTo>
                  <a:pt x="3505705" y="179243"/>
                  <a:pt x="3496113" y="249586"/>
                  <a:pt x="3577373" y="247195"/>
                </a:cubicBezTo>
                <a:cubicBezTo>
                  <a:pt x="3658633" y="244804"/>
                  <a:pt x="4019783" y="280869"/>
                  <a:pt x="4352091" y="300727"/>
                </a:cubicBezTo>
                <a:cubicBezTo>
                  <a:pt x="4684399" y="320585"/>
                  <a:pt x="4932229" y="344439"/>
                  <a:pt x="5126809" y="354260"/>
                </a:cubicBezTo>
                <a:cubicBezTo>
                  <a:pt x="5321389" y="364081"/>
                  <a:pt x="5417051" y="385250"/>
                  <a:pt x="5696454" y="393622"/>
                </a:cubicBezTo>
                <a:cubicBezTo>
                  <a:pt x="5975857" y="401994"/>
                  <a:pt x="6180456" y="469710"/>
                  <a:pt x="6471172" y="447155"/>
                </a:cubicBezTo>
                <a:cubicBezTo>
                  <a:pt x="6761888" y="424600"/>
                  <a:pt x="6709379" y="478025"/>
                  <a:pt x="6938282" y="479432"/>
                </a:cubicBezTo>
                <a:cubicBezTo>
                  <a:pt x="7167185" y="480839"/>
                  <a:pt x="7277012" y="529843"/>
                  <a:pt x="7405391" y="511709"/>
                </a:cubicBezTo>
                <a:cubicBezTo>
                  <a:pt x="7533770" y="493575"/>
                  <a:pt x="7863910" y="600328"/>
                  <a:pt x="8077572" y="558156"/>
                </a:cubicBezTo>
                <a:cubicBezTo>
                  <a:pt x="8291234" y="515984"/>
                  <a:pt x="8334964" y="611756"/>
                  <a:pt x="8544682" y="590433"/>
                </a:cubicBezTo>
                <a:cubicBezTo>
                  <a:pt x="8754400" y="569111"/>
                  <a:pt x="8966423" y="681982"/>
                  <a:pt x="9319399" y="643966"/>
                </a:cubicBezTo>
                <a:cubicBezTo>
                  <a:pt x="9672375" y="605950"/>
                  <a:pt x="9939078" y="729456"/>
                  <a:pt x="10253618" y="708520"/>
                </a:cubicBezTo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17457"/>
                      <a:gd name="connsiteY0" fmla="*/ 0 h 17253"/>
                      <a:gd name="connsiteX1" fmla="*/ 8117457 w 8117457"/>
                      <a:gd name="connsiteY1" fmla="*/ 17253 h 17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117457" h="17253">
                        <a:moveTo>
                          <a:pt x="0" y="0"/>
                        </a:moveTo>
                        <a:lnTo>
                          <a:pt x="8117457" y="17253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>
              <a:buClr>
                <a:srgbClr val="000000"/>
              </a:buClr>
            </a:pPr>
            <a:endParaRPr lang="en-US" sz="2800" kern="0">
              <a:solidFill>
                <a:srgbClr val="374990"/>
              </a:solidFill>
              <a:latin typeface="Arial"/>
              <a:sym typeface="Arial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107760B6-77A5-92A6-2B86-D749FBE97ACB}"/>
              </a:ext>
            </a:extLst>
          </p:cNvPr>
          <p:cNvSpPr txBox="1"/>
          <p:nvPr/>
        </p:nvSpPr>
        <p:spPr>
          <a:xfrm>
            <a:off x="7465125" y="1735177"/>
            <a:ext cx="3248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800">
              <a:buClr>
                <a:srgbClr val="000000"/>
              </a:buClr>
            </a:pPr>
            <a:r>
              <a:rPr lang="en-US" sz="2800" kern="0" dirty="0">
                <a:solidFill>
                  <a:srgbClr val="000000"/>
                </a:solidFill>
                <a:latin typeface="Karla" pitchFamily="2" charset="77"/>
                <a:cs typeface="Arial"/>
                <a:sym typeface="Arial"/>
              </a:rPr>
              <a:t>Queue Evolution</a:t>
            </a:r>
          </a:p>
        </p:txBody>
      </p:sp>
      <p:sp>
        <p:nvSpPr>
          <p:cNvPr id="194" name="Freeform 193">
            <a:extLst>
              <a:ext uri="{FF2B5EF4-FFF2-40B4-BE49-F238E27FC236}">
                <a16:creationId xmlns:a16="http://schemas.microsoft.com/office/drawing/2014/main" id="{1C93A107-CA1D-49C2-8639-E490AC0EA7D5}"/>
              </a:ext>
            </a:extLst>
          </p:cNvPr>
          <p:cNvSpPr/>
          <p:nvPr/>
        </p:nvSpPr>
        <p:spPr>
          <a:xfrm rot="5079038">
            <a:off x="5738745" y="4726108"/>
            <a:ext cx="10198706" cy="708520"/>
          </a:xfrm>
          <a:custGeom>
            <a:avLst/>
            <a:gdLst>
              <a:gd name="connsiteX0" fmla="*/ 0 w 10198706"/>
              <a:gd name="connsiteY0" fmla="*/ 0 h 708520"/>
              <a:gd name="connsiteX1" fmla="*/ 464608 w 10198706"/>
              <a:gd name="connsiteY1" fmla="*/ 32277 h 708520"/>
              <a:gd name="connsiteX2" fmla="*/ 725241 w 10198706"/>
              <a:gd name="connsiteY2" fmla="*/ 50384 h 708520"/>
              <a:gd name="connsiteX3" fmla="*/ 1495810 w 10198706"/>
              <a:gd name="connsiteY3" fmla="*/ 103916 h 708520"/>
              <a:gd name="connsiteX4" fmla="*/ 1960418 w 10198706"/>
              <a:gd name="connsiteY4" fmla="*/ 136193 h 708520"/>
              <a:gd name="connsiteX5" fmla="*/ 2425026 w 10198706"/>
              <a:gd name="connsiteY5" fmla="*/ 168470 h 708520"/>
              <a:gd name="connsiteX6" fmla="*/ 3195595 w 10198706"/>
              <a:gd name="connsiteY6" fmla="*/ 222003 h 708520"/>
              <a:gd name="connsiteX7" fmla="*/ 3558215 w 10198706"/>
              <a:gd name="connsiteY7" fmla="*/ 247195 h 708520"/>
              <a:gd name="connsiteX8" fmla="*/ 4328784 w 10198706"/>
              <a:gd name="connsiteY8" fmla="*/ 300727 h 708520"/>
              <a:gd name="connsiteX9" fmla="*/ 5099353 w 10198706"/>
              <a:gd name="connsiteY9" fmla="*/ 354260 h 708520"/>
              <a:gd name="connsiteX10" fmla="*/ 5665948 w 10198706"/>
              <a:gd name="connsiteY10" fmla="*/ 393622 h 708520"/>
              <a:gd name="connsiteX11" fmla="*/ 6436517 w 10198706"/>
              <a:gd name="connsiteY11" fmla="*/ 447155 h 708520"/>
              <a:gd name="connsiteX12" fmla="*/ 6901124 w 10198706"/>
              <a:gd name="connsiteY12" fmla="*/ 479432 h 708520"/>
              <a:gd name="connsiteX13" fmla="*/ 7365732 w 10198706"/>
              <a:gd name="connsiteY13" fmla="*/ 511709 h 708520"/>
              <a:gd name="connsiteX14" fmla="*/ 8034314 w 10198706"/>
              <a:gd name="connsiteY14" fmla="*/ 558156 h 708520"/>
              <a:gd name="connsiteX15" fmla="*/ 8498922 w 10198706"/>
              <a:gd name="connsiteY15" fmla="*/ 590433 h 708520"/>
              <a:gd name="connsiteX16" fmla="*/ 9269491 w 10198706"/>
              <a:gd name="connsiteY16" fmla="*/ 643966 h 708520"/>
              <a:gd name="connsiteX17" fmla="*/ 10198706 w 10198706"/>
              <a:gd name="connsiteY17" fmla="*/ 708520 h 7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98706" h="708520" extrusionOk="0">
                <a:moveTo>
                  <a:pt x="0" y="0"/>
                </a:moveTo>
                <a:cubicBezTo>
                  <a:pt x="149180" y="-11237"/>
                  <a:pt x="345708" y="65634"/>
                  <a:pt x="464608" y="32277"/>
                </a:cubicBezTo>
                <a:cubicBezTo>
                  <a:pt x="583508" y="-1080"/>
                  <a:pt x="600904" y="56498"/>
                  <a:pt x="725241" y="50384"/>
                </a:cubicBezTo>
                <a:cubicBezTo>
                  <a:pt x="849578" y="44269"/>
                  <a:pt x="1252644" y="141666"/>
                  <a:pt x="1495810" y="103916"/>
                </a:cubicBezTo>
                <a:cubicBezTo>
                  <a:pt x="1738976" y="66166"/>
                  <a:pt x="1793625" y="139974"/>
                  <a:pt x="1960418" y="136193"/>
                </a:cubicBezTo>
                <a:cubicBezTo>
                  <a:pt x="2127211" y="132412"/>
                  <a:pt x="2219029" y="193684"/>
                  <a:pt x="2425026" y="168470"/>
                </a:cubicBezTo>
                <a:cubicBezTo>
                  <a:pt x="2631023" y="143256"/>
                  <a:pt x="2933230" y="294462"/>
                  <a:pt x="3195595" y="222003"/>
                </a:cubicBezTo>
                <a:cubicBezTo>
                  <a:pt x="3457960" y="149544"/>
                  <a:pt x="3443298" y="264274"/>
                  <a:pt x="3558215" y="247195"/>
                </a:cubicBezTo>
                <a:cubicBezTo>
                  <a:pt x="3673132" y="230116"/>
                  <a:pt x="4041948" y="297230"/>
                  <a:pt x="4328784" y="300727"/>
                </a:cubicBezTo>
                <a:cubicBezTo>
                  <a:pt x="4615620" y="304224"/>
                  <a:pt x="4732229" y="364222"/>
                  <a:pt x="5099353" y="354260"/>
                </a:cubicBezTo>
                <a:cubicBezTo>
                  <a:pt x="5466477" y="344298"/>
                  <a:pt x="5452361" y="423867"/>
                  <a:pt x="5665948" y="393622"/>
                </a:cubicBezTo>
                <a:cubicBezTo>
                  <a:pt x="5879535" y="363377"/>
                  <a:pt x="6161846" y="510100"/>
                  <a:pt x="6436517" y="447155"/>
                </a:cubicBezTo>
                <a:cubicBezTo>
                  <a:pt x="6711188" y="384209"/>
                  <a:pt x="6769030" y="472733"/>
                  <a:pt x="6901124" y="479432"/>
                </a:cubicBezTo>
                <a:cubicBezTo>
                  <a:pt x="7033218" y="486131"/>
                  <a:pt x="7181020" y="540761"/>
                  <a:pt x="7365732" y="511709"/>
                </a:cubicBezTo>
                <a:cubicBezTo>
                  <a:pt x="7550444" y="482657"/>
                  <a:pt x="7832457" y="561504"/>
                  <a:pt x="8034314" y="558156"/>
                </a:cubicBezTo>
                <a:cubicBezTo>
                  <a:pt x="8236171" y="554808"/>
                  <a:pt x="8392098" y="602340"/>
                  <a:pt x="8498922" y="590433"/>
                </a:cubicBezTo>
                <a:cubicBezTo>
                  <a:pt x="8605746" y="578526"/>
                  <a:pt x="8897048" y="707739"/>
                  <a:pt x="9269491" y="643966"/>
                </a:cubicBezTo>
                <a:cubicBezTo>
                  <a:pt x="9641934" y="580193"/>
                  <a:pt x="9831888" y="692008"/>
                  <a:pt x="10198706" y="708520"/>
                </a:cubicBezTo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17457"/>
                      <a:gd name="connsiteY0" fmla="*/ 0 h 17253"/>
                      <a:gd name="connsiteX1" fmla="*/ 8117457 w 8117457"/>
                      <a:gd name="connsiteY1" fmla="*/ 17253 h 17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117457" h="17253">
                        <a:moveTo>
                          <a:pt x="0" y="0"/>
                        </a:moveTo>
                        <a:lnTo>
                          <a:pt x="8117457" y="17253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>
              <a:buClr>
                <a:srgbClr val="000000"/>
              </a:buClr>
            </a:pPr>
            <a:endParaRPr lang="en-US" sz="2800" kern="0">
              <a:solidFill>
                <a:srgbClr val="374990"/>
              </a:solidFill>
              <a:latin typeface="Arial"/>
              <a:sym typeface="Arial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A0E717C-946A-5B0A-EA52-AB938C854142}"/>
              </a:ext>
            </a:extLst>
          </p:cNvPr>
          <p:cNvSpPr txBox="1"/>
          <p:nvPr/>
        </p:nvSpPr>
        <p:spPr>
          <a:xfrm>
            <a:off x="10662603" y="1524044"/>
            <a:ext cx="32480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BBA2ED">
                    <a:lumMod val="75000"/>
                  </a:srgbClr>
                </a:solidFill>
                <a:latin typeface="Karla" pitchFamily="2" charset="77"/>
                <a:cs typeface="Arial"/>
                <a:sym typeface="Arial"/>
              </a:rPr>
              <a:t>Inverse Fourier Transforms</a:t>
            </a:r>
          </a:p>
        </p:txBody>
      </p:sp>
      <p:sp>
        <p:nvSpPr>
          <p:cNvPr id="196" name="Freeform 195">
            <a:extLst>
              <a:ext uri="{FF2B5EF4-FFF2-40B4-BE49-F238E27FC236}">
                <a16:creationId xmlns:a16="http://schemas.microsoft.com/office/drawing/2014/main" id="{D2E15B55-458B-C1E2-3523-8D41BF5840E3}"/>
              </a:ext>
            </a:extLst>
          </p:cNvPr>
          <p:cNvSpPr/>
          <p:nvPr/>
        </p:nvSpPr>
        <p:spPr>
          <a:xfrm rot="5079038">
            <a:off x="8808629" y="4828220"/>
            <a:ext cx="10276538" cy="708520"/>
          </a:xfrm>
          <a:custGeom>
            <a:avLst/>
            <a:gdLst>
              <a:gd name="connsiteX0" fmla="*/ 0 w 10276538"/>
              <a:gd name="connsiteY0" fmla="*/ 0 h 708520"/>
              <a:gd name="connsiteX1" fmla="*/ 468153 w 10276538"/>
              <a:gd name="connsiteY1" fmla="*/ 32277 h 708520"/>
              <a:gd name="connsiteX2" fmla="*/ 730776 w 10276538"/>
              <a:gd name="connsiteY2" fmla="*/ 50384 h 708520"/>
              <a:gd name="connsiteX3" fmla="*/ 1507226 w 10276538"/>
              <a:gd name="connsiteY3" fmla="*/ 103916 h 708520"/>
              <a:gd name="connsiteX4" fmla="*/ 1975379 w 10276538"/>
              <a:gd name="connsiteY4" fmla="*/ 136193 h 708520"/>
              <a:gd name="connsiteX5" fmla="*/ 2443532 w 10276538"/>
              <a:gd name="connsiteY5" fmla="*/ 168470 h 708520"/>
              <a:gd name="connsiteX6" fmla="*/ 3219982 w 10276538"/>
              <a:gd name="connsiteY6" fmla="*/ 222003 h 708520"/>
              <a:gd name="connsiteX7" fmla="*/ 3585370 w 10276538"/>
              <a:gd name="connsiteY7" fmla="*/ 247195 h 708520"/>
              <a:gd name="connsiteX8" fmla="*/ 4361819 w 10276538"/>
              <a:gd name="connsiteY8" fmla="*/ 300727 h 708520"/>
              <a:gd name="connsiteX9" fmla="*/ 5138269 w 10276538"/>
              <a:gd name="connsiteY9" fmla="*/ 354260 h 708520"/>
              <a:gd name="connsiteX10" fmla="*/ 5709188 w 10276538"/>
              <a:gd name="connsiteY10" fmla="*/ 393622 h 708520"/>
              <a:gd name="connsiteX11" fmla="*/ 6485637 w 10276538"/>
              <a:gd name="connsiteY11" fmla="*/ 447155 h 708520"/>
              <a:gd name="connsiteX12" fmla="*/ 6953791 w 10276538"/>
              <a:gd name="connsiteY12" fmla="*/ 479432 h 708520"/>
              <a:gd name="connsiteX13" fmla="*/ 7421944 w 10276538"/>
              <a:gd name="connsiteY13" fmla="*/ 511709 h 708520"/>
              <a:gd name="connsiteX14" fmla="*/ 8095628 w 10276538"/>
              <a:gd name="connsiteY14" fmla="*/ 558156 h 708520"/>
              <a:gd name="connsiteX15" fmla="*/ 8563782 w 10276538"/>
              <a:gd name="connsiteY15" fmla="*/ 590433 h 708520"/>
              <a:gd name="connsiteX16" fmla="*/ 9340231 w 10276538"/>
              <a:gd name="connsiteY16" fmla="*/ 643966 h 708520"/>
              <a:gd name="connsiteX17" fmla="*/ 10276538 w 10276538"/>
              <a:gd name="connsiteY17" fmla="*/ 708520 h 70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276538" h="708520" extrusionOk="0">
                <a:moveTo>
                  <a:pt x="0" y="0"/>
                </a:moveTo>
                <a:cubicBezTo>
                  <a:pt x="109521" y="-38145"/>
                  <a:pt x="309824" y="28005"/>
                  <a:pt x="468153" y="32277"/>
                </a:cubicBezTo>
                <a:cubicBezTo>
                  <a:pt x="626482" y="36549"/>
                  <a:pt x="607703" y="55497"/>
                  <a:pt x="730776" y="50384"/>
                </a:cubicBezTo>
                <a:cubicBezTo>
                  <a:pt x="853849" y="45271"/>
                  <a:pt x="1310707" y="136035"/>
                  <a:pt x="1507226" y="103916"/>
                </a:cubicBezTo>
                <a:cubicBezTo>
                  <a:pt x="1703745" y="71797"/>
                  <a:pt x="1743495" y="167214"/>
                  <a:pt x="1975379" y="136193"/>
                </a:cubicBezTo>
                <a:cubicBezTo>
                  <a:pt x="2207263" y="105172"/>
                  <a:pt x="2224546" y="171800"/>
                  <a:pt x="2443532" y="168470"/>
                </a:cubicBezTo>
                <a:cubicBezTo>
                  <a:pt x="2662518" y="165140"/>
                  <a:pt x="3025485" y="291747"/>
                  <a:pt x="3219982" y="222003"/>
                </a:cubicBezTo>
                <a:cubicBezTo>
                  <a:pt x="3414479" y="152259"/>
                  <a:pt x="3481849" y="282606"/>
                  <a:pt x="3585370" y="247195"/>
                </a:cubicBezTo>
                <a:cubicBezTo>
                  <a:pt x="3688891" y="211784"/>
                  <a:pt x="4029306" y="291435"/>
                  <a:pt x="4361819" y="300727"/>
                </a:cubicBezTo>
                <a:cubicBezTo>
                  <a:pt x="4694332" y="310019"/>
                  <a:pt x="4815815" y="371734"/>
                  <a:pt x="5138269" y="354260"/>
                </a:cubicBezTo>
                <a:cubicBezTo>
                  <a:pt x="5460723" y="336785"/>
                  <a:pt x="5515351" y="386605"/>
                  <a:pt x="5709188" y="393622"/>
                </a:cubicBezTo>
                <a:cubicBezTo>
                  <a:pt x="5903025" y="400639"/>
                  <a:pt x="6319030" y="489629"/>
                  <a:pt x="6485637" y="447155"/>
                </a:cubicBezTo>
                <a:cubicBezTo>
                  <a:pt x="6652244" y="404681"/>
                  <a:pt x="6782550" y="523481"/>
                  <a:pt x="6953791" y="479432"/>
                </a:cubicBezTo>
                <a:cubicBezTo>
                  <a:pt x="7125032" y="435383"/>
                  <a:pt x="7322450" y="532821"/>
                  <a:pt x="7421944" y="511709"/>
                </a:cubicBezTo>
                <a:cubicBezTo>
                  <a:pt x="7521437" y="490597"/>
                  <a:pt x="7832056" y="571209"/>
                  <a:pt x="8095628" y="558156"/>
                </a:cubicBezTo>
                <a:cubicBezTo>
                  <a:pt x="8359200" y="545104"/>
                  <a:pt x="8462056" y="620702"/>
                  <a:pt x="8563782" y="590433"/>
                </a:cubicBezTo>
                <a:cubicBezTo>
                  <a:pt x="8665508" y="560164"/>
                  <a:pt x="8963475" y="675803"/>
                  <a:pt x="9340231" y="643966"/>
                </a:cubicBezTo>
                <a:cubicBezTo>
                  <a:pt x="9716987" y="612128"/>
                  <a:pt x="10000534" y="712279"/>
                  <a:pt x="10276538" y="708520"/>
                </a:cubicBezTo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17457"/>
                      <a:gd name="connsiteY0" fmla="*/ 0 h 17253"/>
                      <a:gd name="connsiteX1" fmla="*/ 8117457 w 8117457"/>
                      <a:gd name="connsiteY1" fmla="*/ 17253 h 17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117457" h="17253">
                        <a:moveTo>
                          <a:pt x="0" y="0"/>
                        </a:moveTo>
                        <a:lnTo>
                          <a:pt x="8117457" y="17253"/>
                        </a:lnTo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800">
              <a:buClr>
                <a:srgbClr val="000000"/>
              </a:buClr>
            </a:pPr>
            <a:endParaRPr lang="en-US" sz="2800" kern="0">
              <a:solidFill>
                <a:srgbClr val="374990"/>
              </a:solidFill>
              <a:latin typeface="Arial"/>
              <a:sym typeface="Arial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D0C778E-4299-4673-63BD-5E8AF7CA6F1F}"/>
              </a:ext>
            </a:extLst>
          </p:cNvPr>
          <p:cNvSpPr txBox="1"/>
          <p:nvPr/>
        </p:nvSpPr>
        <p:spPr>
          <a:xfrm>
            <a:off x="269535" y="2433357"/>
            <a:ext cx="3248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000000"/>
                </a:solidFill>
                <a:latin typeface="Karla" pitchFamily="2" charset="77"/>
                <a:cs typeface="Arial"/>
                <a:sym typeface="Arial"/>
              </a:rPr>
              <a:t>Matching Queue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37E9A3C-4DBA-2AF9-FE14-CD5111670C39}"/>
              </a:ext>
            </a:extLst>
          </p:cNvPr>
          <p:cNvSpPr txBox="1"/>
          <p:nvPr/>
        </p:nvSpPr>
        <p:spPr>
          <a:xfrm>
            <a:off x="179331" y="6706157"/>
            <a:ext cx="3248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000000"/>
                </a:solidFill>
                <a:latin typeface="Karla" pitchFamily="2" charset="77"/>
                <a:cs typeface="Arial"/>
                <a:sym typeface="Arial"/>
              </a:rPr>
              <a:t>Load Balancing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1F770E4-7D10-329D-6AAF-A5293189DF8E}"/>
              </a:ext>
            </a:extLst>
          </p:cNvPr>
          <p:cNvSpPr txBox="1"/>
          <p:nvPr/>
        </p:nvSpPr>
        <p:spPr>
          <a:xfrm>
            <a:off x="-167981" y="9645353"/>
            <a:ext cx="42279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000000"/>
                </a:solidFill>
                <a:latin typeface="Karla" pitchFamily="2" charset="77"/>
                <a:cs typeface="Arial"/>
                <a:sym typeface="Arial"/>
              </a:rPr>
              <a:t>Input Queued Switch</a:t>
            </a: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0AB86E94-8BA9-71D6-4D5A-01D106FBCCD6}"/>
              </a:ext>
            </a:extLst>
          </p:cNvPr>
          <p:cNvCxnSpPr>
            <a:cxnSpLocks/>
          </p:cNvCxnSpPr>
          <p:nvPr/>
        </p:nvCxnSpPr>
        <p:spPr>
          <a:xfrm flipV="1">
            <a:off x="251246" y="3040618"/>
            <a:ext cx="17748932" cy="8292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43547CCE-691B-CC6D-8849-A8EDA6821425}"/>
              </a:ext>
            </a:extLst>
          </p:cNvPr>
          <p:cNvCxnSpPr>
            <a:cxnSpLocks/>
          </p:cNvCxnSpPr>
          <p:nvPr/>
        </p:nvCxnSpPr>
        <p:spPr>
          <a:xfrm flipV="1">
            <a:off x="259934" y="7662748"/>
            <a:ext cx="17748932" cy="8292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2C379271-0125-5A0A-5979-98FB340681AE}"/>
              </a:ext>
            </a:extLst>
          </p:cNvPr>
          <p:cNvCxnSpPr>
            <a:cxnSpLocks/>
          </p:cNvCxnSpPr>
          <p:nvPr/>
        </p:nvCxnSpPr>
        <p:spPr>
          <a:xfrm>
            <a:off x="3883457" y="6073020"/>
            <a:ext cx="14072450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CC281AA4-2EFF-4D77-EB5E-4E2F0A6C94BE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0882057" y="4501838"/>
            <a:ext cx="7037658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AE4C8539-682C-1E44-EBDC-8F1F962DD20E}"/>
                  </a:ext>
                </a:extLst>
              </p:cNvPr>
              <p:cNvSpPr txBox="1"/>
              <p:nvPr/>
            </p:nvSpPr>
            <p:spPr>
              <a:xfrm>
                <a:off x="3805793" y="3828821"/>
                <a:ext cx="3520042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828800">
                  <a:buClr>
                    <a:srgbClr val="000000"/>
                  </a:buClr>
                </a:pPr>
                <a:r>
                  <a:rPr lang="en-US" sz="2800" kern="0" dirty="0">
                    <a:solidFill>
                      <a:srgbClr val="000000"/>
                    </a:solidFill>
                    <a:latin typeface="Karla" pitchFamily="2" charset="77"/>
                    <a:cs typeface="Arial"/>
                    <a:sym typeface="Arial"/>
                  </a:rPr>
                  <a:t>Many-Server-HT</a:t>
                </a:r>
              </a:p>
              <a:p>
                <a:pPr algn="ctr" defTabSz="1828800"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𝜆</m:t>
                      </m:r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𝑛</m:t>
                      </m:r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−</m:t>
                      </m:r>
                      <m:sSup>
                        <m:sSupPr>
                          <m:ctrlP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pPr>
                        <m:e>
                          <m: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𝑛</m:t>
                          </m:r>
                        </m:e>
                        <m:sup>
                          <m: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1−</m:t>
                          </m:r>
                          <m: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800" kern="0" dirty="0">
                  <a:solidFill>
                    <a:srgbClr val="000000"/>
                  </a:solidFill>
                  <a:latin typeface="Karla" pitchFamily="2" charset="77"/>
                  <a:cs typeface="Arial"/>
                  <a:sym typeface="Arial"/>
                </a:endParaRPr>
              </a:p>
              <a:p>
                <a:pPr algn="ctr" defTabSz="1828800"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𝛼</m:t>
                      </m:r>
                      <m:r>
                        <a:rPr lang="en-US" sz="28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Arial"/>
                        </a:rPr>
                        <m:t>∈</m:t>
                      </m:r>
                      <m:d>
                        <m:dPr>
                          <m:ctrlP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dPr>
                        <m:e>
                          <m:r>
                            <a:rPr lang="en-US" sz="28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1,∞</m:t>
                          </m:r>
                        </m:e>
                      </m:d>
                    </m:oMath>
                  </m:oMathPara>
                </a14:m>
                <a:endParaRPr lang="en-US" sz="2800" kern="0" dirty="0">
                  <a:solidFill>
                    <a:srgbClr val="000000"/>
                  </a:solidFill>
                  <a:latin typeface="Karla" pitchFamily="2" charset="77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AE4C8539-682C-1E44-EBDC-8F1F962DD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5793" y="3828821"/>
                <a:ext cx="3520042" cy="1384995"/>
              </a:xfrm>
              <a:prstGeom prst="rect">
                <a:avLst/>
              </a:prstGeom>
              <a:blipFill>
                <a:blip r:embed="rId4"/>
                <a:stretch>
                  <a:fillRect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6" name="TextBox 215">
            <a:extLst>
              <a:ext uri="{FF2B5EF4-FFF2-40B4-BE49-F238E27FC236}">
                <a16:creationId xmlns:a16="http://schemas.microsoft.com/office/drawing/2014/main" id="{99887469-E941-5E42-E87E-C6FB65807C33}"/>
              </a:ext>
            </a:extLst>
          </p:cNvPr>
          <p:cNvSpPr txBox="1"/>
          <p:nvPr/>
        </p:nvSpPr>
        <p:spPr>
          <a:xfrm>
            <a:off x="7404867" y="4119925"/>
            <a:ext cx="32480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BBA2ED">
                    <a:lumMod val="75000"/>
                  </a:srgbClr>
                </a:solidFill>
                <a:latin typeface="Karla" pitchFamily="2" charset="77"/>
                <a:cs typeface="Arial"/>
                <a:sym typeface="Arial"/>
              </a:rPr>
              <a:t>1-D State Space Collapse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2F41597-6997-5C7F-0690-0E153226163D}"/>
              </a:ext>
            </a:extLst>
          </p:cNvPr>
          <p:cNvSpPr txBox="1"/>
          <p:nvPr/>
        </p:nvSpPr>
        <p:spPr>
          <a:xfrm>
            <a:off x="10607739" y="3425370"/>
            <a:ext cx="32480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kern="0" dirty="0">
                <a:solidFill>
                  <a:srgbClr val="000000"/>
                </a:solidFill>
                <a:latin typeface="Karla" pitchFamily="2" charset="77"/>
                <a:cs typeface="Arial"/>
                <a:sym typeface="Arial"/>
              </a:rPr>
              <a:t>Direct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39E6A02-D96F-E72A-5966-092B09E61639}"/>
              </a:ext>
            </a:extLst>
          </p:cNvPr>
          <p:cNvSpPr txBox="1"/>
          <p:nvPr/>
        </p:nvSpPr>
        <p:spPr>
          <a:xfrm>
            <a:off x="10705061" y="4838700"/>
            <a:ext cx="32480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2800" b="1" kern="0" dirty="0">
                <a:solidFill>
                  <a:srgbClr val="BBA2ED">
                    <a:lumMod val="75000"/>
                  </a:srgbClr>
                </a:solidFill>
                <a:latin typeface="Karla" pitchFamily="2" charset="77"/>
                <a:cs typeface="Arial"/>
                <a:sym typeface="Arial"/>
              </a:rPr>
              <a:t>Tight Pre-limit analysis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2574E7AA-D5CF-A027-3258-AABE1E1EC5E3}"/>
              </a:ext>
            </a:extLst>
          </p:cNvPr>
          <p:cNvGrpSpPr/>
          <p:nvPr/>
        </p:nvGrpSpPr>
        <p:grpSpPr>
          <a:xfrm>
            <a:off x="15259734" y="3316150"/>
            <a:ext cx="1534100" cy="899772"/>
            <a:chOff x="12531842" y="4586879"/>
            <a:chExt cx="3518850" cy="1416075"/>
          </a:xfrm>
        </p:grpSpPr>
        <p:pic>
          <p:nvPicPr>
            <p:cNvPr id="224" name="Picture 223">
              <a:extLst>
                <a:ext uri="{FF2B5EF4-FFF2-40B4-BE49-F238E27FC236}">
                  <a16:creationId xmlns:a16="http://schemas.microsoft.com/office/drawing/2014/main" id="{80146A64-F375-E1EA-F02F-48EEF786C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2723180" y="4784787"/>
              <a:ext cx="3327512" cy="995991"/>
            </a:xfrm>
            <a:prstGeom prst="rect">
              <a:avLst/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50F50167-40B6-E703-F959-9BA6554A70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AF067CFC-2C50-3C6C-FD3C-BBEEB5FE0C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0" cy="14160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3AA1B7BE-FD0C-DE0C-3FA0-1500B79D40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6002954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CA624BD3-2F27-9EF4-7B54-726EE8D617F7}"/>
              </a:ext>
            </a:extLst>
          </p:cNvPr>
          <p:cNvCxnSpPr>
            <a:cxnSpLocks/>
          </p:cNvCxnSpPr>
          <p:nvPr/>
        </p:nvCxnSpPr>
        <p:spPr>
          <a:xfrm flipV="1">
            <a:off x="261838" y="1187088"/>
            <a:ext cx="17748932" cy="8292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>
            <a:extLst>
              <a:ext uri="{FF2B5EF4-FFF2-40B4-BE49-F238E27FC236}">
                <a16:creationId xmlns:a16="http://schemas.microsoft.com/office/drawing/2014/main" id="{ACB7B557-AD0D-3B9C-11A0-C8D5E7B05626}"/>
              </a:ext>
            </a:extLst>
          </p:cNvPr>
          <p:cNvSpPr txBox="1"/>
          <p:nvPr/>
        </p:nvSpPr>
        <p:spPr>
          <a:xfrm>
            <a:off x="7280265" y="38100"/>
            <a:ext cx="35314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3200" b="1" kern="0" dirty="0">
                <a:solidFill>
                  <a:srgbClr val="ED7B61"/>
                </a:solidFill>
                <a:latin typeface="Gantari"/>
                <a:cs typeface="Arial"/>
                <a:sym typeface="Wingdings" panose="05000000000000000000" pitchFamily="2" charset="2"/>
              </a:rPr>
              <a:t>Step 1: Capturing System Dynamics</a:t>
            </a:r>
            <a:endParaRPr lang="en-US" sz="3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7979C765-D5E5-127D-57ED-E3B7A1362910}"/>
              </a:ext>
            </a:extLst>
          </p:cNvPr>
          <p:cNvSpPr txBox="1"/>
          <p:nvPr/>
        </p:nvSpPr>
        <p:spPr>
          <a:xfrm>
            <a:off x="10473239" y="103882"/>
            <a:ext cx="35314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3200" b="1" kern="0" dirty="0">
                <a:solidFill>
                  <a:srgbClr val="ED7B61"/>
                </a:solidFill>
                <a:latin typeface="Gantari"/>
                <a:cs typeface="Arial"/>
                <a:sym typeface="Wingdings" panose="05000000000000000000" pitchFamily="2" charset="2"/>
              </a:rPr>
              <a:t>Step 3: Solve functional eq.</a:t>
            </a:r>
            <a:endParaRPr lang="en-US" sz="3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638EDAA9-B98E-987B-6ED7-76BCBB681F2A}"/>
              </a:ext>
            </a:extLst>
          </p:cNvPr>
          <p:cNvSpPr txBox="1"/>
          <p:nvPr/>
        </p:nvSpPr>
        <p:spPr>
          <a:xfrm>
            <a:off x="14200729" y="165697"/>
            <a:ext cx="35314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3200" b="1" kern="0" dirty="0">
                <a:solidFill>
                  <a:srgbClr val="ED7B61"/>
                </a:solidFill>
                <a:latin typeface="Gantari"/>
                <a:cs typeface="Arial"/>
                <a:sym typeface="Wingdings" panose="05000000000000000000" pitchFamily="2" charset="2"/>
              </a:rPr>
              <a:t>Result</a:t>
            </a:r>
            <a:endParaRPr lang="en-US" sz="3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5BA74E2C-7DA0-4D7E-1E35-9CDD7F7A24A7}"/>
              </a:ext>
            </a:extLst>
          </p:cNvPr>
          <p:cNvSpPr txBox="1"/>
          <p:nvPr/>
        </p:nvSpPr>
        <p:spPr>
          <a:xfrm>
            <a:off x="3738801" y="215277"/>
            <a:ext cx="35314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3200" b="1" kern="0" dirty="0">
                <a:solidFill>
                  <a:srgbClr val="ED7B61"/>
                </a:solidFill>
                <a:latin typeface="Gantari"/>
                <a:cs typeface="Arial"/>
                <a:sym typeface="Wingdings" panose="05000000000000000000" pitchFamily="2" charset="2"/>
              </a:rPr>
              <a:t>Setting</a:t>
            </a:r>
            <a:endParaRPr lang="en-US" sz="3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768E56FF-7FFF-B0DD-5292-D616F4AC722B}"/>
              </a:ext>
            </a:extLst>
          </p:cNvPr>
          <p:cNvSpPr txBox="1"/>
          <p:nvPr/>
        </p:nvSpPr>
        <p:spPr>
          <a:xfrm>
            <a:off x="218073" y="208517"/>
            <a:ext cx="35314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800">
              <a:buClr>
                <a:srgbClr val="000000"/>
              </a:buClr>
            </a:pPr>
            <a:r>
              <a:rPr lang="en-US" sz="3200" b="1" kern="0" dirty="0">
                <a:solidFill>
                  <a:srgbClr val="ED7B61"/>
                </a:solidFill>
                <a:latin typeface="Gantari"/>
                <a:cs typeface="Arial"/>
                <a:sym typeface="Wingdings" panose="05000000000000000000" pitchFamily="2" charset="2"/>
              </a:rPr>
              <a:t>Model</a:t>
            </a:r>
            <a:endParaRPr lang="en-US" sz="3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014D66-867E-9B45-E7EB-DAE880218D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55" b="92373" l="2632" r="93985">
                        <a14:foregroundMark x1="49060" y1="9322" x2="49060" y2="9322"/>
                        <a14:foregroundMark x1="81955" y1="91243" x2="81955" y2="91243"/>
                        <a14:foregroundMark x1="11466" y1="92655" x2="11466" y2="92655"/>
                        <a14:foregroundMark x1="2820" y1="30226" x2="2820" y2="30226"/>
                        <a14:foregroundMark x1="2820" y1="35028" x2="2820" y2="35028"/>
                        <a14:foregroundMark x1="3008" y1="41243" x2="3008" y2="41243"/>
                        <a14:foregroundMark x1="3008" y1="46893" x2="3008" y2="46893"/>
                        <a14:foregroundMark x1="2632" y1="53390" x2="2632" y2="53390"/>
                        <a14:foregroundMark x1="2820" y1="51695" x2="2820" y2="51695"/>
                        <a14:foregroundMark x1="2820" y1="58192" x2="2820" y2="58192"/>
                        <a14:foregroundMark x1="18233" y1="4520" x2="18233" y2="4520"/>
                        <a14:foregroundMark x1="15977" y1="4237" x2="15977" y2="4237"/>
                        <a14:foregroundMark x1="93985" y1="3955" x2="93985" y2="3955"/>
                        <a14:backgroundMark x1="25564" y1="47740" x2="25564" y2="47740"/>
                        <a14:backgroundMark x1="50376" y1="77401" x2="50376" y2="77401"/>
                        <a14:backgroundMark x1="74624" y1="32486" x2="74624" y2="324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44601" y="1493538"/>
            <a:ext cx="1342088" cy="11823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D66B14-165B-6158-1F99-F31FFA8F76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825" b="91243" l="3008" r="96992">
                        <a14:foregroundMark x1="10338" y1="91243" x2="10338" y2="91243"/>
                        <a14:foregroundMark x1="90977" y1="91525" x2="90977" y2="91525"/>
                        <a14:foregroundMark x1="3008" y1="30226" x2="3008" y2="30226"/>
                        <a14:foregroundMark x1="3571" y1="23446" x2="3571" y2="23446"/>
                        <a14:foregroundMark x1="3571" y1="26554" x2="3571" y2="26554"/>
                        <a14:foregroundMark x1="3571" y1="33616" x2="3571" y2="33616"/>
                        <a14:foregroundMark x1="3571" y1="37006" x2="3571" y2="37006"/>
                        <a14:foregroundMark x1="3571" y1="11299" x2="3571" y2="11299"/>
                        <a14:foregroundMark x1="3383" y1="5650" x2="3383" y2="5650"/>
                        <a14:foregroundMark x1="3571" y1="3672" x2="3571" y2="3672"/>
                        <a14:foregroundMark x1="7707" y1="3390" x2="7707" y2="3390"/>
                        <a14:foregroundMark x1="9962" y1="3390" x2="9962" y2="3390"/>
                        <a14:foregroundMark x1="11842" y1="3955" x2="11842" y2="3955"/>
                        <a14:foregroundMark x1="17481" y1="3390" x2="17481" y2="3390"/>
                        <a14:foregroundMark x1="25564" y1="3672" x2="25564" y2="3672"/>
                        <a14:foregroundMark x1="32143" y1="3955" x2="32143" y2="3955"/>
                        <a14:foregroundMark x1="32707" y1="3107" x2="32707" y2="3107"/>
                        <a14:foregroundMark x1="41353" y1="3672" x2="41353" y2="3672"/>
                        <a14:foregroundMark x1="55451" y1="3390" x2="55451" y2="3390"/>
                        <a14:foregroundMark x1="96805" y1="9605" x2="96805" y2="9605"/>
                        <a14:foregroundMark x1="96992" y1="9605" x2="96992" y2="9605"/>
                        <a14:foregroundMark x1="78008" y1="3672" x2="78008" y2="3672"/>
                        <a14:foregroundMark x1="96429" y1="3672" x2="96429" y2="36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367039" y="1487730"/>
            <a:ext cx="1417430" cy="12098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C6AB2B3-67D1-014B-2850-6BD338C9F0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955" b="91808" l="3008" r="96429">
                        <a14:foregroundMark x1="10526" y1="92090" x2="10526" y2="92090"/>
                        <a14:foregroundMark x1="3195" y1="32768" x2="3195" y2="32768"/>
                        <a14:foregroundMark x1="3195" y1="28249" x2="3195" y2="28249"/>
                        <a14:foregroundMark x1="3195" y1="22599" x2="3195" y2="22599"/>
                        <a14:foregroundMark x1="3383" y1="18927" x2="3383" y2="18927"/>
                        <a14:foregroundMark x1="3195" y1="38418" x2="3195" y2="38418"/>
                        <a14:foregroundMark x1="3383" y1="42373" x2="3383" y2="42373"/>
                        <a14:foregroundMark x1="46241" y1="4237" x2="46241" y2="4237"/>
                        <a14:foregroundMark x1="96429" y1="20056" x2="96429" y2="200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85416" y="1485900"/>
            <a:ext cx="1278883" cy="121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0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E3CD99-F090-CD03-BF18-2CA7CA8B1DD6}"/>
              </a:ext>
            </a:extLst>
          </p:cNvPr>
          <p:cNvCxnSpPr>
            <a:cxnSpLocks/>
          </p:cNvCxnSpPr>
          <p:nvPr/>
        </p:nvCxnSpPr>
        <p:spPr>
          <a:xfrm>
            <a:off x="1016397" y="4305300"/>
            <a:ext cx="1634156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19F04FF-37EE-1CBE-FB23-EB3DD4AD2348}"/>
              </a:ext>
            </a:extLst>
          </p:cNvPr>
          <p:cNvCxnSpPr>
            <a:cxnSpLocks/>
          </p:cNvCxnSpPr>
          <p:nvPr/>
        </p:nvCxnSpPr>
        <p:spPr>
          <a:xfrm>
            <a:off x="1016397" y="5905500"/>
            <a:ext cx="1634156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490203E-100E-4764-1C33-8366A6668F87}"/>
              </a:ext>
            </a:extLst>
          </p:cNvPr>
          <p:cNvCxnSpPr>
            <a:cxnSpLocks/>
          </p:cNvCxnSpPr>
          <p:nvPr/>
        </p:nvCxnSpPr>
        <p:spPr>
          <a:xfrm>
            <a:off x="1016397" y="6667500"/>
            <a:ext cx="1634156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F5D808D4-AEB7-05C7-6339-121E1ED970B1}"/>
              </a:ext>
            </a:extLst>
          </p:cNvPr>
          <p:cNvSpPr txBox="1"/>
          <p:nvPr/>
        </p:nvSpPr>
        <p:spPr>
          <a:xfrm>
            <a:off x="1000803" y="4798369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Montserrat" pitchFamily="2" charset="77"/>
              </a:rPr>
              <a:t>Regime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2170279-AB2D-A25A-3EDC-7C432320F3E1}"/>
              </a:ext>
            </a:extLst>
          </p:cNvPr>
          <p:cNvGrpSpPr/>
          <p:nvPr/>
        </p:nvGrpSpPr>
        <p:grpSpPr>
          <a:xfrm>
            <a:off x="8458196" y="2025828"/>
            <a:ext cx="3425867" cy="2146890"/>
            <a:chOff x="13606346" y="6092107"/>
            <a:chExt cx="3248863" cy="2035967"/>
          </a:xfrm>
        </p:grpSpPr>
        <p:sp>
          <p:nvSpPr>
            <p:cNvPr id="178" name="Rounded Rectangle 177">
              <a:extLst>
                <a:ext uri="{FF2B5EF4-FFF2-40B4-BE49-F238E27FC236}">
                  <a16:creationId xmlns:a16="http://schemas.microsoft.com/office/drawing/2014/main" id="{16BF1C21-BAC1-D335-CC1C-F523932CB29F}"/>
                </a:ext>
              </a:extLst>
            </p:cNvPr>
            <p:cNvSpPr/>
            <p:nvPr/>
          </p:nvSpPr>
          <p:spPr>
            <a:xfrm>
              <a:off x="14305341" y="6092107"/>
              <a:ext cx="1270594" cy="48629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C065896D-E621-3982-01B6-EC2764924507}"/>
                </a:ext>
              </a:extLst>
            </p:cNvPr>
            <p:cNvGrpSpPr/>
            <p:nvPr/>
          </p:nvGrpSpPr>
          <p:grpSpPr>
            <a:xfrm>
              <a:off x="14412762" y="6161046"/>
              <a:ext cx="1115468" cy="328716"/>
              <a:chOff x="3400425" y="2328863"/>
              <a:chExt cx="1793882" cy="528637"/>
            </a:xfrm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8C96D5AF-F3AD-60FF-DD72-ED4E4BD730A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EC73F21E-61E3-062E-488C-D23E347F666F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F32D907E-77B7-FFB1-EB82-6B6C60A68768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1DA0B42E-6941-D299-CD0C-E40B7E53A0B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0" name="Rounded Rectangle 179">
              <a:extLst>
                <a:ext uri="{FF2B5EF4-FFF2-40B4-BE49-F238E27FC236}">
                  <a16:creationId xmlns:a16="http://schemas.microsoft.com/office/drawing/2014/main" id="{27F76913-8729-B095-4CF8-8F60E63CF4EA}"/>
                </a:ext>
              </a:extLst>
            </p:cNvPr>
            <p:cNvSpPr/>
            <p:nvPr/>
          </p:nvSpPr>
          <p:spPr>
            <a:xfrm>
              <a:off x="15052804" y="6201923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sp>
          <p:nvSpPr>
            <p:cNvPr id="181" name="Rounded Rectangle 180">
              <a:extLst>
                <a:ext uri="{FF2B5EF4-FFF2-40B4-BE49-F238E27FC236}">
                  <a16:creationId xmlns:a16="http://schemas.microsoft.com/office/drawing/2014/main" id="{67663BDC-CFAA-9CC9-B3D5-0C28095111FD}"/>
                </a:ext>
              </a:extLst>
            </p:cNvPr>
            <p:cNvSpPr/>
            <p:nvPr/>
          </p:nvSpPr>
          <p:spPr>
            <a:xfrm flipH="1">
              <a:off x="14939719" y="6201923"/>
              <a:ext cx="73028" cy="246161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75ECEA7E-B691-3611-67D2-6740582CB2DC}"/>
                </a:ext>
              </a:extLst>
            </p:cNvPr>
            <p:cNvGrpSpPr/>
            <p:nvPr/>
          </p:nvGrpSpPr>
          <p:grpSpPr>
            <a:xfrm>
              <a:off x="14412762" y="6697957"/>
              <a:ext cx="1115468" cy="328716"/>
              <a:chOff x="3400425" y="2328863"/>
              <a:chExt cx="1793882" cy="528637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B9E6EC92-56B4-52F1-D122-8107C317B532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4C62A244-02A5-FD02-F5AE-4830A0E3E412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3D9BF02E-1180-0561-E887-FF154A2688F8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F38AF2EF-1159-833F-C037-BCB0149ABE1D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Rounded Rectangle 182">
              <a:extLst>
                <a:ext uri="{FF2B5EF4-FFF2-40B4-BE49-F238E27FC236}">
                  <a16:creationId xmlns:a16="http://schemas.microsoft.com/office/drawing/2014/main" id="{0A668363-DB4C-7030-0E0D-807200A648F9}"/>
                </a:ext>
              </a:extLst>
            </p:cNvPr>
            <p:cNvSpPr/>
            <p:nvPr/>
          </p:nvSpPr>
          <p:spPr>
            <a:xfrm>
              <a:off x="15054209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sp>
          <p:nvSpPr>
            <p:cNvPr id="184" name="Rounded Rectangle 183">
              <a:extLst>
                <a:ext uri="{FF2B5EF4-FFF2-40B4-BE49-F238E27FC236}">
                  <a16:creationId xmlns:a16="http://schemas.microsoft.com/office/drawing/2014/main" id="{96820576-91C1-0227-1A72-1A52C472CD51}"/>
                </a:ext>
              </a:extLst>
            </p:cNvPr>
            <p:cNvSpPr/>
            <p:nvPr/>
          </p:nvSpPr>
          <p:spPr>
            <a:xfrm>
              <a:off x="14942044" y="6740154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82422E61-C828-EFA7-3C80-2517C1378E61}"/>
                </a:ext>
              </a:extLst>
            </p:cNvPr>
            <p:cNvGrpSpPr/>
            <p:nvPr/>
          </p:nvGrpSpPr>
          <p:grpSpPr>
            <a:xfrm>
              <a:off x="14452775" y="7609481"/>
              <a:ext cx="1115468" cy="328716"/>
              <a:chOff x="3400425" y="2328863"/>
              <a:chExt cx="1793882" cy="528637"/>
            </a:xfrm>
          </p:grpSpPr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274DF4F5-D5E3-D1FD-72FC-CEBDA2D4E0D2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1AAA60DF-C020-B4D9-88B0-8B035EA05C3F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51A9C1A5-3DF4-6134-9628-ADED687AB34F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D0E72B5B-6CA6-6B2D-CC2C-C7DEEB0A901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6" name="Rounded Rectangle 185">
              <a:extLst>
                <a:ext uri="{FF2B5EF4-FFF2-40B4-BE49-F238E27FC236}">
                  <a16:creationId xmlns:a16="http://schemas.microsoft.com/office/drawing/2014/main" id="{BEAD5E6F-0C01-A00A-49CD-9A63AB396F13}"/>
                </a:ext>
              </a:extLst>
            </p:cNvPr>
            <p:cNvSpPr/>
            <p:nvPr/>
          </p:nvSpPr>
          <p:spPr>
            <a:xfrm>
              <a:off x="15093325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sp>
          <p:nvSpPr>
            <p:cNvPr id="187" name="Rounded Rectangle 186">
              <a:extLst>
                <a:ext uri="{FF2B5EF4-FFF2-40B4-BE49-F238E27FC236}">
                  <a16:creationId xmlns:a16="http://schemas.microsoft.com/office/drawing/2014/main" id="{A35D46FF-605A-9789-A443-28F9FB7FE432}"/>
                </a:ext>
              </a:extLst>
            </p:cNvPr>
            <p:cNvSpPr/>
            <p:nvPr/>
          </p:nvSpPr>
          <p:spPr>
            <a:xfrm>
              <a:off x="14981160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sp>
          <p:nvSpPr>
            <p:cNvPr id="188" name="Rounded Rectangle 187">
              <a:extLst>
                <a:ext uri="{FF2B5EF4-FFF2-40B4-BE49-F238E27FC236}">
                  <a16:creationId xmlns:a16="http://schemas.microsoft.com/office/drawing/2014/main" id="{2A130530-3646-7CB5-39B5-0E5256DA0DBD}"/>
                </a:ext>
              </a:extLst>
            </p:cNvPr>
            <p:cNvSpPr/>
            <p:nvPr/>
          </p:nvSpPr>
          <p:spPr>
            <a:xfrm>
              <a:off x="14875731" y="7652186"/>
              <a:ext cx="69871" cy="246963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FDA649"/>
                </a:solidFill>
              </a:endParaRP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7490A5A-2D58-4E41-01A5-AB7D0F3F2A57}"/>
                </a:ext>
              </a:extLst>
            </p:cNvPr>
            <p:cNvSpPr/>
            <p:nvPr/>
          </p:nvSpPr>
          <p:spPr>
            <a:xfrm>
              <a:off x="14836007" y="713154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8EA2712-E0A3-571D-E2EE-26EEA90EB8B1}"/>
                </a:ext>
              </a:extLst>
            </p:cNvPr>
            <p:cNvSpPr/>
            <p:nvPr/>
          </p:nvSpPr>
          <p:spPr>
            <a:xfrm>
              <a:off x="14836007" y="7277072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4CC79BC9-0144-9341-4696-D9B029A682C8}"/>
                </a:ext>
              </a:extLst>
            </p:cNvPr>
            <p:cNvSpPr/>
            <p:nvPr/>
          </p:nvSpPr>
          <p:spPr>
            <a:xfrm>
              <a:off x="14836007" y="7415264"/>
              <a:ext cx="79446" cy="7944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92" name="AutoShape 13">
              <a:extLst>
                <a:ext uri="{FF2B5EF4-FFF2-40B4-BE49-F238E27FC236}">
                  <a16:creationId xmlns:a16="http://schemas.microsoft.com/office/drawing/2014/main" id="{CFD7ED97-44F5-3615-6122-4129F253651F}"/>
                </a:ext>
              </a:extLst>
            </p:cNvPr>
            <p:cNvSpPr/>
            <p:nvPr/>
          </p:nvSpPr>
          <p:spPr>
            <a:xfrm flipV="1">
              <a:off x="13606346" y="7190336"/>
              <a:ext cx="707113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FA0BD38C-49C3-1D4F-C89C-D569D8E0786D}"/>
                    </a:ext>
                  </a:extLst>
                </p:cNvPr>
                <p:cNvSpPr txBox="1"/>
                <p:nvPr/>
              </p:nvSpPr>
              <p:spPr>
                <a:xfrm>
                  <a:off x="13672517" y="7194080"/>
                  <a:ext cx="484694" cy="379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FA0BD38C-49C3-1D4F-C89C-D569D8E07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2517" y="7194080"/>
                  <a:ext cx="484694" cy="3794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4" name="AutoShape 13">
              <a:extLst>
                <a:ext uri="{FF2B5EF4-FFF2-40B4-BE49-F238E27FC236}">
                  <a16:creationId xmlns:a16="http://schemas.microsoft.com/office/drawing/2014/main" id="{E36776AE-F71F-98ED-2D0C-B8901D699BD7}"/>
                </a:ext>
              </a:extLst>
            </p:cNvPr>
            <p:cNvSpPr/>
            <p:nvPr/>
          </p:nvSpPr>
          <p:spPr>
            <a:xfrm flipV="1">
              <a:off x="15616287" y="6330967"/>
              <a:ext cx="352247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C95BC603-0319-B327-40A8-40FF5B691004}"/>
                    </a:ext>
                  </a:extLst>
                </p:cNvPr>
                <p:cNvSpPr txBox="1"/>
                <p:nvPr/>
              </p:nvSpPr>
              <p:spPr>
                <a:xfrm>
                  <a:off x="15788035" y="6258448"/>
                  <a:ext cx="365147" cy="379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C95BC603-0319-B327-40A8-40FF5B691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88035" y="6258448"/>
                  <a:ext cx="365147" cy="37943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6" name="AutoShape 13">
              <a:extLst>
                <a:ext uri="{FF2B5EF4-FFF2-40B4-BE49-F238E27FC236}">
                  <a16:creationId xmlns:a16="http://schemas.microsoft.com/office/drawing/2014/main" id="{93C4C38A-36D6-EA0D-3AB9-C155DACDBB54}"/>
                </a:ext>
              </a:extLst>
            </p:cNvPr>
            <p:cNvSpPr/>
            <p:nvPr/>
          </p:nvSpPr>
          <p:spPr>
            <a:xfrm flipV="1">
              <a:off x="15622830" y="6856819"/>
              <a:ext cx="345704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DAE8214E-F0B2-D64B-43C2-829D8FC29D3F}"/>
                    </a:ext>
                  </a:extLst>
                </p:cNvPr>
                <p:cNvSpPr txBox="1"/>
                <p:nvPr/>
              </p:nvSpPr>
              <p:spPr>
                <a:xfrm>
                  <a:off x="15794579" y="6784300"/>
                  <a:ext cx="365147" cy="379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DAE8214E-F0B2-D64B-43C2-829D8FC29D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94579" y="6784300"/>
                  <a:ext cx="365147" cy="37943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8" name="AutoShape 13">
              <a:extLst>
                <a:ext uri="{FF2B5EF4-FFF2-40B4-BE49-F238E27FC236}">
                  <a16:creationId xmlns:a16="http://schemas.microsoft.com/office/drawing/2014/main" id="{BFB18443-6411-4B5D-288C-745C2D6369F4}"/>
                </a:ext>
              </a:extLst>
            </p:cNvPr>
            <p:cNvSpPr/>
            <p:nvPr/>
          </p:nvSpPr>
          <p:spPr>
            <a:xfrm flipV="1">
              <a:off x="15638966" y="7738544"/>
              <a:ext cx="338788" cy="0"/>
            </a:xfrm>
            <a:prstGeom prst="line">
              <a:avLst/>
            </a:prstGeom>
            <a:ln w="1905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5B5B83D7-38D5-9D9B-F17F-DFECC0D0A7B1}"/>
                    </a:ext>
                  </a:extLst>
                </p:cNvPr>
                <p:cNvSpPr txBox="1"/>
                <p:nvPr/>
              </p:nvSpPr>
              <p:spPr>
                <a:xfrm>
                  <a:off x="15810712" y="7666026"/>
                  <a:ext cx="365147" cy="3794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5B5B83D7-38D5-9D9B-F17F-DFECC0D0A7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10712" y="7666026"/>
                  <a:ext cx="365147" cy="3794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0E050FA7-16D3-ADB4-68B7-E72DC02DF3A5}"/>
                    </a:ext>
                  </a:extLst>
                </p:cNvPr>
                <p:cNvSpPr txBox="1"/>
                <p:nvPr/>
              </p:nvSpPr>
              <p:spPr>
                <a:xfrm>
                  <a:off x="16656491" y="6983689"/>
                  <a:ext cx="198718" cy="29187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0E050FA7-16D3-ADB4-68B7-E72DC02DF3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56491" y="6983689"/>
                  <a:ext cx="198718" cy="291875"/>
                </a:xfrm>
                <a:prstGeom prst="rect">
                  <a:avLst/>
                </a:prstGeom>
                <a:blipFill>
                  <a:blip r:embed="rId6"/>
                  <a:stretch>
                    <a:fillRect l="-17647" r="-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1" name="Right Brace 200">
              <a:extLst>
                <a:ext uri="{FF2B5EF4-FFF2-40B4-BE49-F238E27FC236}">
                  <a16:creationId xmlns:a16="http://schemas.microsoft.com/office/drawing/2014/main" id="{5D971438-F32B-20CF-5556-411779EFC3DB}"/>
                </a:ext>
              </a:extLst>
            </p:cNvPr>
            <p:cNvSpPr/>
            <p:nvPr/>
          </p:nvSpPr>
          <p:spPr>
            <a:xfrm>
              <a:off x="16251016" y="6177383"/>
              <a:ext cx="254530" cy="1950691"/>
            </a:xfrm>
            <a:prstGeom prst="rightBrace">
              <a:avLst>
                <a:gd name="adj1" fmla="val 8333"/>
                <a:gd name="adj2" fmla="val 50247"/>
              </a:avLst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273" name="TextBox 272">
            <a:extLst>
              <a:ext uri="{FF2B5EF4-FFF2-40B4-BE49-F238E27FC236}">
                <a16:creationId xmlns:a16="http://schemas.microsoft.com/office/drawing/2014/main" id="{652E2ED5-EC77-0C49-CAFB-4BD7FAE31AAF}"/>
              </a:ext>
            </a:extLst>
          </p:cNvPr>
          <p:cNvSpPr txBox="1"/>
          <p:nvPr/>
        </p:nvSpPr>
        <p:spPr>
          <a:xfrm>
            <a:off x="4581084" y="2922283"/>
            <a:ext cx="342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Montserrat SemiBold" pitchFamily="2" charset="77"/>
              </a:rPr>
              <a:t>JSQ: Many-Server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CDB0E3D1-1A08-4919-A371-F71B1E008E9C}"/>
              </a:ext>
            </a:extLst>
          </p:cNvPr>
          <p:cNvSpPr txBox="1"/>
          <p:nvPr/>
        </p:nvSpPr>
        <p:spPr>
          <a:xfrm>
            <a:off x="1289994" y="6057901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Montserrat" pitchFamily="2" charset="77"/>
              </a:rPr>
              <a:t>SSC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EE4078-58ED-AFDB-8A7A-FFDD98DFC689}"/>
              </a:ext>
            </a:extLst>
          </p:cNvPr>
          <p:cNvCxnSpPr>
            <a:cxnSpLocks/>
          </p:cNvCxnSpPr>
          <p:nvPr/>
        </p:nvCxnSpPr>
        <p:spPr>
          <a:xfrm>
            <a:off x="9144000" y="4991101"/>
            <a:ext cx="0" cy="471269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529E2B-1C14-94CD-9E06-0F808273B2B2}"/>
              </a:ext>
            </a:extLst>
          </p:cNvPr>
          <p:cNvCxnSpPr>
            <a:cxnSpLocks/>
          </p:cNvCxnSpPr>
          <p:nvPr/>
        </p:nvCxnSpPr>
        <p:spPr>
          <a:xfrm>
            <a:off x="3200400" y="2185037"/>
            <a:ext cx="0" cy="760664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3A30381F-9883-E30E-89AC-F24284F142A8}"/>
                  </a:ext>
                </a:extLst>
              </p:cNvPr>
              <p:cNvSpPr txBox="1"/>
              <p:nvPr/>
            </p:nvSpPr>
            <p:spPr>
              <a:xfrm>
                <a:off x="6451877" y="4373287"/>
                <a:ext cx="86357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latin typeface="Montserrat SemiBold" pitchFamily="2" charset="77"/>
                  </a:rPr>
                  <a:t>Many-Server-HT: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endPara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 SemiBold" pitchFamily="2" charset="77"/>
                </a:endParaRPr>
              </a:p>
            </p:txBody>
          </p:sp>
        </mc:Choice>
        <mc:Fallback xmlns=""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3A30381F-9883-E30E-89AC-F24284F14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877" y="4373287"/>
                <a:ext cx="8635723" cy="523220"/>
              </a:xfrm>
              <a:prstGeom prst="rect">
                <a:avLst/>
              </a:prstGeom>
              <a:blipFill>
                <a:blip r:embed="rId7"/>
                <a:stretch>
                  <a:fillRect l="-1468" t="-11905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7" name="Straight Connector 426">
            <a:extLst>
              <a:ext uri="{FF2B5EF4-FFF2-40B4-BE49-F238E27FC236}">
                <a16:creationId xmlns:a16="http://schemas.microsoft.com/office/drawing/2014/main" id="{289AE110-87BA-B8BC-B74C-BA80DD1A9EC1}"/>
              </a:ext>
            </a:extLst>
          </p:cNvPr>
          <p:cNvCxnSpPr>
            <a:cxnSpLocks/>
          </p:cNvCxnSpPr>
          <p:nvPr/>
        </p:nvCxnSpPr>
        <p:spPr>
          <a:xfrm>
            <a:off x="1028695" y="7505700"/>
            <a:ext cx="1634156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TextBox 427">
            <a:extLst>
              <a:ext uri="{FF2B5EF4-FFF2-40B4-BE49-F238E27FC236}">
                <a16:creationId xmlns:a16="http://schemas.microsoft.com/office/drawing/2014/main" id="{F8DBF07B-CAF2-F88D-96E9-93115DDF227F}"/>
              </a:ext>
            </a:extLst>
          </p:cNvPr>
          <p:cNvSpPr txBox="1"/>
          <p:nvPr/>
        </p:nvSpPr>
        <p:spPr>
          <a:xfrm>
            <a:off x="570155" y="6876992"/>
            <a:ext cx="2435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Montserrat" pitchFamily="2" charset="77"/>
              </a:rPr>
              <a:t>Transform Eq.</a:t>
            </a: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006CC8BC-36E4-A76B-A205-796EAC2C3935}"/>
              </a:ext>
            </a:extLst>
          </p:cNvPr>
          <p:cNvSpPr txBox="1"/>
          <p:nvPr/>
        </p:nvSpPr>
        <p:spPr>
          <a:xfrm>
            <a:off x="4556462" y="6819900"/>
            <a:ext cx="3480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Explicit Linear Eq.</a:t>
            </a:r>
          </a:p>
        </p:txBody>
      </p:sp>
      <p:sp>
        <p:nvSpPr>
          <p:cNvPr id="462" name="TextBox 461">
            <a:extLst>
              <a:ext uri="{FF2B5EF4-FFF2-40B4-BE49-F238E27FC236}">
                <a16:creationId xmlns:a16="http://schemas.microsoft.com/office/drawing/2014/main" id="{03478F4D-C36D-0C5A-22AC-977B6DAD8E06}"/>
              </a:ext>
            </a:extLst>
          </p:cNvPr>
          <p:cNvSpPr txBox="1"/>
          <p:nvPr/>
        </p:nvSpPr>
        <p:spPr>
          <a:xfrm>
            <a:off x="5702610" y="6068080"/>
            <a:ext cx="1188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1-dim</a:t>
            </a:r>
          </a:p>
        </p:txBody>
      </p:sp>
      <p:sp>
        <p:nvSpPr>
          <p:cNvPr id="465" name="TextBox 464">
            <a:extLst>
              <a:ext uri="{FF2B5EF4-FFF2-40B4-BE49-F238E27FC236}">
                <a16:creationId xmlns:a16="http://schemas.microsoft.com/office/drawing/2014/main" id="{E0A455E9-2B0C-D062-FE19-694ED760E90B}"/>
              </a:ext>
            </a:extLst>
          </p:cNvPr>
          <p:cNvSpPr txBox="1"/>
          <p:nvPr/>
        </p:nvSpPr>
        <p:spPr>
          <a:xfrm>
            <a:off x="645185" y="8115302"/>
            <a:ext cx="21226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Montserrat" pitchFamily="2" charset="77"/>
              </a:rPr>
              <a:t>Limiting</a:t>
            </a:r>
          </a:p>
          <a:p>
            <a:pPr algn="ctr"/>
            <a:r>
              <a:rPr lang="en-US" sz="2400" b="1" dirty="0">
                <a:latin typeface="Montserrat" pitchFamily="2" charset="77"/>
              </a:rPr>
              <a:t>Distribution</a:t>
            </a:r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A9443F31-A8B9-4B18-4B83-0093DC908D0E}"/>
              </a:ext>
            </a:extLst>
          </p:cNvPr>
          <p:cNvGrpSpPr/>
          <p:nvPr/>
        </p:nvGrpSpPr>
        <p:grpSpPr>
          <a:xfrm>
            <a:off x="5006611" y="7885889"/>
            <a:ext cx="2580140" cy="1038315"/>
            <a:chOff x="12531842" y="4586879"/>
            <a:chExt cx="3518850" cy="1416075"/>
          </a:xfrm>
        </p:grpSpPr>
        <p:pic>
          <p:nvPicPr>
            <p:cNvPr id="467" name="Picture 466">
              <a:extLst>
                <a:ext uri="{FF2B5EF4-FFF2-40B4-BE49-F238E27FC236}">
                  <a16:creationId xmlns:a16="http://schemas.microsoft.com/office/drawing/2014/main" id="{B532D207-D079-F375-ECCA-79EB3A590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flipH="1">
              <a:off x="12723180" y="4784787"/>
              <a:ext cx="3327512" cy="995991"/>
            </a:xfrm>
            <a:prstGeom prst="rect">
              <a:avLst/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266BFFBD-5C23-C569-A127-CC9FEBB8BC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D02DEFA2-9876-BEED-92ED-9C3F92C529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4586879"/>
              <a:ext cx="0" cy="14160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>
              <a:extLst>
                <a:ext uri="{FF2B5EF4-FFF2-40B4-BE49-F238E27FC236}">
                  <a16:creationId xmlns:a16="http://schemas.microsoft.com/office/drawing/2014/main" id="{13C9A98F-2F00-3C6D-7732-007F21D78B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31842" y="6002954"/>
              <a:ext cx="348003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3" name="TextBox 472">
            <a:extLst>
              <a:ext uri="{FF2B5EF4-FFF2-40B4-BE49-F238E27FC236}">
                <a16:creationId xmlns:a16="http://schemas.microsoft.com/office/drawing/2014/main" id="{51F7F7F0-D4E2-8758-2A19-B0F276B47CC8}"/>
              </a:ext>
            </a:extLst>
          </p:cNvPr>
          <p:cNvSpPr txBox="1"/>
          <p:nvPr/>
        </p:nvSpPr>
        <p:spPr>
          <a:xfrm>
            <a:off x="4804808" y="9081080"/>
            <a:ext cx="2983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Exponential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97DFFAE-6FED-1B6B-72E7-625ABE20D61F}"/>
              </a:ext>
            </a:extLst>
          </p:cNvPr>
          <p:cNvCxnSpPr>
            <a:cxnSpLocks/>
          </p:cNvCxnSpPr>
          <p:nvPr/>
        </p:nvCxnSpPr>
        <p:spPr>
          <a:xfrm>
            <a:off x="3200401" y="4991100"/>
            <a:ext cx="141575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EB9B92-FFF7-0CEA-0CD7-57B6C571EE50}"/>
                  </a:ext>
                </a:extLst>
              </p:cNvPr>
              <p:cNvSpPr txBox="1"/>
              <p:nvPr/>
            </p:nvSpPr>
            <p:spPr>
              <a:xfrm>
                <a:off x="3982762" y="5229881"/>
                <a:ext cx="462783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latin typeface="Montserrat SemiBold" pitchFamily="2" charset="77"/>
                  </a:rPr>
                  <a:t>Asymptotic: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EB9B92-FFF7-0CEA-0CD7-57B6C571E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762" y="5229881"/>
                <a:ext cx="4627839" cy="523220"/>
              </a:xfrm>
              <a:prstGeom prst="rect">
                <a:avLst/>
              </a:prstGeom>
              <a:blipFill>
                <a:blip r:embed="rId9"/>
                <a:stretch>
                  <a:fillRect t="-13953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C99BC5F-892D-3818-A866-5FA4B3130188}"/>
                  </a:ext>
                </a:extLst>
              </p:cNvPr>
              <p:cNvSpPr txBox="1"/>
              <p:nvPr/>
            </p:nvSpPr>
            <p:spPr>
              <a:xfrm>
                <a:off x="10588333" y="5226566"/>
                <a:ext cx="564573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F0000"/>
                    </a:solidFill>
                    <a:latin typeface="Montserrat SemiBold" pitchFamily="2" charset="77"/>
                  </a:rPr>
                  <a:t>Non</a:t>
                </a:r>
                <a:r>
                  <a:rPr lang="en-US" sz="2800" b="1" dirty="0">
                    <a:latin typeface="Montserrat SemiBold" pitchFamily="2" charset="77"/>
                  </a:rPr>
                  <a:t>-Asymptotic: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is large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C99BC5F-892D-3818-A866-5FA4B3130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8333" y="5226566"/>
                <a:ext cx="5645737" cy="523220"/>
              </a:xfrm>
              <a:prstGeom prst="rect">
                <a:avLst/>
              </a:prstGeom>
              <a:blipFill>
                <a:blip r:embed="rId10"/>
                <a:stretch>
                  <a:fillRect t="-14286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38">
            <a:extLst>
              <a:ext uri="{FF2B5EF4-FFF2-40B4-BE49-F238E27FC236}">
                <a16:creationId xmlns:a16="http://schemas.microsoft.com/office/drawing/2014/main" id="{B6407FFD-1C03-04F8-0517-AFDB42244249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latin typeface="Glacial Indifference Bold"/>
              </a:rPr>
              <a:t>SUMMARY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FD14E9F-7972-403B-AF63-99CFEA295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971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33BF84-27AF-B96E-9F58-7A879541B84A}"/>
              </a:ext>
            </a:extLst>
          </p:cNvPr>
          <p:cNvSpPr txBox="1"/>
          <p:nvPr/>
        </p:nvSpPr>
        <p:spPr>
          <a:xfrm>
            <a:off x="11125393" y="4076701"/>
            <a:ext cx="5714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Montserrat SemiBold" pitchFamily="2" charset="77"/>
              </a:rPr>
              <a:t>1.</a:t>
            </a:r>
            <a:r>
              <a:rPr lang="en-US" sz="2400" b="1" dirty="0">
                <a:solidFill>
                  <a:srgbClr val="FF0000"/>
                </a:solidFill>
                <a:latin typeface="Montserrat SemiBold" pitchFamily="2" charset="77"/>
              </a:rPr>
              <a:t> How </a:t>
            </a:r>
            <a:r>
              <a:rPr lang="en-US" sz="2400" b="1" dirty="0">
                <a:latin typeface="Montserrat SemiBold" pitchFamily="2" charset="77"/>
              </a:rPr>
              <a:t>system behaves </a:t>
            </a:r>
            <a:r>
              <a:rPr lang="en-US" sz="2400" b="1" dirty="0" err="1">
                <a:latin typeface="Montserrat SemiBold" pitchFamily="2" charset="77"/>
              </a:rPr>
              <a:t>w.r.t</a:t>
            </a:r>
            <a:r>
              <a:rPr lang="en-US" sz="2400" b="1" dirty="0">
                <a:latin typeface="Montserrat SemiBold" pitchFamily="2" charset="77"/>
              </a:rPr>
              <a:t> </a:t>
            </a:r>
            <a:r>
              <a:rPr lang="en-US" sz="2400" b="1" dirty="0">
                <a:solidFill>
                  <a:srgbClr val="FF914D"/>
                </a:solidFill>
                <a:latin typeface="Montserrat" pitchFamily="2" charset="77"/>
              </a:rPr>
              <a:t>SIZE</a:t>
            </a:r>
            <a:r>
              <a:rPr lang="en-US" sz="2400" b="1" dirty="0">
                <a:latin typeface="Montserrat" pitchFamily="2" charset="77"/>
              </a:rPr>
              <a:t>?</a:t>
            </a:r>
            <a:endParaRPr lang="en-US" sz="2400" b="1" dirty="0">
              <a:latin typeface="Montserrat SemiBold" pitchFamily="2" charset="77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691EF63-B7B4-2763-5899-8E5312F7D2AD}"/>
              </a:ext>
            </a:extLst>
          </p:cNvPr>
          <p:cNvGrpSpPr/>
          <p:nvPr/>
        </p:nvGrpSpPr>
        <p:grpSpPr>
          <a:xfrm>
            <a:off x="11125200" y="5475824"/>
            <a:ext cx="6019800" cy="1280061"/>
            <a:chOff x="10912626" y="5134017"/>
            <a:chExt cx="6019800" cy="128006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9D98EB-4DDE-2A8B-5918-EB338849207F}"/>
                </a:ext>
              </a:extLst>
            </p:cNvPr>
            <p:cNvSpPr txBox="1"/>
            <p:nvPr/>
          </p:nvSpPr>
          <p:spPr>
            <a:xfrm>
              <a:off x="10912626" y="5134017"/>
              <a:ext cx="601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SemiBold" pitchFamily="2" charset="77"/>
                </a:rPr>
                <a:t>2. </a:t>
              </a:r>
              <a:r>
                <a:rPr lang="en-US" sz="2400" b="1" dirty="0">
                  <a:solidFill>
                    <a:srgbClr val="FF0000"/>
                  </a:solidFill>
                  <a:latin typeface="Montserrat SemiBold" pitchFamily="2" charset="77"/>
                </a:rPr>
                <a:t>How </a:t>
              </a:r>
              <a:r>
                <a:rPr lang="en-US" sz="2400" b="1" dirty="0">
                  <a:latin typeface="Montserrat SemiBold" pitchFamily="2" charset="77"/>
                </a:rPr>
                <a:t>system behaves </a:t>
              </a:r>
              <a:r>
                <a:rPr lang="en-US" sz="2400" b="1" dirty="0" err="1">
                  <a:latin typeface="Montserrat SemiBold" pitchFamily="2" charset="77"/>
                </a:rPr>
                <a:t>w.r.t</a:t>
              </a:r>
              <a:r>
                <a:rPr lang="en-US" sz="2400" b="1" dirty="0">
                  <a:latin typeface="Montserrat SemiBold" pitchFamily="2" charset="77"/>
                </a:rPr>
                <a:t> </a:t>
              </a:r>
              <a:r>
                <a:rPr lang="en-US" sz="2400" b="1" dirty="0">
                  <a:solidFill>
                    <a:srgbClr val="FF914D"/>
                  </a:solidFill>
                  <a:latin typeface="Montserrat" pitchFamily="2" charset="77"/>
                </a:rPr>
                <a:t>LOAD</a:t>
              </a:r>
              <a:r>
                <a:rPr lang="en-US" sz="2400" b="1" dirty="0">
                  <a:latin typeface="Montserrat" pitchFamily="2" charset="77"/>
                </a:rPr>
                <a:t>?</a:t>
              </a:r>
              <a:endParaRPr lang="en-US" sz="2400" b="1" dirty="0">
                <a:latin typeface="Montserrat SemiBold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A5264DA-5BB3-907C-24AC-E4AB70721D64}"/>
                    </a:ext>
                  </a:extLst>
                </p:cNvPr>
                <p:cNvSpPr txBox="1"/>
                <p:nvPr/>
              </p:nvSpPr>
              <p:spPr>
                <a:xfrm>
                  <a:off x="12428766" y="5639892"/>
                  <a:ext cx="2248693" cy="7741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/>
                    <a:t>Load =</a:t>
                  </a:r>
                  <a:r>
                    <a:rPr lang="en-US" sz="2800" dirty="0">
                      <a:solidFill>
                        <a:srgbClr val="FF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</m:oMath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A5264DA-5BB3-907C-24AC-E4AB70721D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28766" y="5639892"/>
                  <a:ext cx="2248693" cy="774186"/>
                </a:xfrm>
                <a:prstGeom prst="rect">
                  <a:avLst/>
                </a:prstGeom>
                <a:blipFill>
                  <a:blip r:embed="rId3"/>
                  <a:stretch>
                    <a:fillRect l="-5618" b="-48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4BEF8F-17A3-AA2B-4CA9-75057C67D412}"/>
              </a:ext>
            </a:extLst>
          </p:cNvPr>
          <p:cNvGrpSpPr/>
          <p:nvPr/>
        </p:nvGrpSpPr>
        <p:grpSpPr>
          <a:xfrm>
            <a:off x="11063397" y="7237916"/>
            <a:ext cx="7224604" cy="1182191"/>
            <a:chOff x="10850822" y="7261151"/>
            <a:chExt cx="7224604" cy="118219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092D89-25CC-3462-EB73-22A96D066367}"/>
                </a:ext>
              </a:extLst>
            </p:cNvPr>
            <p:cNvSpPr txBox="1"/>
            <p:nvPr/>
          </p:nvSpPr>
          <p:spPr>
            <a:xfrm>
              <a:off x="10850822" y="7261151"/>
              <a:ext cx="72246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SemiBold" pitchFamily="2" charset="77"/>
                </a:rPr>
                <a:t>3. </a:t>
              </a:r>
              <a:r>
                <a:rPr lang="en-US" sz="2400" b="1" dirty="0">
                  <a:solidFill>
                    <a:srgbClr val="FF0000"/>
                  </a:solidFill>
                  <a:latin typeface="Montserrat SemiBold" pitchFamily="2" charset="77"/>
                </a:rPr>
                <a:t>How </a:t>
              </a:r>
              <a:r>
                <a:rPr lang="en-US" sz="2400" b="1" dirty="0">
                  <a:latin typeface="Montserrat SemiBold" pitchFamily="2" charset="77"/>
                </a:rPr>
                <a:t>system’s </a:t>
              </a:r>
              <a:r>
                <a:rPr lang="en-US" sz="2400" b="1" dirty="0">
                  <a:solidFill>
                    <a:srgbClr val="FF914D"/>
                  </a:solidFill>
                  <a:latin typeface="Montserrat" pitchFamily="2" charset="77"/>
                </a:rPr>
                <a:t>SERVICE LEVEL </a:t>
              </a:r>
              <a:r>
                <a:rPr lang="en-US" sz="2400" b="1" dirty="0">
                  <a:latin typeface="Montserrat SemiBold" pitchFamily="2" charset="77"/>
                </a:rPr>
                <a:t>changes</a:t>
              </a:r>
              <a:r>
                <a:rPr lang="en-US" sz="2400" b="1" dirty="0">
                  <a:latin typeface="Montserrat" pitchFamily="2" charset="77"/>
                </a:rPr>
                <a:t>?</a:t>
              </a:r>
              <a:endParaRPr lang="en-US" sz="2400" b="1" dirty="0">
                <a:latin typeface="Montserrat SemiBold" pitchFamily="2" charset="7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8F8D03F-98D9-ED33-AA82-D458A408A3A1}"/>
                    </a:ext>
                  </a:extLst>
                </p:cNvPr>
                <p:cNvSpPr txBox="1"/>
                <p:nvPr/>
              </p:nvSpPr>
              <p:spPr>
                <a:xfrm>
                  <a:off x="12379254" y="7920121"/>
                  <a:ext cx="241957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Queue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8F8D03F-98D9-ED33-AA82-D458A408A3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79254" y="7920121"/>
                  <a:ext cx="2419573" cy="523220"/>
                </a:xfrm>
                <a:prstGeom prst="rect">
                  <a:avLst/>
                </a:prstGeom>
                <a:blipFill>
                  <a:blip r:embed="rId4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F27676C-9691-76AF-07AE-29233EBC738D}"/>
              </a:ext>
            </a:extLst>
          </p:cNvPr>
          <p:cNvSpPr txBox="1"/>
          <p:nvPr/>
        </p:nvSpPr>
        <p:spPr>
          <a:xfrm>
            <a:off x="11080342" y="3086100"/>
            <a:ext cx="2635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B00F306-E8F7-3FE6-D4A7-AC71BF8299D4}"/>
                  </a:ext>
                </a:extLst>
              </p:cNvPr>
              <p:cNvSpPr txBox="1"/>
              <p:nvPr/>
            </p:nvSpPr>
            <p:spPr>
              <a:xfrm>
                <a:off x="12760069" y="4538189"/>
                <a:ext cx="12984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Size =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B00F306-E8F7-3FE6-D4A7-AC71BF829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0069" y="4538189"/>
                <a:ext cx="1298432" cy="523220"/>
              </a:xfrm>
              <a:prstGeom prst="rect">
                <a:avLst/>
              </a:prstGeom>
              <a:blipFill>
                <a:blip r:embed="rId5"/>
                <a:stretch>
                  <a:fillRect l="-9709" t="-11905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049820E0-1B84-F655-81FB-A23CC842133B}"/>
              </a:ext>
            </a:extLst>
          </p:cNvPr>
          <p:cNvGrpSpPr/>
          <p:nvPr/>
        </p:nvGrpSpPr>
        <p:grpSpPr>
          <a:xfrm>
            <a:off x="875305" y="2073647"/>
            <a:ext cx="9194004" cy="7850884"/>
            <a:chOff x="875305" y="2073646"/>
            <a:chExt cx="9194004" cy="7850885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BCDDD4D2-3115-91AB-AB0D-C08313F63247}"/>
                </a:ext>
              </a:extLst>
            </p:cNvPr>
            <p:cNvSpPr/>
            <p:nvPr/>
          </p:nvSpPr>
          <p:spPr>
            <a:xfrm>
              <a:off x="3505200" y="4409181"/>
              <a:ext cx="2362200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87ABA83-08C0-ED7F-CF77-3FF1D49B71BF}"/>
                </a:ext>
              </a:extLst>
            </p:cNvPr>
            <p:cNvGrpSpPr/>
            <p:nvPr/>
          </p:nvGrpSpPr>
          <p:grpSpPr>
            <a:xfrm>
              <a:off x="3704909" y="2628900"/>
              <a:ext cx="2073801" cy="611126"/>
              <a:chOff x="3400425" y="2328863"/>
              <a:chExt cx="1793882" cy="528637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37972863-62D4-2F39-1FE0-2BA646B50C1D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EF8723C5-8E19-BBA5-351E-EEAFEEDAF38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2BB11E47-BE76-3DD9-79FB-175ADFDA7FCA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9434819-538C-9547-B65E-64ED27F84F2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244D639-9630-B600-F790-F02812389F40}"/>
                </a:ext>
              </a:extLst>
            </p:cNvPr>
            <p:cNvGrpSpPr/>
            <p:nvPr/>
          </p:nvGrpSpPr>
          <p:grpSpPr>
            <a:xfrm>
              <a:off x="3704909" y="3592939"/>
              <a:ext cx="2073801" cy="611126"/>
              <a:chOff x="3400425" y="2328863"/>
              <a:chExt cx="1793882" cy="528637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E8492BB-261D-7493-479E-7334595DE6FD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9C6BC7EC-A70E-5E2E-55A9-8A405A4677E7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96D26A3-B49C-1ACF-E2B8-37FA90F537EA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C8761B0F-CF82-33E6-02F2-412901BBED2D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67D080-5E10-229F-BCED-CD2EBBB9833F}"/>
                </a:ext>
              </a:extLst>
            </p:cNvPr>
            <p:cNvGrpSpPr/>
            <p:nvPr/>
          </p:nvGrpSpPr>
          <p:grpSpPr>
            <a:xfrm>
              <a:off x="3704909" y="4537347"/>
              <a:ext cx="2073801" cy="611126"/>
              <a:chOff x="3400425" y="2328863"/>
              <a:chExt cx="1793882" cy="528637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5A732032-78CF-F26E-68C7-96D6FFEC90F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77E48466-13C4-2B52-161B-DC60A881BF74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46B04EBC-1C3F-3943-7762-520004C007C1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6D7F5214-DD4E-EC32-7ACC-D6A6FEE3095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C7EDE5A-F6DA-597D-F7AE-F0219D767ED7}"/>
                </a:ext>
              </a:extLst>
            </p:cNvPr>
            <p:cNvSpPr/>
            <p:nvPr/>
          </p:nvSpPr>
          <p:spPr>
            <a:xfrm>
              <a:off x="4897444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562A766D-9314-6B9B-3183-A21EF5E5EFF0}"/>
                </a:ext>
              </a:extLst>
            </p:cNvPr>
            <p:cNvSpPr/>
            <p:nvPr/>
          </p:nvSpPr>
          <p:spPr>
            <a:xfrm>
              <a:off x="4688915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A0232BCD-3F67-DEBD-11C5-685419F9127D}"/>
                </a:ext>
              </a:extLst>
            </p:cNvPr>
            <p:cNvSpPr/>
            <p:nvPr/>
          </p:nvSpPr>
          <p:spPr>
            <a:xfrm>
              <a:off x="489483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F3291B8E-2EAE-A0A4-538E-8E9F23D3B0AC}"/>
                </a:ext>
              </a:extLst>
            </p:cNvPr>
            <p:cNvSpPr/>
            <p:nvPr/>
          </p:nvSpPr>
          <p:spPr>
            <a:xfrm>
              <a:off x="468630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11E7CAA4-9419-364E-D691-B6564D66FE72}"/>
                </a:ext>
              </a:extLst>
            </p:cNvPr>
            <p:cNvSpPr/>
            <p:nvPr/>
          </p:nvSpPr>
          <p:spPr>
            <a:xfrm>
              <a:off x="4490295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1C2E9A80-7C70-6A44-F46B-8DADBA3B0316}"/>
                </a:ext>
              </a:extLst>
            </p:cNvPr>
            <p:cNvSpPr/>
            <p:nvPr/>
          </p:nvSpPr>
          <p:spPr>
            <a:xfrm>
              <a:off x="4894831" y="4613342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51F0151-FD9A-43D3-DC37-467FA9BD9041}"/>
                </a:ext>
              </a:extLst>
            </p:cNvPr>
            <p:cNvSpPr/>
            <p:nvPr/>
          </p:nvSpPr>
          <p:spPr>
            <a:xfrm flipH="1">
              <a:off x="4684592" y="4613342"/>
              <a:ext cx="135769" cy="45764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B2DBCC0-54C7-8451-52F8-27185D6C2379}"/>
                </a:ext>
              </a:extLst>
            </p:cNvPr>
            <p:cNvGrpSpPr/>
            <p:nvPr/>
          </p:nvGrpSpPr>
          <p:grpSpPr>
            <a:xfrm>
              <a:off x="3704909" y="5535535"/>
              <a:ext cx="2073801" cy="611126"/>
              <a:chOff x="3400425" y="2328863"/>
              <a:chExt cx="1793882" cy="528637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FD7C586-C7E5-0ED2-10C7-4C42A16DAF82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372132E-54B8-B7AE-DBD0-4BDD206744B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5667122-3F41-EE96-664F-BDB7B5111F5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C216F918-AD9D-2923-19F1-AED10B29E85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80473FE5-89F0-2F68-0ED6-E495EEF76AA0}"/>
                </a:ext>
              </a:extLst>
            </p:cNvPr>
            <p:cNvSpPr/>
            <p:nvPr/>
          </p:nvSpPr>
          <p:spPr>
            <a:xfrm>
              <a:off x="4897444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1883DA6-DF43-AC6C-87D2-790B13044EBC}"/>
                </a:ext>
              </a:extLst>
            </p:cNvPr>
            <p:cNvSpPr/>
            <p:nvPr/>
          </p:nvSpPr>
          <p:spPr>
            <a:xfrm>
              <a:off x="4688915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FC965BD-7FFC-E080-703F-4D8E0F3EAB5D}"/>
                </a:ext>
              </a:extLst>
            </p:cNvPr>
            <p:cNvGrpSpPr/>
            <p:nvPr/>
          </p:nvGrpSpPr>
          <p:grpSpPr>
            <a:xfrm>
              <a:off x="3779299" y="8133893"/>
              <a:ext cx="2073801" cy="611126"/>
              <a:chOff x="3400425" y="2328863"/>
              <a:chExt cx="1793882" cy="528637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B9BDD44-F3B5-598C-11A0-F7D7C6BC2908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CAB65235-00FE-FBFC-DD18-DA18ED67371E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CCBDE640-4135-DC85-7300-BDE17868B6EE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0FFB746-8585-F181-5F06-C9CB5D9C9B80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60B68A71-D1AE-D82F-4B89-9512909136BA}"/>
                </a:ext>
              </a:extLst>
            </p:cNvPr>
            <p:cNvSpPr/>
            <p:nvPr/>
          </p:nvSpPr>
          <p:spPr>
            <a:xfrm>
              <a:off x="497016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F206918D-85E6-D3DB-3640-16D0A97E8CD2}"/>
                </a:ext>
              </a:extLst>
            </p:cNvPr>
            <p:cNvSpPr/>
            <p:nvPr/>
          </p:nvSpPr>
          <p:spPr>
            <a:xfrm>
              <a:off x="476163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14746386-1E47-30B7-F87A-5D47782A071B}"/>
                </a:ext>
              </a:extLst>
            </p:cNvPr>
            <p:cNvSpPr/>
            <p:nvPr/>
          </p:nvSpPr>
          <p:spPr>
            <a:xfrm>
              <a:off x="4565629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FF8A6B6-0E52-59A6-E425-E05984411760}"/>
                </a:ext>
              </a:extLst>
            </p:cNvPr>
            <p:cNvSpPr/>
            <p:nvPr/>
          </p:nvSpPr>
          <p:spPr>
            <a:xfrm>
              <a:off x="4491778" y="6612182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6EF7A9E-ED33-5B06-1B84-21A5A1631668}"/>
                </a:ext>
              </a:extLst>
            </p:cNvPr>
            <p:cNvSpPr/>
            <p:nvPr/>
          </p:nvSpPr>
          <p:spPr>
            <a:xfrm>
              <a:off x="4491777" y="7061707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3420425-C25C-BE18-00B0-A57277EC1F6C}"/>
                </a:ext>
              </a:extLst>
            </p:cNvPr>
            <p:cNvSpPr/>
            <p:nvPr/>
          </p:nvSpPr>
          <p:spPr>
            <a:xfrm>
              <a:off x="4491778" y="7511231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utoShape 13">
              <a:extLst>
                <a:ext uri="{FF2B5EF4-FFF2-40B4-BE49-F238E27FC236}">
                  <a16:creationId xmlns:a16="http://schemas.microsoft.com/office/drawing/2014/main" id="{0B3B302D-29F0-E047-11B5-757E4F954DAD}"/>
                </a:ext>
              </a:extLst>
            </p:cNvPr>
            <p:cNvSpPr/>
            <p:nvPr/>
          </p:nvSpPr>
          <p:spPr>
            <a:xfrm flipV="1">
              <a:off x="1269100" y="4857238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8AC97A-F324-03CE-3957-DB4C99E8E48A}"/>
                    </a:ext>
                  </a:extLst>
                </p:cNvPr>
                <p:cNvSpPr txBox="1"/>
                <p:nvPr/>
              </p:nvSpPr>
              <p:spPr>
                <a:xfrm>
                  <a:off x="2335074" y="5203655"/>
                  <a:ext cx="45852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8AC97A-F324-03CE-3957-DB4C99E8E4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5074" y="5203655"/>
                  <a:ext cx="458522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13">
              <a:extLst>
                <a:ext uri="{FF2B5EF4-FFF2-40B4-BE49-F238E27FC236}">
                  <a16:creationId xmlns:a16="http://schemas.microsoft.com/office/drawing/2014/main" id="{37A0BBF3-5320-D562-E215-D50EB8AA838E}"/>
                </a:ext>
              </a:extLst>
            </p:cNvPr>
            <p:cNvSpPr txBox="1"/>
            <p:nvPr/>
          </p:nvSpPr>
          <p:spPr>
            <a:xfrm>
              <a:off x="875305" y="4228525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39" name="AutoShape 13">
              <a:extLst>
                <a:ext uri="{FF2B5EF4-FFF2-40B4-BE49-F238E27FC236}">
                  <a16:creationId xmlns:a16="http://schemas.microsoft.com/office/drawing/2014/main" id="{2B5DE670-C10F-15BB-D7C5-3DCF09C474B1}"/>
                </a:ext>
              </a:extLst>
            </p:cNvPr>
            <p:cNvSpPr/>
            <p:nvPr/>
          </p:nvSpPr>
          <p:spPr>
            <a:xfrm flipV="1">
              <a:off x="5954075" y="2933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0B28826-E431-5A65-8AD6-6C8DFDDA4FA8}"/>
                    </a:ext>
                  </a:extLst>
                </p:cNvPr>
                <p:cNvSpPr txBox="1"/>
                <p:nvPr/>
              </p:nvSpPr>
              <p:spPr>
                <a:xfrm>
                  <a:off x="7268690" y="2817837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0B28826-E431-5A65-8AD6-6C8DFDDA4F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690" y="2817837"/>
                  <a:ext cx="465191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13">
              <a:extLst>
                <a:ext uri="{FF2B5EF4-FFF2-40B4-BE49-F238E27FC236}">
                  <a16:creationId xmlns:a16="http://schemas.microsoft.com/office/drawing/2014/main" id="{8A2AAB84-67AC-96DD-8E5A-49781318567A}"/>
                </a:ext>
              </a:extLst>
            </p:cNvPr>
            <p:cNvSpPr txBox="1"/>
            <p:nvPr/>
          </p:nvSpPr>
          <p:spPr>
            <a:xfrm>
              <a:off x="5605449" y="2073646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42" name="AutoShape 13">
              <a:extLst>
                <a:ext uri="{FF2B5EF4-FFF2-40B4-BE49-F238E27FC236}">
                  <a16:creationId xmlns:a16="http://schemas.microsoft.com/office/drawing/2014/main" id="{D9F49A2F-8771-58D5-77DA-CF5C19C253BC}"/>
                </a:ext>
              </a:extLst>
            </p:cNvPr>
            <p:cNvSpPr/>
            <p:nvPr/>
          </p:nvSpPr>
          <p:spPr>
            <a:xfrm flipV="1">
              <a:off x="5954581" y="3924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20DECCA-4C6A-0C11-86F4-A85139243067}"/>
                    </a:ext>
                  </a:extLst>
                </p:cNvPr>
                <p:cNvSpPr txBox="1"/>
                <p:nvPr/>
              </p:nvSpPr>
              <p:spPr>
                <a:xfrm>
                  <a:off x="7269196" y="3795465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20DECCA-4C6A-0C11-86F4-A851392430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3795465"/>
                  <a:ext cx="465191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AutoShape 13">
              <a:extLst>
                <a:ext uri="{FF2B5EF4-FFF2-40B4-BE49-F238E27FC236}">
                  <a16:creationId xmlns:a16="http://schemas.microsoft.com/office/drawing/2014/main" id="{30E6C1BD-D7AB-B28E-92FA-02FB2C085FE8}"/>
                </a:ext>
              </a:extLst>
            </p:cNvPr>
            <p:cNvSpPr/>
            <p:nvPr/>
          </p:nvSpPr>
          <p:spPr>
            <a:xfrm flipV="1">
              <a:off x="5942416" y="48387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71BEAF6-287C-6720-10CB-224AB0337BC5}"/>
                    </a:ext>
                  </a:extLst>
                </p:cNvPr>
                <p:cNvSpPr txBox="1"/>
                <p:nvPr/>
              </p:nvSpPr>
              <p:spPr>
                <a:xfrm>
                  <a:off x="7257032" y="4718431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71BEAF6-287C-6720-10CB-224AB0337B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032" y="4718431"/>
                  <a:ext cx="465191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AutoShape 13">
              <a:extLst>
                <a:ext uri="{FF2B5EF4-FFF2-40B4-BE49-F238E27FC236}">
                  <a16:creationId xmlns:a16="http://schemas.microsoft.com/office/drawing/2014/main" id="{3803C590-A562-7611-7AC9-011D60D4A6A0}"/>
                </a:ext>
              </a:extLst>
            </p:cNvPr>
            <p:cNvSpPr/>
            <p:nvPr/>
          </p:nvSpPr>
          <p:spPr>
            <a:xfrm flipV="1">
              <a:off x="5954581" y="5829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024E1C3-1BE0-D858-FE18-291636033EAB}"/>
                    </a:ext>
                  </a:extLst>
                </p:cNvPr>
                <p:cNvSpPr txBox="1"/>
                <p:nvPr/>
              </p:nvSpPr>
              <p:spPr>
                <a:xfrm>
                  <a:off x="7269196" y="5696058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024E1C3-1BE0-D858-FE18-291636033E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5696058"/>
                  <a:ext cx="465191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AutoShape 13">
              <a:extLst>
                <a:ext uri="{FF2B5EF4-FFF2-40B4-BE49-F238E27FC236}">
                  <a16:creationId xmlns:a16="http://schemas.microsoft.com/office/drawing/2014/main" id="{B08A46FB-2509-2A30-9E4D-4FEC93B1D5A5}"/>
                </a:ext>
              </a:extLst>
            </p:cNvPr>
            <p:cNvSpPr/>
            <p:nvPr/>
          </p:nvSpPr>
          <p:spPr>
            <a:xfrm flipV="1">
              <a:off x="5984579" y="8496300"/>
              <a:ext cx="1314615" cy="0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E596B23-2BF5-C1C9-1ADA-DBCE5A9BFC19}"/>
                    </a:ext>
                  </a:extLst>
                </p:cNvPr>
                <p:cNvSpPr txBox="1"/>
                <p:nvPr/>
              </p:nvSpPr>
              <p:spPr>
                <a:xfrm>
                  <a:off x="7299194" y="8239017"/>
                  <a:ext cx="46519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E596B23-2BF5-C1C9-1ADA-DBCE5A9BFC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194" y="8239017"/>
                  <a:ext cx="465191" cy="52322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13">
              <a:extLst>
                <a:ext uri="{FF2B5EF4-FFF2-40B4-BE49-F238E27FC236}">
                  <a16:creationId xmlns:a16="http://schemas.microsoft.com/office/drawing/2014/main" id="{EA87FB0F-63DE-F6F5-B4AF-000190FF4B82}"/>
                </a:ext>
              </a:extLst>
            </p:cNvPr>
            <p:cNvSpPr txBox="1"/>
            <p:nvPr/>
          </p:nvSpPr>
          <p:spPr>
            <a:xfrm>
              <a:off x="7996436" y="5611653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SIZE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00C59DC-ABDB-22D2-85F3-54411903EBF1}"/>
                    </a:ext>
                  </a:extLst>
                </p:cNvPr>
                <p:cNvSpPr txBox="1"/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700C59DC-ABDB-22D2-85F3-54411903EB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blipFill>
                  <a:blip r:embed="rId11"/>
                  <a:stretch>
                    <a:fillRect l="-16667" r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Right Brace 51">
              <a:extLst>
                <a:ext uri="{FF2B5EF4-FFF2-40B4-BE49-F238E27FC236}">
                  <a16:creationId xmlns:a16="http://schemas.microsoft.com/office/drawing/2014/main" id="{53DF7A0D-DBDE-2996-136B-0C36960C21B9}"/>
                </a:ext>
              </a:extLst>
            </p:cNvPr>
            <p:cNvSpPr/>
            <p:nvPr/>
          </p:nvSpPr>
          <p:spPr>
            <a:xfrm>
              <a:off x="7977690" y="2667407"/>
              <a:ext cx="473204" cy="6417989"/>
            </a:xfrm>
            <a:prstGeom prst="rightBrace">
              <a:avLst>
                <a:gd name="adj1" fmla="val 8333"/>
                <a:gd name="adj2" fmla="val 50247"/>
              </a:avLst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FD27818-DCCD-B185-FA14-1C3CCC0603DA}"/>
                </a:ext>
              </a:extLst>
            </p:cNvPr>
            <p:cNvSpPr txBox="1"/>
            <p:nvPr/>
          </p:nvSpPr>
          <p:spPr>
            <a:xfrm>
              <a:off x="952923" y="5162785"/>
              <a:ext cx="1215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Poisson</a:t>
              </a:r>
            </a:p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Process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5C36960-4EDA-BB6E-27DA-04EC4AB493FD}"/>
                </a:ext>
              </a:extLst>
            </p:cNvPr>
            <p:cNvSpPr txBox="1"/>
            <p:nvPr/>
          </p:nvSpPr>
          <p:spPr>
            <a:xfrm>
              <a:off x="5700685" y="9216645"/>
              <a:ext cx="19912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Exponentially</a:t>
              </a:r>
            </a:p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Distributed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C10BE4DE-B29A-B129-AB3E-22D61DA279AA}"/>
                    </a:ext>
                  </a:extLst>
                </p:cNvPr>
                <p:cNvSpPr txBox="1"/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C10BE4DE-B29A-B129-AB3E-22D61DA279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blipFill>
                  <a:blip r:embed="rId12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TextBox 13">
              <a:extLst>
                <a:ext uri="{FF2B5EF4-FFF2-40B4-BE49-F238E27FC236}">
                  <a16:creationId xmlns:a16="http://schemas.microsoft.com/office/drawing/2014/main" id="{966A8426-A200-C8FD-5CEF-462DFCFFFB0E}"/>
                </a:ext>
              </a:extLst>
            </p:cNvPr>
            <p:cNvSpPr txBox="1"/>
            <p:nvPr/>
          </p:nvSpPr>
          <p:spPr>
            <a:xfrm>
              <a:off x="2701053" y="8946034"/>
              <a:ext cx="1608295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QUEUE</a:t>
              </a:r>
            </a:p>
          </p:txBody>
        </p:sp>
      </p:grpSp>
      <p:sp>
        <p:nvSpPr>
          <p:cNvPr id="77" name="TextBox 38">
            <a:extLst>
              <a:ext uri="{FF2B5EF4-FFF2-40B4-BE49-F238E27FC236}">
                <a16:creationId xmlns:a16="http://schemas.microsoft.com/office/drawing/2014/main" id="{ABE3961B-167B-0B19-B2C2-68ECFA3DB58B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JOIN-THE-SHORTEST QUEUE	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83" name="Slide Number Placeholder 82">
            <a:extLst>
              <a:ext uri="{FF2B5EF4-FFF2-40B4-BE49-F238E27FC236}">
                <a16:creationId xmlns:a16="http://schemas.microsoft.com/office/drawing/2014/main" id="{41A9607D-8AF5-10EE-9BD4-135B9FD8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5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FC0D50-42EE-BA2E-2A23-F91637D69CBD}"/>
              </a:ext>
            </a:extLst>
          </p:cNvPr>
          <p:cNvSpPr txBox="1"/>
          <p:nvPr/>
        </p:nvSpPr>
        <p:spPr>
          <a:xfrm>
            <a:off x="12801600" y="7231823"/>
            <a:ext cx="3455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Exact Analysis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FFD14B-8381-CC5B-B5CE-5BE97C6000AF}"/>
              </a:ext>
            </a:extLst>
          </p:cNvPr>
          <p:cNvGrpSpPr/>
          <p:nvPr/>
        </p:nvGrpSpPr>
        <p:grpSpPr>
          <a:xfrm>
            <a:off x="1753575" y="6972300"/>
            <a:ext cx="10727639" cy="1042267"/>
            <a:chOff x="1364620" y="6972300"/>
            <a:chExt cx="10727638" cy="104226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54904B2-5D28-EF15-C59E-7533DA058B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3481662-7A48-CA49-D490-05959FB90B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74353D-FD4D-F70F-1D73-6B202A09A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31316A-E1CE-11F4-C503-8A67E4ADDE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989D5AA-CE5E-79EE-48E2-5E867C3CE6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4D8797F-3750-101F-048A-B43B8FF076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5629C8C-ED6F-3437-EC5F-1572DDB776C3}"/>
              </a:ext>
            </a:extLst>
          </p:cNvPr>
          <p:cNvSpPr txBox="1"/>
          <p:nvPr/>
        </p:nvSpPr>
        <p:spPr>
          <a:xfrm>
            <a:off x="2267876" y="8284009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Size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52D81B-2BE8-54A0-47E3-7B2DDDDD47AA}"/>
              </a:ext>
            </a:extLst>
          </p:cNvPr>
          <p:cNvSpPr txBox="1"/>
          <p:nvPr/>
        </p:nvSpPr>
        <p:spPr>
          <a:xfrm>
            <a:off x="6288532" y="8297574"/>
            <a:ext cx="1626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Load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B94517-D9F5-B4CD-E2BD-55624852D346}"/>
              </a:ext>
            </a:extLst>
          </p:cNvPr>
          <p:cNvSpPr txBox="1"/>
          <p:nvPr/>
        </p:nvSpPr>
        <p:spPr>
          <a:xfrm>
            <a:off x="9384999" y="8304194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Service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8948A2-A872-2C5A-4312-178B0D6F5B7D}"/>
              </a:ext>
            </a:extLst>
          </p:cNvPr>
          <p:cNvGrpSpPr/>
          <p:nvPr/>
        </p:nvGrpSpPr>
        <p:grpSpPr>
          <a:xfrm>
            <a:off x="1753575" y="6972300"/>
            <a:ext cx="10727639" cy="1042267"/>
            <a:chOff x="1364620" y="6972300"/>
            <a:chExt cx="10727638" cy="104226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B2CBDCA-F187-030D-CAE8-CD185BDDF2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3917B8E-51E2-070D-94F9-C7AC8336EA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3BAE1B-0AB9-4682-E780-CA8E686B8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AAC8B7A-A00E-7451-F815-739A4A963A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69E1A1A-F3E0-FF52-EC72-2C4D7FE9C8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CE79A26-9D34-CB28-6B66-6E419EFCF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40C38B-D56B-F595-B9C8-D0CEA9215940}"/>
                  </a:ext>
                </a:extLst>
              </p:cNvPr>
              <p:cNvSpPr txBox="1"/>
              <p:nvPr/>
            </p:nvSpPr>
            <p:spPr>
              <a:xfrm>
                <a:off x="4187369" y="8384858"/>
                <a:ext cx="33560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740C38B-D56B-F595-B9C8-D0CEA9215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369" y="8384858"/>
                <a:ext cx="335605" cy="492443"/>
              </a:xfrm>
              <a:prstGeom prst="rect">
                <a:avLst/>
              </a:prstGeom>
              <a:blipFill>
                <a:blip r:embed="rId3"/>
                <a:stretch>
                  <a:fillRect l="-14286" r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4323D63-9696-F959-918A-204FF70CBCD2}"/>
                  </a:ext>
                </a:extLst>
              </p:cNvPr>
              <p:cNvSpPr txBox="1"/>
              <p:nvPr/>
            </p:nvSpPr>
            <p:spPr>
              <a:xfrm>
                <a:off x="7772400" y="8384858"/>
                <a:ext cx="33041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4323D63-9696-F959-918A-204FF70CB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0" y="8384858"/>
                <a:ext cx="330410" cy="492443"/>
              </a:xfrm>
              <a:prstGeom prst="rect">
                <a:avLst/>
              </a:prstGeom>
              <a:blipFill>
                <a:blip r:embed="rId4"/>
                <a:stretch>
                  <a:fillRect l="-30769" r="-30769" b="-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9FE46A-E251-541B-15F5-821E80283F1E}"/>
                  </a:ext>
                </a:extLst>
              </p:cNvPr>
              <p:cNvSpPr txBox="1"/>
              <p:nvPr/>
            </p:nvSpPr>
            <p:spPr>
              <a:xfrm>
                <a:off x="11998087" y="8384858"/>
                <a:ext cx="32342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9FE46A-E251-541B-15F5-821E80283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8087" y="8384858"/>
                <a:ext cx="323422" cy="492443"/>
              </a:xfrm>
              <a:prstGeom prst="rect">
                <a:avLst/>
              </a:prstGeom>
              <a:blipFill>
                <a:blip r:embed="rId5"/>
                <a:stretch>
                  <a:fillRect l="-14815" r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38">
            <a:extLst>
              <a:ext uri="{FF2B5EF4-FFF2-40B4-BE49-F238E27FC236}">
                <a16:creationId xmlns:a16="http://schemas.microsoft.com/office/drawing/2014/main" id="{634917DB-518A-A8A4-8774-1F148C5A5B7E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ASYMPTOTIC ANALYSIS	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C2678FBC-FCD9-4DE6-D41A-E3BDD7F0C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22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FC0D50-42EE-BA2E-2A23-F91637D69CBD}"/>
              </a:ext>
            </a:extLst>
          </p:cNvPr>
          <p:cNvSpPr txBox="1"/>
          <p:nvPr/>
        </p:nvSpPr>
        <p:spPr>
          <a:xfrm>
            <a:off x="12801600" y="7231823"/>
            <a:ext cx="3455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Exact Analysis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FFD14B-8381-CC5B-B5CE-5BE97C6000AF}"/>
              </a:ext>
            </a:extLst>
          </p:cNvPr>
          <p:cNvGrpSpPr/>
          <p:nvPr/>
        </p:nvGrpSpPr>
        <p:grpSpPr>
          <a:xfrm>
            <a:off x="1769162" y="6972300"/>
            <a:ext cx="10727639" cy="1042267"/>
            <a:chOff x="1364620" y="6972300"/>
            <a:chExt cx="10727638" cy="104226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54904B2-5D28-EF15-C59E-7533DA058B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3481662-7A48-CA49-D490-05959FB90B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74353D-FD4D-F70F-1D73-6B202A09A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31316A-E1CE-11F4-C503-8A67E4ADDE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989D5AA-CE5E-79EE-48E2-5E867C3CE6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4D8797F-3750-101F-048A-B43B8FF076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352D81B-2BE8-54A0-47E3-7B2DDDDD47AA}"/>
              </a:ext>
            </a:extLst>
          </p:cNvPr>
          <p:cNvSpPr txBox="1"/>
          <p:nvPr/>
        </p:nvSpPr>
        <p:spPr>
          <a:xfrm>
            <a:off x="6288532" y="8297574"/>
            <a:ext cx="1626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800" b="1" dirty="0">
                <a:latin typeface="Montserrat SemiBold" pitchFamily="2" charset="77"/>
              </a:rPr>
              <a:t>Load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B94517-D9F5-B4CD-E2BD-55624852D346}"/>
              </a:ext>
            </a:extLst>
          </p:cNvPr>
          <p:cNvSpPr txBox="1"/>
          <p:nvPr/>
        </p:nvSpPr>
        <p:spPr>
          <a:xfrm>
            <a:off x="9384999" y="8304194"/>
            <a:ext cx="2613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800" b="1" dirty="0">
                <a:latin typeface="Montserrat SemiBold" pitchFamily="2" charset="77"/>
              </a:rPr>
              <a:t>Service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8948A2-A872-2C5A-4312-178B0D6F5B7D}"/>
              </a:ext>
            </a:extLst>
          </p:cNvPr>
          <p:cNvGrpSpPr/>
          <p:nvPr/>
        </p:nvGrpSpPr>
        <p:grpSpPr>
          <a:xfrm>
            <a:off x="1737990" y="3473280"/>
            <a:ext cx="10727639" cy="1042267"/>
            <a:chOff x="1364620" y="6972300"/>
            <a:chExt cx="10727638" cy="104226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B2CBDCA-F187-030D-CAE8-CD185BDDF2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3917B8E-51E2-070D-94F9-C7AC8336EA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3BAE1B-0AB9-4682-E780-CA8E686B8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AAC8B7A-A00E-7451-F815-739A4A963A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69E1A1A-F3E0-FF52-EC72-2C4D7FE9C8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CE79A26-9D34-CB28-6B66-6E419EFCF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1B359D-21FD-DC27-7C54-DEB470C0E33C}"/>
                  </a:ext>
                </a:extLst>
              </p:cNvPr>
              <p:cNvSpPr txBox="1"/>
              <p:nvPr/>
            </p:nvSpPr>
            <p:spPr>
              <a:xfrm>
                <a:off x="4187369" y="8384858"/>
                <a:ext cx="33560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1B359D-21FD-DC27-7C54-DEB470C0E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369" y="8384858"/>
                <a:ext cx="335605" cy="492443"/>
              </a:xfrm>
              <a:prstGeom prst="rect">
                <a:avLst/>
              </a:prstGeom>
              <a:blipFill>
                <a:blip r:embed="rId3"/>
                <a:stretch>
                  <a:fillRect l="-14286" r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E412CE-E116-FC20-2B98-281DCDB37DA3}"/>
                  </a:ext>
                </a:extLst>
              </p:cNvPr>
              <p:cNvSpPr txBox="1"/>
              <p:nvPr/>
            </p:nvSpPr>
            <p:spPr>
              <a:xfrm>
                <a:off x="7772400" y="8384858"/>
                <a:ext cx="33041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E412CE-E116-FC20-2B98-281DCDB37D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0" y="8384858"/>
                <a:ext cx="330410" cy="492443"/>
              </a:xfrm>
              <a:prstGeom prst="rect">
                <a:avLst/>
              </a:prstGeom>
              <a:blipFill>
                <a:blip r:embed="rId4"/>
                <a:stretch>
                  <a:fillRect l="-30769" r="-30769" b="-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0D73ECE-84BD-02AC-900C-463826F2CC42}"/>
                  </a:ext>
                </a:extLst>
              </p:cNvPr>
              <p:cNvSpPr txBox="1"/>
              <p:nvPr/>
            </p:nvSpPr>
            <p:spPr>
              <a:xfrm>
                <a:off x="11998087" y="8384858"/>
                <a:ext cx="32342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0D73ECE-84BD-02AC-900C-463826F2C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8087" y="8384858"/>
                <a:ext cx="323422" cy="492443"/>
              </a:xfrm>
              <a:prstGeom prst="rect">
                <a:avLst/>
              </a:prstGeom>
              <a:blipFill>
                <a:blip r:embed="rId5"/>
                <a:stretch>
                  <a:fillRect l="-14815" r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38">
            <a:extLst>
              <a:ext uri="{FF2B5EF4-FFF2-40B4-BE49-F238E27FC236}">
                <a16:creationId xmlns:a16="http://schemas.microsoft.com/office/drawing/2014/main" id="{5DA59918-2F8C-99FA-EAEE-FD4977CCCA97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ASYMPTOTIC ANALYSIS	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61D56F62-29C2-9522-2A86-7AD303A17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1D609C-DA2C-E279-7D85-E4035EA9A437}"/>
              </a:ext>
            </a:extLst>
          </p:cNvPr>
          <p:cNvSpPr txBox="1"/>
          <p:nvPr/>
        </p:nvSpPr>
        <p:spPr>
          <a:xfrm>
            <a:off x="2267876" y="8284009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Size</a:t>
            </a:r>
          </a:p>
        </p:txBody>
      </p:sp>
    </p:spTree>
    <p:extLst>
      <p:ext uri="{BB962C8B-B14F-4D97-AF65-F5344CB8AC3E}">
        <p14:creationId xmlns:p14="http://schemas.microsoft.com/office/powerpoint/2010/main" val="543358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2"/>
            <a:ext cx="16230595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FC0D50-42EE-BA2E-2A23-F91637D69CBD}"/>
              </a:ext>
            </a:extLst>
          </p:cNvPr>
          <p:cNvSpPr txBox="1"/>
          <p:nvPr/>
        </p:nvSpPr>
        <p:spPr>
          <a:xfrm>
            <a:off x="12801600" y="7231823"/>
            <a:ext cx="3455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Exact Analysis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FFD14B-8381-CC5B-B5CE-5BE97C6000AF}"/>
              </a:ext>
            </a:extLst>
          </p:cNvPr>
          <p:cNvGrpSpPr/>
          <p:nvPr/>
        </p:nvGrpSpPr>
        <p:grpSpPr>
          <a:xfrm>
            <a:off x="1769162" y="6972300"/>
            <a:ext cx="10727639" cy="1042267"/>
            <a:chOff x="1364620" y="6972300"/>
            <a:chExt cx="10727638" cy="104226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54904B2-5D28-EF15-C59E-7533DA058B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3481662-7A48-CA49-D490-05959FB90B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74353D-FD4D-F70F-1D73-6B202A09A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31316A-E1CE-11F4-C503-8A67E4ADDE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989D5AA-CE5E-79EE-48E2-5E867C3CE6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4D8797F-3750-101F-048A-B43B8FF076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5629C8C-ED6F-3437-EC5F-1572DDB776C3}"/>
              </a:ext>
            </a:extLst>
          </p:cNvPr>
          <p:cNvSpPr txBox="1"/>
          <p:nvPr/>
        </p:nvSpPr>
        <p:spPr>
          <a:xfrm>
            <a:off x="2267876" y="8284009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Size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52D81B-2BE8-54A0-47E3-7B2DDDDD47AA}"/>
              </a:ext>
            </a:extLst>
          </p:cNvPr>
          <p:cNvSpPr txBox="1"/>
          <p:nvPr/>
        </p:nvSpPr>
        <p:spPr>
          <a:xfrm>
            <a:off x="6288532" y="8297574"/>
            <a:ext cx="1626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Load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B94517-D9F5-B4CD-E2BD-55624852D346}"/>
              </a:ext>
            </a:extLst>
          </p:cNvPr>
          <p:cNvSpPr txBox="1"/>
          <p:nvPr/>
        </p:nvSpPr>
        <p:spPr>
          <a:xfrm>
            <a:off x="9384999" y="8304194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Fixed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Service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8948A2-A872-2C5A-4312-178B0D6F5B7D}"/>
              </a:ext>
            </a:extLst>
          </p:cNvPr>
          <p:cNvGrpSpPr/>
          <p:nvPr/>
        </p:nvGrpSpPr>
        <p:grpSpPr>
          <a:xfrm>
            <a:off x="1737990" y="3473280"/>
            <a:ext cx="10727639" cy="1042267"/>
            <a:chOff x="1364620" y="6972300"/>
            <a:chExt cx="10727638" cy="1042266"/>
          </a:xfrm>
          <a:effectLst>
            <a:glow rad="95675">
              <a:srgbClr val="FF0000">
                <a:alpha val="30000"/>
              </a:srgbClr>
            </a:glow>
          </a:effectLst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B2CBDCA-F187-030D-CAE8-CD185BDDF2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8314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3917B8E-51E2-070D-94F9-C7AC8336EA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79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3BAE1B-0AB9-4682-E780-CA8E686B85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7266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AAC8B7A-A00E-7451-F815-739A4A963A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81742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69E1A1A-F3E0-FF52-EC72-2C4D7FE9C8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6462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CE79A26-9D34-CB28-6B66-6E419EFCF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87000" y="6972300"/>
              <a:ext cx="1805258" cy="10422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AFE185D-668C-9289-5A43-03D6547556C8}"/>
              </a:ext>
            </a:extLst>
          </p:cNvPr>
          <p:cNvSpPr txBox="1"/>
          <p:nvPr/>
        </p:nvSpPr>
        <p:spPr>
          <a:xfrm>
            <a:off x="12801600" y="3151870"/>
            <a:ext cx="3455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Montserrat SemiBold" pitchFamily="2" charset="77"/>
              </a:rPr>
              <a:t>Asymptotic Analysis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36B60D9-4163-58AB-BD6C-D8F4A4133CAF}"/>
              </a:ext>
            </a:extLst>
          </p:cNvPr>
          <p:cNvCxnSpPr>
            <a:cxnSpLocks/>
          </p:cNvCxnSpPr>
          <p:nvPr/>
        </p:nvCxnSpPr>
        <p:spPr>
          <a:xfrm flipV="1">
            <a:off x="3505200" y="4838700"/>
            <a:ext cx="0" cy="25785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3E6A158-F82B-9094-18E6-39720D8B7F46}"/>
              </a:ext>
            </a:extLst>
          </p:cNvPr>
          <p:cNvSpPr txBox="1"/>
          <p:nvPr/>
        </p:nvSpPr>
        <p:spPr>
          <a:xfrm>
            <a:off x="2258765" y="2933702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Mean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Field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428952-F965-5EB2-52B9-7935A07919CA}"/>
              </a:ext>
            </a:extLst>
          </p:cNvPr>
          <p:cNvSpPr txBox="1"/>
          <p:nvPr/>
        </p:nvSpPr>
        <p:spPr>
          <a:xfrm>
            <a:off x="5816047" y="2933702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Heavy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Traffic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7EB288-D389-7ACF-FD44-110D41A205C5}"/>
              </a:ext>
            </a:extLst>
          </p:cNvPr>
          <p:cNvSpPr txBox="1"/>
          <p:nvPr/>
        </p:nvSpPr>
        <p:spPr>
          <a:xfrm>
            <a:off x="9373327" y="2933702"/>
            <a:ext cx="2613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Montserrat SemiBold" pitchFamily="2" charset="77"/>
              </a:rPr>
              <a:t>Large</a:t>
            </a:r>
          </a:p>
          <a:p>
            <a:pPr algn="ctr"/>
            <a:r>
              <a:rPr lang="en-US" sz="2400" b="1" dirty="0">
                <a:latin typeface="Montserrat SemiBold" pitchFamily="2" charset="77"/>
              </a:rPr>
              <a:t>Deviations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D98E9CA-F4A0-AF64-8D3E-5082FA679C50}"/>
              </a:ext>
            </a:extLst>
          </p:cNvPr>
          <p:cNvCxnSpPr>
            <a:cxnSpLocks/>
          </p:cNvCxnSpPr>
          <p:nvPr/>
        </p:nvCxnSpPr>
        <p:spPr>
          <a:xfrm flipV="1">
            <a:off x="7070635" y="4838700"/>
            <a:ext cx="0" cy="25785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42AD7F8-0894-7A46-B24E-04E47397D934}"/>
              </a:ext>
            </a:extLst>
          </p:cNvPr>
          <p:cNvCxnSpPr>
            <a:cxnSpLocks/>
          </p:cNvCxnSpPr>
          <p:nvPr/>
        </p:nvCxnSpPr>
        <p:spPr>
          <a:xfrm flipV="1">
            <a:off x="10660369" y="4838700"/>
            <a:ext cx="0" cy="25785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B84C81-3622-0E2B-B2E4-5A190E6F6380}"/>
                  </a:ext>
                </a:extLst>
              </p:cNvPr>
              <p:cNvSpPr txBox="1"/>
              <p:nvPr/>
            </p:nvSpPr>
            <p:spPr>
              <a:xfrm>
                <a:off x="3835350" y="4774169"/>
                <a:ext cx="125771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B84C81-3622-0E2B-B2E4-5A190E6F6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5350" y="4774169"/>
                <a:ext cx="1257716" cy="492443"/>
              </a:xfrm>
              <a:prstGeom prst="rect">
                <a:avLst/>
              </a:prstGeom>
              <a:blipFill>
                <a:blip r:embed="rId3"/>
                <a:stretch>
                  <a:fillRect l="-3000" r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295953E-1536-11EB-32D8-1DEAE3559CF7}"/>
                  </a:ext>
                </a:extLst>
              </p:cNvPr>
              <p:cNvSpPr txBox="1"/>
              <p:nvPr/>
            </p:nvSpPr>
            <p:spPr>
              <a:xfrm>
                <a:off x="7331565" y="4835363"/>
                <a:ext cx="113069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→1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295953E-1536-11EB-32D8-1DEAE3559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565" y="4835363"/>
                <a:ext cx="1130694" cy="492443"/>
              </a:xfrm>
              <a:prstGeom prst="rect">
                <a:avLst/>
              </a:prstGeom>
              <a:blipFill>
                <a:blip r:embed="rId4"/>
                <a:stretch>
                  <a:fillRect l="-7778" r="-777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FB2EB9-6EE3-05C3-1CFA-FD1AC7F57295}"/>
                  </a:ext>
                </a:extLst>
              </p:cNvPr>
              <p:cNvSpPr txBox="1"/>
              <p:nvPr/>
            </p:nvSpPr>
            <p:spPr>
              <a:xfrm>
                <a:off x="11028824" y="4835363"/>
                <a:ext cx="124553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FFB2EB9-6EE3-05C3-1CFA-FD1AC7F57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8824" y="4835363"/>
                <a:ext cx="1245533" cy="492443"/>
              </a:xfrm>
              <a:prstGeom prst="rect">
                <a:avLst/>
              </a:prstGeom>
              <a:blipFill>
                <a:blip r:embed="rId5"/>
                <a:stretch>
                  <a:fillRect l="-4040" r="-4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38">
            <a:extLst>
              <a:ext uri="{FF2B5EF4-FFF2-40B4-BE49-F238E27FC236}">
                <a16:creationId xmlns:a16="http://schemas.microsoft.com/office/drawing/2014/main" id="{A2BBFF44-09AF-FCB5-B352-8577800A476A}"/>
              </a:ext>
            </a:extLst>
          </p:cNvPr>
          <p:cNvSpPr txBox="1"/>
          <p:nvPr/>
        </p:nvSpPr>
        <p:spPr>
          <a:xfrm>
            <a:off x="1006873" y="759049"/>
            <a:ext cx="17281129" cy="8335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000"/>
              </a:lnSpc>
              <a:spcBef>
                <a:spcPct val="0"/>
              </a:spcBef>
            </a:pPr>
            <a:r>
              <a:rPr lang="en-US" sz="5000" spc="500" dirty="0">
                <a:solidFill>
                  <a:srgbClr val="2B2C30"/>
                </a:solidFill>
                <a:latin typeface="Glacial Indifference Bold"/>
              </a:rPr>
              <a:t>ASYMPTOTIC ANALYSIS	</a:t>
            </a:r>
            <a:endParaRPr lang="en-US" sz="5000" spc="500" dirty="0">
              <a:solidFill>
                <a:srgbClr val="FF914D"/>
              </a:solidFill>
              <a:latin typeface="Glacial Indifference Bold"/>
            </a:endParaRP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DE799746-7938-6B13-1DD2-709F34EE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4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4535A45-D41D-0FF0-8568-849C36D122E6}"/>
              </a:ext>
            </a:extLst>
          </p:cNvPr>
          <p:cNvGrpSpPr/>
          <p:nvPr/>
        </p:nvGrpSpPr>
        <p:grpSpPr>
          <a:xfrm>
            <a:off x="11581414" y="3112805"/>
            <a:ext cx="3597799" cy="551433"/>
            <a:chOff x="12251801" y="3054764"/>
            <a:chExt cx="3597799" cy="5514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41">
                  <a:extLst>
                    <a:ext uri="{FF2B5EF4-FFF2-40B4-BE49-F238E27FC236}">
                      <a16:creationId xmlns:a16="http://schemas.microsoft.com/office/drawing/2014/main" id="{B2BD1528-437D-ECE5-9278-3CE915075E07}"/>
                    </a:ext>
                  </a:extLst>
                </p:cNvPr>
                <p:cNvSpPr txBox="1"/>
                <p:nvPr/>
              </p:nvSpPr>
              <p:spPr>
                <a:xfrm>
                  <a:off x="14455282" y="3054764"/>
                  <a:ext cx="1394318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29" name="TextBox 41">
                  <a:extLst>
                    <a:ext uri="{FF2B5EF4-FFF2-40B4-BE49-F238E27FC236}">
                      <a16:creationId xmlns:a16="http://schemas.microsoft.com/office/drawing/2014/main" id="{B2BD1528-437D-ECE5-9278-3CE915075E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2" y="3054764"/>
                  <a:ext cx="1394318" cy="551433"/>
                </a:xfrm>
                <a:prstGeom prst="rect">
                  <a:avLst/>
                </a:prstGeom>
                <a:blipFill>
                  <a:blip r:embed="rId3"/>
                  <a:stretch>
                    <a:fillRect l="-9910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A78108-49F4-AFD2-DF06-6D3EA6F31160}"/>
                </a:ext>
              </a:extLst>
            </p:cNvPr>
            <p:cNvSpPr txBox="1"/>
            <p:nvPr/>
          </p:nvSpPr>
          <p:spPr>
            <a:xfrm>
              <a:off x="12251801" y="3056151"/>
              <a:ext cx="18261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Stability: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3F7430E-908C-7618-1F24-D618A51BE8FF}"/>
              </a:ext>
            </a:extLst>
          </p:cNvPr>
          <p:cNvGrpSpPr/>
          <p:nvPr/>
        </p:nvGrpSpPr>
        <p:grpSpPr>
          <a:xfrm>
            <a:off x="10143521" y="3901682"/>
            <a:ext cx="6646226" cy="560010"/>
            <a:chOff x="10813908" y="4042967"/>
            <a:chExt cx="6646226" cy="5600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016101-7DE0-1B0C-313A-8A07B4D8D75A}"/>
                </a:ext>
              </a:extLst>
            </p:cNvPr>
            <p:cNvSpPr txBox="1"/>
            <p:nvPr/>
          </p:nvSpPr>
          <p:spPr>
            <a:xfrm>
              <a:off x="10813908" y="4079757"/>
              <a:ext cx="32640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Many Server-HT: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41">
                  <a:extLst>
                    <a:ext uri="{FF2B5EF4-FFF2-40B4-BE49-F238E27FC236}">
                      <a16:creationId xmlns:a16="http://schemas.microsoft.com/office/drawing/2014/main" id="{629FF775-A871-11AD-97BB-30D902F2EE5D}"/>
                    </a:ext>
                  </a:extLst>
                </p:cNvPr>
                <p:cNvSpPr txBox="1"/>
                <p:nvPr/>
              </p:nvSpPr>
              <p:spPr>
                <a:xfrm>
                  <a:off x="14455282" y="4042967"/>
                  <a:ext cx="3004852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36" name="TextBox 41">
                  <a:extLst>
                    <a:ext uri="{FF2B5EF4-FFF2-40B4-BE49-F238E27FC236}">
                      <a16:creationId xmlns:a16="http://schemas.microsoft.com/office/drawing/2014/main" id="{629FF775-A871-11AD-97BB-30D902F2EE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2" y="4042967"/>
                  <a:ext cx="3004852" cy="551433"/>
                </a:xfrm>
                <a:prstGeom prst="rect">
                  <a:avLst/>
                </a:prstGeom>
                <a:blipFill>
                  <a:blip r:embed="rId4"/>
                  <a:stretch>
                    <a:fillRect l="-4641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57E6B9-6E02-1C74-825A-404EAA91396B}"/>
              </a:ext>
            </a:extLst>
          </p:cNvPr>
          <p:cNvGrpSpPr/>
          <p:nvPr/>
        </p:nvGrpSpPr>
        <p:grpSpPr>
          <a:xfrm>
            <a:off x="9906000" y="4699136"/>
            <a:ext cx="4992706" cy="561309"/>
            <a:chOff x="10576663" y="5711446"/>
            <a:chExt cx="4992706" cy="5613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E17DEC5-0F43-4F8A-3471-D547F929598D}"/>
                    </a:ext>
                  </a:extLst>
                </p:cNvPr>
                <p:cNvSpPr txBox="1"/>
                <p:nvPr/>
              </p:nvSpPr>
              <p:spPr>
                <a:xfrm>
                  <a:off x="14455281" y="5711446"/>
                  <a:ext cx="111408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&gt;1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E17DEC5-0F43-4F8A-3471-D547F9295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1" y="5711446"/>
                  <a:ext cx="1114088" cy="492443"/>
                </a:xfrm>
                <a:prstGeom prst="rect">
                  <a:avLst/>
                </a:prstGeom>
                <a:blipFill>
                  <a:blip r:embed="rId5"/>
                  <a:stretch>
                    <a:fillRect l="-4494" r="-7865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F81552F-FBAB-8C83-74BB-1A8EE7B29EBE}"/>
                </a:ext>
              </a:extLst>
            </p:cNvPr>
            <p:cNvSpPr txBox="1"/>
            <p:nvPr/>
          </p:nvSpPr>
          <p:spPr>
            <a:xfrm>
              <a:off x="10576663" y="5749535"/>
              <a:ext cx="35012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Super-Slowdown: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4ED4066A-3845-9A14-1D7F-D5C5172BA0EB}"/>
              </a:ext>
            </a:extLst>
          </p:cNvPr>
          <p:cNvSpPr txBox="1"/>
          <p:nvPr/>
        </p:nvSpPr>
        <p:spPr>
          <a:xfrm>
            <a:off x="14239673" y="2081974"/>
            <a:ext cx="2565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Montserrat SemiBold" pitchFamily="2" charset="77"/>
              </a:rPr>
              <a:t>Heavy Traffic (HT) parameter:</a:t>
            </a:r>
          </a:p>
        </p:txBody>
      </p:sp>
      <p:sp>
        <p:nvSpPr>
          <p:cNvPr id="81" name="AutoShape 18">
            <a:extLst>
              <a:ext uri="{FF2B5EF4-FFF2-40B4-BE49-F238E27FC236}">
                <a16:creationId xmlns:a16="http://schemas.microsoft.com/office/drawing/2014/main" id="{DAA699D6-69F6-F94A-8A94-4EB804147C9A}"/>
              </a:ext>
            </a:extLst>
          </p:cNvPr>
          <p:cNvSpPr/>
          <p:nvPr/>
        </p:nvSpPr>
        <p:spPr>
          <a:xfrm flipH="1">
            <a:off x="16168325" y="2619603"/>
            <a:ext cx="0" cy="119734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A9516E2-61B4-CBAD-7C3D-D6F06D36729A}"/>
              </a:ext>
            </a:extLst>
          </p:cNvPr>
          <p:cNvGrpSpPr/>
          <p:nvPr/>
        </p:nvGrpSpPr>
        <p:grpSpPr>
          <a:xfrm>
            <a:off x="875305" y="2073646"/>
            <a:ext cx="9194004" cy="7850884"/>
            <a:chOff x="875305" y="2073646"/>
            <a:chExt cx="9194004" cy="7850884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7B06C543-0004-5782-2A9E-48696A510878}"/>
                </a:ext>
              </a:extLst>
            </p:cNvPr>
            <p:cNvSpPr/>
            <p:nvPr/>
          </p:nvSpPr>
          <p:spPr>
            <a:xfrm>
              <a:off x="3505200" y="4409181"/>
              <a:ext cx="2362200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9C56BC-6B46-0174-6AE2-32FEEE9D56A8}"/>
                </a:ext>
              </a:extLst>
            </p:cNvPr>
            <p:cNvGrpSpPr/>
            <p:nvPr/>
          </p:nvGrpSpPr>
          <p:grpSpPr>
            <a:xfrm>
              <a:off x="3704909" y="2628900"/>
              <a:ext cx="2073801" cy="611126"/>
              <a:chOff x="3400425" y="2328863"/>
              <a:chExt cx="1793882" cy="52863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B63170D-AD72-BDCE-AC43-2C0E8C5B1FA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160680C-2121-6E6D-12B9-FAD035D916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AFE1D5B-0FD8-9305-0190-FABCFD08B86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6D49809-6FD6-2EF6-419A-8A7BD795314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1F04D7-99AA-6F90-801D-5A0F20D08D0F}"/>
                </a:ext>
              </a:extLst>
            </p:cNvPr>
            <p:cNvGrpSpPr/>
            <p:nvPr/>
          </p:nvGrpSpPr>
          <p:grpSpPr>
            <a:xfrm>
              <a:off x="3704909" y="3592939"/>
              <a:ext cx="2073801" cy="611126"/>
              <a:chOff x="3400425" y="2328863"/>
              <a:chExt cx="1793882" cy="528637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B27C7A-4A7A-62DE-B300-C714EEA01D19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C3B6E00-F440-6307-B349-2B636B0CDCC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8017240-57C4-1660-4677-EF178178456B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162D81-CD24-4AF8-C979-8F8E0E866C32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AD77702-3232-6F3A-A62B-4E280F496800}"/>
                </a:ext>
              </a:extLst>
            </p:cNvPr>
            <p:cNvGrpSpPr/>
            <p:nvPr/>
          </p:nvGrpSpPr>
          <p:grpSpPr>
            <a:xfrm>
              <a:off x="3704909" y="4537347"/>
              <a:ext cx="2073801" cy="611126"/>
              <a:chOff x="3400425" y="2328863"/>
              <a:chExt cx="1793882" cy="52863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52A9119-638D-4A3A-F2D1-5C0AD420B74A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21F9643-D676-711F-DB29-053D44C33C6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56908D2-07FE-D917-964C-ACD2907D312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F7A8D6C-42E2-70E1-4F68-4A7DE533DF77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7C5BD3FB-2855-C4B7-514E-14AF3B9030BD}"/>
                </a:ext>
              </a:extLst>
            </p:cNvPr>
            <p:cNvSpPr/>
            <p:nvPr/>
          </p:nvSpPr>
          <p:spPr>
            <a:xfrm>
              <a:off x="4897444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7A274E18-FF14-CE50-DC97-75601B065091}"/>
                </a:ext>
              </a:extLst>
            </p:cNvPr>
            <p:cNvSpPr/>
            <p:nvPr/>
          </p:nvSpPr>
          <p:spPr>
            <a:xfrm>
              <a:off x="4688915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6E388EEB-9923-4DB7-7A0E-7105E202E28A}"/>
                </a:ext>
              </a:extLst>
            </p:cNvPr>
            <p:cNvSpPr/>
            <p:nvPr/>
          </p:nvSpPr>
          <p:spPr>
            <a:xfrm>
              <a:off x="489483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98B31E0-BF33-AC1D-6CA2-16D2865E8EE1}"/>
                </a:ext>
              </a:extLst>
            </p:cNvPr>
            <p:cNvSpPr/>
            <p:nvPr/>
          </p:nvSpPr>
          <p:spPr>
            <a:xfrm>
              <a:off x="468630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B53224E-8C64-72F4-D5C1-B2830938C748}"/>
                </a:ext>
              </a:extLst>
            </p:cNvPr>
            <p:cNvSpPr/>
            <p:nvPr/>
          </p:nvSpPr>
          <p:spPr>
            <a:xfrm>
              <a:off x="4490295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CE9E05A7-8341-7344-2B32-F909BCCE76BA}"/>
                </a:ext>
              </a:extLst>
            </p:cNvPr>
            <p:cNvSpPr/>
            <p:nvPr/>
          </p:nvSpPr>
          <p:spPr>
            <a:xfrm>
              <a:off x="4894831" y="4613342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F124767E-CE77-A386-B43E-46DFE4D02EA1}"/>
                </a:ext>
              </a:extLst>
            </p:cNvPr>
            <p:cNvSpPr/>
            <p:nvPr/>
          </p:nvSpPr>
          <p:spPr>
            <a:xfrm flipH="1">
              <a:off x="4684592" y="4613342"/>
              <a:ext cx="135769" cy="45764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17B8C2B-D1D2-A496-1EF2-0DAC36A6C053}"/>
                </a:ext>
              </a:extLst>
            </p:cNvPr>
            <p:cNvGrpSpPr/>
            <p:nvPr/>
          </p:nvGrpSpPr>
          <p:grpSpPr>
            <a:xfrm>
              <a:off x="3704909" y="5535535"/>
              <a:ext cx="2073801" cy="611126"/>
              <a:chOff x="3400425" y="2328863"/>
              <a:chExt cx="1793882" cy="52863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320CD71-3A3E-46CE-404E-06FD0C883CF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B6AF8C2-A45B-3EC3-4123-B5FAE2D75C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AAF8E2D-FF04-EE71-5C42-C8FAD7267D85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38D16DD-DD2C-8A9A-1C39-03BD17A88B5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D3F18E3-323F-B61E-D085-B4FAB427848D}"/>
                </a:ext>
              </a:extLst>
            </p:cNvPr>
            <p:cNvSpPr/>
            <p:nvPr/>
          </p:nvSpPr>
          <p:spPr>
            <a:xfrm>
              <a:off x="4897444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8C4E7015-598A-5406-7735-9100999C23A0}"/>
                </a:ext>
              </a:extLst>
            </p:cNvPr>
            <p:cNvSpPr/>
            <p:nvPr/>
          </p:nvSpPr>
          <p:spPr>
            <a:xfrm>
              <a:off x="4688915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14375C5-2C4C-1689-ED41-576C58098FE5}"/>
                </a:ext>
              </a:extLst>
            </p:cNvPr>
            <p:cNvGrpSpPr/>
            <p:nvPr/>
          </p:nvGrpSpPr>
          <p:grpSpPr>
            <a:xfrm>
              <a:off x="3779299" y="8133893"/>
              <a:ext cx="2073801" cy="611126"/>
              <a:chOff x="3400425" y="2328863"/>
              <a:chExt cx="1793882" cy="52863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CC72249-A5EA-60D8-077E-18C796914E15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7EA2628-09A0-772B-F1CD-D043F2921A9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71502FA-718F-360B-FAC0-5542F8AB7B92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22643A5-0EA5-E146-3E72-B060735B4EAB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E43D1B2-B36D-AC9E-E960-F5EAE4BA8ED4}"/>
                </a:ext>
              </a:extLst>
            </p:cNvPr>
            <p:cNvSpPr/>
            <p:nvPr/>
          </p:nvSpPr>
          <p:spPr>
            <a:xfrm>
              <a:off x="497016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93200191-F1BC-9CB8-EE37-96708C3A7218}"/>
                </a:ext>
              </a:extLst>
            </p:cNvPr>
            <p:cNvSpPr/>
            <p:nvPr/>
          </p:nvSpPr>
          <p:spPr>
            <a:xfrm>
              <a:off x="476163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4840A1EF-0088-4EF1-FE37-AD3C91FBCCEE}"/>
                </a:ext>
              </a:extLst>
            </p:cNvPr>
            <p:cNvSpPr/>
            <p:nvPr/>
          </p:nvSpPr>
          <p:spPr>
            <a:xfrm>
              <a:off x="4565629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8DDD3BC-7A17-CA5C-4FFE-60DA4FAAB05B}"/>
                </a:ext>
              </a:extLst>
            </p:cNvPr>
            <p:cNvSpPr/>
            <p:nvPr/>
          </p:nvSpPr>
          <p:spPr>
            <a:xfrm>
              <a:off x="4491778" y="6612182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4652722-00AC-1603-DA30-43427B28637B}"/>
                </a:ext>
              </a:extLst>
            </p:cNvPr>
            <p:cNvSpPr/>
            <p:nvPr/>
          </p:nvSpPr>
          <p:spPr>
            <a:xfrm>
              <a:off x="4491777" y="7061707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5D97882-1549-BA5A-38ED-1F73049DA2E2}"/>
                </a:ext>
              </a:extLst>
            </p:cNvPr>
            <p:cNvSpPr/>
            <p:nvPr/>
          </p:nvSpPr>
          <p:spPr>
            <a:xfrm>
              <a:off x="4491778" y="7511231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utoShape 13">
              <a:extLst>
                <a:ext uri="{FF2B5EF4-FFF2-40B4-BE49-F238E27FC236}">
                  <a16:creationId xmlns:a16="http://schemas.microsoft.com/office/drawing/2014/main" id="{A56AD6F4-A67B-6E46-44EC-E81A9E4DE214}"/>
                </a:ext>
              </a:extLst>
            </p:cNvPr>
            <p:cNvSpPr/>
            <p:nvPr/>
          </p:nvSpPr>
          <p:spPr>
            <a:xfrm flipV="1">
              <a:off x="1269100" y="4857238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/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24F03F21-C011-D51E-F769-4937BC7BCEDD}"/>
                </a:ext>
              </a:extLst>
            </p:cNvPr>
            <p:cNvSpPr txBox="1"/>
            <p:nvPr/>
          </p:nvSpPr>
          <p:spPr>
            <a:xfrm>
              <a:off x="875305" y="4228524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62" name="AutoShape 13">
              <a:extLst>
                <a:ext uri="{FF2B5EF4-FFF2-40B4-BE49-F238E27FC236}">
                  <a16:creationId xmlns:a16="http://schemas.microsoft.com/office/drawing/2014/main" id="{26A6784C-5890-9360-964A-842A9831269B}"/>
                </a:ext>
              </a:extLst>
            </p:cNvPr>
            <p:cNvSpPr/>
            <p:nvPr/>
          </p:nvSpPr>
          <p:spPr>
            <a:xfrm flipV="1">
              <a:off x="5954075" y="2952659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/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13">
              <a:extLst>
                <a:ext uri="{FF2B5EF4-FFF2-40B4-BE49-F238E27FC236}">
                  <a16:creationId xmlns:a16="http://schemas.microsoft.com/office/drawing/2014/main" id="{54701EC3-672C-1BBC-D084-C742AF494383}"/>
                </a:ext>
              </a:extLst>
            </p:cNvPr>
            <p:cNvSpPr txBox="1"/>
            <p:nvPr/>
          </p:nvSpPr>
          <p:spPr>
            <a:xfrm>
              <a:off x="5605449" y="2073646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65" name="AutoShape 13">
              <a:extLst>
                <a:ext uri="{FF2B5EF4-FFF2-40B4-BE49-F238E27FC236}">
                  <a16:creationId xmlns:a16="http://schemas.microsoft.com/office/drawing/2014/main" id="{C48E585C-07F5-D77E-B87E-439EB1D152B5}"/>
                </a:ext>
              </a:extLst>
            </p:cNvPr>
            <p:cNvSpPr/>
            <p:nvPr/>
          </p:nvSpPr>
          <p:spPr>
            <a:xfrm flipV="1">
              <a:off x="5954581" y="3930286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/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AutoShape 13">
              <a:extLst>
                <a:ext uri="{FF2B5EF4-FFF2-40B4-BE49-F238E27FC236}">
                  <a16:creationId xmlns:a16="http://schemas.microsoft.com/office/drawing/2014/main" id="{8199B098-08B8-15F6-EE00-88656C2CEF59}"/>
                </a:ext>
              </a:extLst>
            </p:cNvPr>
            <p:cNvSpPr/>
            <p:nvPr/>
          </p:nvSpPr>
          <p:spPr>
            <a:xfrm flipV="1">
              <a:off x="5942416" y="4853253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/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AutoShape 13">
              <a:extLst>
                <a:ext uri="{FF2B5EF4-FFF2-40B4-BE49-F238E27FC236}">
                  <a16:creationId xmlns:a16="http://schemas.microsoft.com/office/drawing/2014/main" id="{277A0727-8D4E-C9AE-A84C-8EE4080D9020}"/>
                </a:ext>
              </a:extLst>
            </p:cNvPr>
            <p:cNvSpPr/>
            <p:nvPr/>
          </p:nvSpPr>
          <p:spPr>
            <a:xfrm flipV="1">
              <a:off x="5954581" y="5830880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/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AutoShape 13">
              <a:extLst>
                <a:ext uri="{FF2B5EF4-FFF2-40B4-BE49-F238E27FC236}">
                  <a16:creationId xmlns:a16="http://schemas.microsoft.com/office/drawing/2014/main" id="{303F68CA-CD6D-F83C-07FD-EF92FE9C4326}"/>
                </a:ext>
              </a:extLst>
            </p:cNvPr>
            <p:cNvSpPr/>
            <p:nvPr/>
          </p:nvSpPr>
          <p:spPr>
            <a:xfrm flipV="1">
              <a:off x="5984579" y="8373839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/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13">
              <a:extLst>
                <a:ext uri="{FF2B5EF4-FFF2-40B4-BE49-F238E27FC236}">
                  <a16:creationId xmlns:a16="http://schemas.microsoft.com/office/drawing/2014/main" id="{004ED2D9-1381-91CF-4AF1-6FCFBEA13548}"/>
                </a:ext>
              </a:extLst>
            </p:cNvPr>
            <p:cNvSpPr txBox="1"/>
            <p:nvPr/>
          </p:nvSpPr>
          <p:spPr>
            <a:xfrm>
              <a:off x="7996436" y="5611653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SIZE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/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blipFill>
                  <a:blip r:embed="rId11"/>
                  <a:stretch>
                    <a:fillRect l="-16667" r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Right Brace 75">
              <a:extLst>
                <a:ext uri="{FF2B5EF4-FFF2-40B4-BE49-F238E27FC236}">
                  <a16:creationId xmlns:a16="http://schemas.microsoft.com/office/drawing/2014/main" id="{91E6F26E-0127-F7BE-E0FA-8715C75A8839}"/>
                </a:ext>
              </a:extLst>
            </p:cNvPr>
            <p:cNvSpPr/>
            <p:nvPr/>
          </p:nvSpPr>
          <p:spPr>
            <a:xfrm>
              <a:off x="7977690" y="2667407"/>
              <a:ext cx="473204" cy="6417989"/>
            </a:xfrm>
            <a:prstGeom prst="rightBrace">
              <a:avLst>
                <a:gd name="adj1" fmla="val 8333"/>
                <a:gd name="adj2" fmla="val 50247"/>
              </a:avLst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3827A60-88D7-9C1A-C920-55AFF5FCC74F}"/>
                </a:ext>
              </a:extLst>
            </p:cNvPr>
            <p:cNvSpPr txBox="1"/>
            <p:nvPr/>
          </p:nvSpPr>
          <p:spPr>
            <a:xfrm>
              <a:off x="953724" y="5162784"/>
              <a:ext cx="1213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Poisson</a:t>
              </a:r>
            </a:p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Process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8E9D57-2051-9BF0-9FB8-5803C3CB8D37}"/>
                </a:ext>
              </a:extLst>
            </p:cNvPr>
            <p:cNvSpPr txBox="1"/>
            <p:nvPr/>
          </p:nvSpPr>
          <p:spPr>
            <a:xfrm>
              <a:off x="5700685" y="9216644"/>
              <a:ext cx="19912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Exponentially</a:t>
              </a:r>
            </a:p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Distributed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/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blipFill>
                  <a:blip r:embed="rId12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Box 13">
              <a:extLst>
                <a:ext uri="{FF2B5EF4-FFF2-40B4-BE49-F238E27FC236}">
                  <a16:creationId xmlns:a16="http://schemas.microsoft.com/office/drawing/2014/main" id="{2998694F-F276-A952-178D-5F9BC2DA48DD}"/>
                </a:ext>
              </a:extLst>
            </p:cNvPr>
            <p:cNvSpPr txBox="1"/>
            <p:nvPr/>
          </p:nvSpPr>
          <p:spPr>
            <a:xfrm>
              <a:off x="2701053" y="8946034"/>
              <a:ext cx="1608294" cy="45913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QUEUE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89CF4924-4689-9B88-C31C-30B39C501E3F}"/>
              </a:ext>
            </a:extLst>
          </p:cNvPr>
          <p:cNvSpPr txBox="1"/>
          <p:nvPr/>
        </p:nvSpPr>
        <p:spPr>
          <a:xfrm>
            <a:off x="11186800" y="5534680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41">
                <a:extLst>
                  <a:ext uri="{FF2B5EF4-FFF2-40B4-BE49-F238E27FC236}">
                    <a16:creationId xmlns:a16="http://schemas.microsoft.com/office/drawing/2014/main" id="{CEFF8358-D4F7-890C-7C28-82457151B3B3}"/>
                  </a:ext>
                </a:extLst>
              </p:cNvPr>
              <p:cNvSpPr txBox="1"/>
              <p:nvPr/>
            </p:nvSpPr>
            <p:spPr>
              <a:xfrm>
                <a:off x="13784617" y="5480197"/>
                <a:ext cx="3832995" cy="507896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:r>
                  <a:rPr lang="en-US" sz="3200" dirty="0">
                    <a:solidFill>
                      <a:srgbClr val="000000"/>
                    </a:solidFill>
                    <a:latin typeface="Public Sans"/>
                  </a:rPr>
                  <a:t>Fix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Public San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endParaRPr lang="en-US" sz="3200" dirty="0">
                  <a:solidFill>
                    <a:srgbClr val="00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89" name="TextBox 41">
                <a:extLst>
                  <a:ext uri="{FF2B5EF4-FFF2-40B4-BE49-F238E27FC236}">
                    <a16:creationId xmlns:a16="http://schemas.microsoft.com/office/drawing/2014/main" id="{CEFF8358-D4F7-890C-7C28-82457151B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4617" y="5480197"/>
                <a:ext cx="3832995" cy="507896"/>
              </a:xfrm>
              <a:prstGeom prst="rect">
                <a:avLst/>
              </a:prstGeom>
              <a:blipFill>
                <a:blip r:embed="rId13"/>
                <a:stretch>
                  <a:fillRect l="-6271" t="-21951" b="-43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38">
            <a:extLst>
              <a:ext uri="{FF2B5EF4-FFF2-40B4-BE49-F238E27FC236}">
                <a16:creationId xmlns:a16="http://schemas.microsoft.com/office/drawing/2014/main" id="{A2C2E19B-48D9-559B-126E-3410ACCDD95B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latin typeface="Glacial Indifference Bold"/>
              </a:rPr>
              <a:t>JOIN-THE-SHORTEST QUEUE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sp>
        <p:nvSpPr>
          <p:cNvPr id="54" name="Slide Number Placeholder 37">
            <a:extLst>
              <a:ext uri="{FF2B5EF4-FFF2-40B4-BE49-F238E27FC236}">
                <a16:creationId xmlns:a16="http://schemas.microsoft.com/office/drawing/2014/main" id="{791B114D-9232-DDD4-C629-D991391F6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7749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4535A45-D41D-0FF0-8568-849C36D122E6}"/>
              </a:ext>
            </a:extLst>
          </p:cNvPr>
          <p:cNvGrpSpPr/>
          <p:nvPr/>
        </p:nvGrpSpPr>
        <p:grpSpPr>
          <a:xfrm>
            <a:off x="11581414" y="3112805"/>
            <a:ext cx="3597799" cy="551433"/>
            <a:chOff x="12251801" y="3054764"/>
            <a:chExt cx="3597799" cy="5514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41">
                  <a:extLst>
                    <a:ext uri="{FF2B5EF4-FFF2-40B4-BE49-F238E27FC236}">
                      <a16:creationId xmlns:a16="http://schemas.microsoft.com/office/drawing/2014/main" id="{B2BD1528-437D-ECE5-9278-3CE915075E07}"/>
                    </a:ext>
                  </a:extLst>
                </p:cNvPr>
                <p:cNvSpPr txBox="1"/>
                <p:nvPr/>
              </p:nvSpPr>
              <p:spPr>
                <a:xfrm>
                  <a:off x="14455282" y="3054764"/>
                  <a:ext cx="1394318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29" name="TextBox 41">
                  <a:extLst>
                    <a:ext uri="{FF2B5EF4-FFF2-40B4-BE49-F238E27FC236}">
                      <a16:creationId xmlns:a16="http://schemas.microsoft.com/office/drawing/2014/main" id="{B2BD1528-437D-ECE5-9278-3CE915075E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2" y="3054764"/>
                  <a:ext cx="1394318" cy="551433"/>
                </a:xfrm>
                <a:prstGeom prst="rect">
                  <a:avLst/>
                </a:prstGeom>
                <a:blipFill>
                  <a:blip r:embed="rId4"/>
                  <a:stretch>
                    <a:fillRect l="-9910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A78108-49F4-AFD2-DF06-6D3EA6F31160}"/>
                </a:ext>
              </a:extLst>
            </p:cNvPr>
            <p:cNvSpPr txBox="1"/>
            <p:nvPr/>
          </p:nvSpPr>
          <p:spPr>
            <a:xfrm>
              <a:off x="12251801" y="3056151"/>
              <a:ext cx="18261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Stability: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3F7430E-908C-7618-1F24-D618A51BE8FF}"/>
              </a:ext>
            </a:extLst>
          </p:cNvPr>
          <p:cNvGrpSpPr/>
          <p:nvPr/>
        </p:nvGrpSpPr>
        <p:grpSpPr>
          <a:xfrm>
            <a:off x="10143521" y="3901682"/>
            <a:ext cx="6646226" cy="560010"/>
            <a:chOff x="10813908" y="4042967"/>
            <a:chExt cx="6646226" cy="5600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016101-7DE0-1B0C-313A-8A07B4D8D75A}"/>
                </a:ext>
              </a:extLst>
            </p:cNvPr>
            <p:cNvSpPr txBox="1"/>
            <p:nvPr/>
          </p:nvSpPr>
          <p:spPr>
            <a:xfrm>
              <a:off x="10813908" y="4079757"/>
              <a:ext cx="32640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Many Server-HT: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41">
                  <a:extLst>
                    <a:ext uri="{FF2B5EF4-FFF2-40B4-BE49-F238E27FC236}">
                      <a16:creationId xmlns:a16="http://schemas.microsoft.com/office/drawing/2014/main" id="{629FF775-A871-11AD-97BB-30D902F2EE5D}"/>
                    </a:ext>
                  </a:extLst>
                </p:cNvPr>
                <p:cNvSpPr txBox="1"/>
                <p:nvPr/>
              </p:nvSpPr>
              <p:spPr>
                <a:xfrm>
                  <a:off x="14455282" y="4042967"/>
                  <a:ext cx="3004852" cy="551433"/>
                </a:xfrm>
                <a:prstGeom prst="rect">
                  <a:avLst/>
                </a:prstGeom>
              </p:spPr>
              <p:txBody>
                <a:bodyPr wrap="square" lIns="0" tIns="0" rIns="0" bIns="0" rtlCol="0" anchor="t">
                  <a:spAutoFit/>
                </a:bodyPr>
                <a:lstStyle/>
                <a:p>
                  <a:pPr>
                    <a:lnSpc>
                      <a:spcPts val="434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oMath>
                    </m:oMathPara>
                  </a14:m>
                  <a:endParaRPr lang="en-US" sz="3200" dirty="0">
                    <a:solidFill>
                      <a:srgbClr val="000000"/>
                    </a:solidFill>
                    <a:latin typeface="Public Sans"/>
                  </a:endParaRPr>
                </a:p>
              </p:txBody>
            </p:sp>
          </mc:Choice>
          <mc:Fallback xmlns="">
            <p:sp>
              <p:nvSpPr>
                <p:cNvPr id="36" name="TextBox 41">
                  <a:extLst>
                    <a:ext uri="{FF2B5EF4-FFF2-40B4-BE49-F238E27FC236}">
                      <a16:creationId xmlns:a16="http://schemas.microsoft.com/office/drawing/2014/main" id="{629FF775-A871-11AD-97BB-30D902F2EE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2" y="4042967"/>
                  <a:ext cx="3004852" cy="551433"/>
                </a:xfrm>
                <a:prstGeom prst="rect">
                  <a:avLst/>
                </a:prstGeom>
                <a:blipFill>
                  <a:blip r:embed="rId5"/>
                  <a:stretch>
                    <a:fillRect l="-4641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57E6B9-6E02-1C74-825A-404EAA91396B}"/>
              </a:ext>
            </a:extLst>
          </p:cNvPr>
          <p:cNvGrpSpPr/>
          <p:nvPr/>
        </p:nvGrpSpPr>
        <p:grpSpPr>
          <a:xfrm>
            <a:off x="9906000" y="4699136"/>
            <a:ext cx="4992706" cy="561309"/>
            <a:chOff x="10576663" y="5711446"/>
            <a:chExt cx="4992706" cy="5613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E17DEC5-0F43-4F8A-3471-D547F929598D}"/>
                    </a:ext>
                  </a:extLst>
                </p:cNvPr>
                <p:cNvSpPr txBox="1"/>
                <p:nvPr/>
              </p:nvSpPr>
              <p:spPr>
                <a:xfrm>
                  <a:off x="14455281" y="5711446"/>
                  <a:ext cx="1114088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&gt;1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3E17DEC5-0F43-4F8A-3471-D547F9295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5281" y="5711446"/>
                  <a:ext cx="1114088" cy="492443"/>
                </a:xfrm>
                <a:prstGeom prst="rect">
                  <a:avLst/>
                </a:prstGeom>
                <a:blipFill>
                  <a:blip r:embed="rId6"/>
                  <a:stretch>
                    <a:fillRect l="-4494" r="-7865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F81552F-FBAB-8C83-74BB-1A8EE7B29EBE}"/>
                </a:ext>
              </a:extLst>
            </p:cNvPr>
            <p:cNvSpPr txBox="1"/>
            <p:nvPr/>
          </p:nvSpPr>
          <p:spPr>
            <a:xfrm>
              <a:off x="10576663" y="5749535"/>
              <a:ext cx="35012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Super-Slowdown: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4ED4066A-3845-9A14-1D7F-D5C5172BA0EB}"/>
              </a:ext>
            </a:extLst>
          </p:cNvPr>
          <p:cNvSpPr txBox="1"/>
          <p:nvPr/>
        </p:nvSpPr>
        <p:spPr>
          <a:xfrm>
            <a:off x="14239673" y="2081974"/>
            <a:ext cx="2565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Montserrat SemiBold" pitchFamily="2" charset="77"/>
              </a:rPr>
              <a:t>Heavy Traffic (HT) parameter:</a:t>
            </a:r>
          </a:p>
        </p:txBody>
      </p:sp>
      <p:sp>
        <p:nvSpPr>
          <p:cNvPr id="81" name="AutoShape 18">
            <a:extLst>
              <a:ext uri="{FF2B5EF4-FFF2-40B4-BE49-F238E27FC236}">
                <a16:creationId xmlns:a16="http://schemas.microsoft.com/office/drawing/2014/main" id="{DAA699D6-69F6-F94A-8A94-4EB804147C9A}"/>
              </a:ext>
            </a:extLst>
          </p:cNvPr>
          <p:cNvSpPr/>
          <p:nvPr/>
        </p:nvSpPr>
        <p:spPr>
          <a:xfrm flipH="1">
            <a:off x="16168325" y="2619603"/>
            <a:ext cx="0" cy="1197340"/>
          </a:xfrm>
          <a:prstGeom prst="line">
            <a:avLst/>
          </a:prstGeom>
          <a:ln w="38100" cap="flat">
            <a:solidFill>
              <a:srgbClr val="FF914D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A9516E2-61B4-CBAD-7C3D-D6F06D36729A}"/>
              </a:ext>
            </a:extLst>
          </p:cNvPr>
          <p:cNvGrpSpPr/>
          <p:nvPr/>
        </p:nvGrpSpPr>
        <p:grpSpPr>
          <a:xfrm>
            <a:off x="875305" y="2073646"/>
            <a:ext cx="9194004" cy="7850884"/>
            <a:chOff x="875305" y="2073646"/>
            <a:chExt cx="9194004" cy="7850884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7B06C543-0004-5782-2A9E-48696A510878}"/>
                </a:ext>
              </a:extLst>
            </p:cNvPr>
            <p:cNvSpPr/>
            <p:nvPr/>
          </p:nvSpPr>
          <p:spPr>
            <a:xfrm>
              <a:off x="3505200" y="4409181"/>
              <a:ext cx="2362200" cy="904084"/>
            </a:xfrm>
            <a:prstGeom prst="roundRect">
              <a:avLst/>
            </a:prstGeom>
            <a:solidFill>
              <a:srgbClr val="92D05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39C56BC-6B46-0174-6AE2-32FEEE9D56A8}"/>
                </a:ext>
              </a:extLst>
            </p:cNvPr>
            <p:cNvGrpSpPr/>
            <p:nvPr/>
          </p:nvGrpSpPr>
          <p:grpSpPr>
            <a:xfrm>
              <a:off x="3704909" y="2628900"/>
              <a:ext cx="2073801" cy="611126"/>
              <a:chOff x="3400425" y="2328863"/>
              <a:chExt cx="1793882" cy="52863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0B63170D-AD72-BDCE-AC43-2C0E8C5B1FA0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160680C-2121-6E6D-12B9-FAD035D916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AFE1D5B-0FD8-9305-0190-FABCFD08B86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6D49809-6FD6-2EF6-419A-8A7BD7953143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1F04D7-99AA-6F90-801D-5A0F20D08D0F}"/>
                </a:ext>
              </a:extLst>
            </p:cNvPr>
            <p:cNvGrpSpPr/>
            <p:nvPr/>
          </p:nvGrpSpPr>
          <p:grpSpPr>
            <a:xfrm>
              <a:off x="3704909" y="3592939"/>
              <a:ext cx="2073801" cy="611126"/>
              <a:chOff x="3400425" y="2328863"/>
              <a:chExt cx="1793882" cy="528637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DB27C7A-4A7A-62DE-B300-C714EEA01D19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C3B6E00-F440-6307-B349-2B636B0CDCC9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8017240-57C4-1660-4677-EF178178456B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162D81-CD24-4AF8-C979-8F8E0E866C32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AD77702-3232-6F3A-A62B-4E280F496800}"/>
                </a:ext>
              </a:extLst>
            </p:cNvPr>
            <p:cNvGrpSpPr/>
            <p:nvPr/>
          </p:nvGrpSpPr>
          <p:grpSpPr>
            <a:xfrm>
              <a:off x="3704909" y="4537347"/>
              <a:ext cx="2073801" cy="611126"/>
              <a:chOff x="3400425" y="2328863"/>
              <a:chExt cx="1793882" cy="52863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52A9119-638D-4A3A-F2D1-5C0AD420B74A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21F9643-D676-711F-DB29-053D44C33C6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56908D2-07FE-D917-964C-ACD2907D3126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F7A8D6C-42E2-70E1-4F68-4A7DE533DF77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7C5BD3FB-2855-C4B7-514E-14AF3B9030BD}"/>
                </a:ext>
              </a:extLst>
            </p:cNvPr>
            <p:cNvSpPr/>
            <p:nvPr/>
          </p:nvSpPr>
          <p:spPr>
            <a:xfrm>
              <a:off x="4897444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7A274E18-FF14-CE50-DC97-75601B065091}"/>
                </a:ext>
              </a:extLst>
            </p:cNvPr>
            <p:cNvSpPr/>
            <p:nvPr/>
          </p:nvSpPr>
          <p:spPr>
            <a:xfrm>
              <a:off x="4688915" y="270735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6E388EEB-9923-4DB7-7A0E-7105E202E28A}"/>
                </a:ext>
              </a:extLst>
            </p:cNvPr>
            <p:cNvSpPr/>
            <p:nvPr/>
          </p:nvSpPr>
          <p:spPr>
            <a:xfrm>
              <a:off x="489483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98B31E0-BF33-AC1D-6CA2-16D2865E8EE1}"/>
                </a:ext>
              </a:extLst>
            </p:cNvPr>
            <p:cNvSpPr/>
            <p:nvPr/>
          </p:nvSpPr>
          <p:spPr>
            <a:xfrm>
              <a:off x="4686301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B53224E-8C64-72F4-D5C1-B2830938C748}"/>
                </a:ext>
              </a:extLst>
            </p:cNvPr>
            <p:cNvSpPr/>
            <p:nvPr/>
          </p:nvSpPr>
          <p:spPr>
            <a:xfrm>
              <a:off x="4490295" y="3668931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CE9E05A7-8341-7344-2B32-F909BCCE76BA}"/>
                </a:ext>
              </a:extLst>
            </p:cNvPr>
            <p:cNvSpPr/>
            <p:nvPr/>
          </p:nvSpPr>
          <p:spPr>
            <a:xfrm>
              <a:off x="4894831" y="4613342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F124767E-CE77-A386-B43E-46DFE4D02EA1}"/>
                </a:ext>
              </a:extLst>
            </p:cNvPr>
            <p:cNvSpPr/>
            <p:nvPr/>
          </p:nvSpPr>
          <p:spPr>
            <a:xfrm flipH="1">
              <a:off x="4684592" y="4613342"/>
              <a:ext cx="135769" cy="45764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17B8C2B-D1D2-A496-1EF2-0DAC36A6C053}"/>
                </a:ext>
              </a:extLst>
            </p:cNvPr>
            <p:cNvGrpSpPr/>
            <p:nvPr/>
          </p:nvGrpSpPr>
          <p:grpSpPr>
            <a:xfrm>
              <a:off x="3704909" y="5535535"/>
              <a:ext cx="2073801" cy="611126"/>
              <a:chOff x="3400425" y="2328863"/>
              <a:chExt cx="1793882" cy="528637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320CD71-3A3E-46CE-404E-06FD0C883CF4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B6AF8C2-A45B-3EC3-4123-B5FAE2D75C31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AAF8E2D-FF04-EE71-5C42-C8FAD7267D85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38D16DD-DD2C-8A9A-1C39-03BD17A88B51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D3F18E3-323F-B61E-D085-B4FAB427848D}"/>
                </a:ext>
              </a:extLst>
            </p:cNvPr>
            <p:cNvSpPr/>
            <p:nvPr/>
          </p:nvSpPr>
          <p:spPr>
            <a:xfrm>
              <a:off x="4897444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8C4E7015-598A-5406-7735-9100999C23A0}"/>
                </a:ext>
              </a:extLst>
            </p:cNvPr>
            <p:cNvSpPr/>
            <p:nvPr/>
          </p:nvSpPr>
          <p:spPr>
            <a:xfrm>
              <a:off x="4688915" y="5613986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14375C5-2C4C-1689-ED41-576C58098FE5}"/>
                </a:ext>
              </a:extLst>
            </p:cNvPr>
            <p:cNvGrpSpPr/>
            <p:nvPr/>
          </p:nvGrpSpPr>
          <p:grpSpPr>
            <a:xfrm>
              <a:off x="3779299" y="8133893"/>
              <a:ext cx="2073801" cy="611126"/>
              <a:chOff x="3400425" y="2328863"/>
              <a:chExt cx="1793882" cy="528637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CC72249-A5EA-60D8-077E-18C796914E15}"/>
                  </a:ext>
                </a:extLst>
              </p:cNvPr>
              <p:cNvSpPr/>
              <p:nvPr/>
            </p:nvSpPr>
            <p:spPr>
              <a:xfrm>
                <a:off x="4665670" y="2328863"/>
                <a:ext cx="528637" cy="528637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77EA2628-09A0-772B-F1CD-D043F2921A93}"/>
                  </a:ext>
                </a:extLst>
              </p:cNvPr>
              <p:cNvCxnSpPr/>
              <p:nvPr/>
            </p:nvCxnSpPr>
            <p:spPr>
              <a:xfrm>
                <a:off x="3400425" y="2328863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71502FA-718F-360B-FAC0-5542F8AB7B92}"/>
                  </a:ext>
                </a:extLst>
              </p:cNvPr>
              <p:cNvCxnSpPr/>
              <p:nvPr/>
            </p:nvCxnSpPr>
            <p:spPr>
              <a:xfrm>
                <a:off x="3400425" y="2857500"/>
                <a:ext cx="12573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22643A5-0EA5-E146-3E72-B060735B4EAB}"/>
                  </a:ext>
                </a:extLst>
              </p:cNvPr>
              <p:cNvCxnSpPr/>
              <p:nvPr/>
            </p:nvCxnSpPr>
            <p:spPr>
              <a:xfrm>
                <a:off x="4657725" y="2328863"/>
                <a:ext cx="0" cy="52863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E43D1B2-B36D-AC9E-E960-F5EAE4BA8ED4}"/>
                </a:ext>
              </a:extLst>
            </p:cNvPr>
            <p:cNvSpPr/>
            <p:nvPr/>
          </p:nvSpPr>
          <p:spPr>
            <a:xfrm>
              <a:off x="497016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93200191-F1BC-9CB8-EE37-96708C3A7218}"/>
                </a:ext>
              </a:extLst>
            </p:cNvPr>
            <p:cNvSpPr/>
            <p:nvPr/>
          </p:nvSpPr>
          <p:spPr>
            <a:xfrm>
              <a:off x="4761635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4840A1EF-0088-4EF1-FE37-AD3C91FBCCEE}"/>
                </a:ext>
              </a:extLst>
            </p:cNvPr>
            <p:cNvSpPr/>
            <p:nvPr/>
          </p:nvSpPr>
          <p:spPr>
            <a:xfrm>
              <a:off x="4565629" y="8213288"/>
              <a:ext cx="129900" cy="459137"/>
            </a:xfrm>
            <a:prstGeom prst="roundRect">
              <a:avLst/>
            </a:prstGeom>
            <a:solidFill>
              <a:srgbClr val="FDA6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DA649"/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8DDD3BC-7A17-CA5C-4FFE-60DA4FAAB05B}"/>
                </a:ext>
              </a:extLst>
            </p:cNvPr>
            <p:cNvSpPr/>
            <p:nvPr/>
          </p:nvSpPr>
          <p:spPr>
            <a:xfrm>
              <a:off x="4491778" y="6612182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4652722-00AC-1603-DA30-43427B28637B}"/>
                </a:ext>
              </a:extLst>
            </p:cNvPr>
            <p:cNvSpPr/>
            <p:nvPr/>
          </p:nvSpPr>
          <p:spPr>
            <a:xfrm>
              <a:off x="4491777" y="7061707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5D97882-1549-BA5A-38ED-1F73049DA2E2}"/>
                </a:ext>
              </a:extLst>
            </p:cNvPr>
            <p:cNvSpPr/>
            <p:nvPr/>
          </p:nvSpPr>
          <p:spPr>
            <a:xfrm>
              <a:off x="4491778" y="7511231"/>
              <a:ext cx="147701" cy="147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utoShape 13">
              <a:extLst>
                <a:ext uri="{FF2B5EF4-FFF2-40B4-BE49-F238E27FC236}">
                  <a16:creationId xmlns:a16="http://schemas.microsoft.com/office/drawing/2014/main" id="{A56AD6F4-A67B-6E46-44EC-E81A9E4DE214}"/>
                </a:ext>
              </a:extLst>
            </p:cNvPr>
            <p:cNvSpPr/>
            <p:nvPr/>
          </p:nvSpPr>
          <p:spPr>
            <a:xfrm flipV="1">
              <a:off x="1269100" y="4857238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/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DEBEB646-CF6D-B1E1-C4F9-CA6A1E233A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5074" y="5203655"/>
                  <a:ext cx="641651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24F03F21-C011-D51E-F769-4937BC7BCEDD}"/>
                </a:ext>
              </a:extLst>
            </p:cNvPr>
            <p:cNvSpPr txBox="1"/>
            <p:nvPr/>
          </p:nvSpPr>
          <p:spPr>
            <a:xfrm>
              <a:off x="875305" y="4228524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ARRIVALS</a:t>
              </a:r>
            </a:p>
          </p:txBody>
        </p:sp>
        <p:sp>
          <p:nvSpPr>
            <p:cNvPr id="62" name="AutoShape 13">
              <a:extLst>
                <a:ext uri="{FF2B5EF4-FFF2-40B4-BE49-F238E27FC236}">
                  <a16:creationId xmlns:a16="http://schemas.microsoft.com/office/drawing/2014/main" id="{26A6784C-5890-9360-964A-842A9831269B}"/>
                </a:ext>
              </a:extLst>
            </p:cNvPr>
            <p:cNvSpPr/>
            <p:nvPr/>
          </p:nvSpPr>
          <p:spPr>
            <a:xfrm flipV="1">
              <a:off x="5954075" y="2952659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/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D3828D3-6189-EF73-02B4-D8BA896A2D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8690" y="2817837"/>
                  <a:ext cx="473206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13">
              <a:extLst>
                <a:ext uri="{FF2B5EF4-FFF2-40B4-BE49-F238E27FC236}">
                  <a16:creationId xmlns:a16="http://schemas.microsoft.com/office/drawing/2014/main" id="{54701EC3-672C-1BBC-D084-C742AF494383}"/>
                </a:ext>
              </a:extLst>
            </p:cNvPr>
            <p:cNvSpPr txBox="1"/>
            <p:nvPr/>
          </p:nvSpPr>
          <p:spPr>
            <a:xfrm>
              <a:off x="5605449" y="2073646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SERVICE</a:t>
              </a:r>
            </a:p>
          </p:txBody>
        </p:sp>
        <p:sp>
          <p:nvSpPr>
            <p:cNvPr id="65" name="AutoShape 13">
              <a:extLst>
                <a:ext uri="{FF2B5EF4-FFF2-40B4-BE49-F238E27FC236}">
                  <a16:creationId xmlns:a16="http://schemas.microsoft.com/office/drawing/2014/main" id="{C48E585C-07F5-D77E-B87E-439EB1D152B5}"/>
                </a:ext>
              </a:extLst>
            </p:cNvPr>
            <p:cNvSpPr/>
            <p:nvPr/>
          </p:nvSpPr>
          <p:spPr>
            <a:xfrm flipV="1">
              <a:off x="5954581" y="3930286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/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A85F28B-5375-E288-60A5-AA8F36BA00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3795464"/>
                  <a:ext cx="473206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7" name="AutoShape 13">
              <a:extLst>
                <a:ext uri="{FF2B5EF4-FFF2-40B4-BE49-F238E27FC236}">
                  <a16:creationId xmlns:a16="http://schemas.microsoft.com/office/drawing/2014/main" id="{8199B098-08B8-15F6-EE00-88656C2CEF59}"/>
                </a:ext>
              </a:extLst>
            </p:cNvPr>
            <p:cNvSpPr/>
            <p:nvPr/>
          </p:nvSpPr>
          <p:spPr>
            <a:xfrm flipV="1">
              <a:off x="5942416" y="4853253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/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AE3D3E-B67D-E29A-E238-497AF2090B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031" y="4718431"/>
                  <a:ext cx="473206" cy="52322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AutoShape 13">
              <a:extLst>
                <a:ext uri="{FF2B5EF4-FFF2-40B4-BE49-F238E27FC236}">
                  <a16:creationId xmlns:a16="http://schemas.microsoft.com/office/drawing/2014/main" id="{277A0727-8D4E-C9AE-A84C-8EE4080D9020}"/>
                </a:ext>
              </a:extLst>
            </p:cNvPr>
            <p:cNvSpPr/>
            <p:nvPr/>
          </p:nvSpPr>
          <p:spPr>
            <a:xfrm flipV="1">
              <a:off x="5954581" y="5830880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/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F2E1C7F-D5C8-D993-33FD-5CCD3048C2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69196" y="5696058"/>
                  <a:ext cx="473206" cy="52322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AutoShape 13">
              <a:extLst>
                <a:ext uri="{FF2B5EF4-FFF2-40B4-BE49-F238E27FC236}">
                  <a16:creationId xmlns:a16="http://schemas.microsoft.com/office/drawing/2014/main" id="{303F68CA-CD6D-F83C-07FD-EF92FE9C4326}"/>
                </a:ext>
              </a:extLst>
            </p:cNvPr>
            <p:cNvSpPr/>
            <p:nvPr/>
          </p:nvSpPr>
          <p:spPr>
            <a:xfrm flipV="1">
              <a:off x="5984579" y="8373839"/>
              <a:ext cx="1314615" cy="3985"/>
            </a:xfrm>
            <a:prstGeom prst="line">
              <a:avLst/>
            </a:prstGeom>
            <a:ln w="38100" cap="flat">
              <a:solidFill>
                <a:schemeClr val="tx2">
                  <a:lumMod val="50000"/>
                </a:schemeClr>
              </a:solidFill>
              <a:prstDash val="solid"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/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4BC5393-C514-878F-F0C6-35EBB6EE64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194" y="8239017"/>
                  <a:ext cx="473206" cy="52322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13">
              <a:extLst>
                <a:ext uri="{FF2B5EF4-FFF2-40B4-BE49-F238E27FC236}">
                  <a16:creationId xmlns:a16="http://schemas.microsoft.com/office/drawing/2014/main" id="{004ED2D9-1381-91CF-4AF1-6FCFBEA13548}"/>
                </a:ext>
              </a:extLst>
            </p:cNvPr>
            <p:cNvSpPr txBox="1"/>
            <p:nvPr/>
          </p:nvSpPr>
          <p:spPr>
            <a:xfrm>
              <a:off x="7996436" y="5611653"/>
              <a:ext cx="2072873" cy="457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SIZE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/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922777E1-4C11-6F95-248C-E1B8936A9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5000" y="5627522"/>
                  <a:ext cx="294696" cy="430887"/>
                </a:xfrm>
                <a:prstGeom prst="rect">
                  <a:avLst/>
                </a:prstGeom>
                <a:blipFill>
                  <a:blip r:embed="rId12"/>
                  <a:stretch>
                    <a:fillRect l="-16667" r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Right Brace 75">
              <a:extLst>
                <a:ext uri="{FF2B5EF4-FFF2-40B4-BE49-F238E27FC236}">
                  <a16:creationId xmlns:a16="http://schemas.microsoft.com/office/drawing/2014/main" id="{91E6F26E-0127-F7BE-E0FA-8715C75A8839}"/>
                </a:ext>
              </a:extLst>
            </p:cNvPr>
            <p:cNvSpPr/>
            <p:nvPr/>
          </p:nvSpPr>
          <p:spPr>
            <a:xfrm>
              <a:off x="7977690" y="2667407"/>
              <a:ext cx="473204" cy="6417989"/>
            </a:xfrm>
            <a:prstGeom prst="rightBrace">
              <a:avLst>
                <a:gd name="adj1" fmla="val 8333"/>
                <a:gd name="adj2" fmla="val 50247"/>
              </a:avLst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3827A60-88D7-9C1A-C920-55AFF5FCC74F}"/>
                </a:ext>
              </a:extLst>
            </p:cNvPr>
            <p:cNvSpPr txBox="1"/>
            <p:nvPr/>
          </p:nvSpPr>
          <p:spPr>
            <a:xfrm>
              <a:off x="953724" y="5162784"/>
              <a:ext cx="1213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Poisson</a:t>
              </a:r>
            </a:p>
            <a:p>
              <a:pPr algn="ctr"/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Process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8E9D57-2051-9BF0-9FB8-5803C3CB8D37}"/>
                </a:ext>
              </a:extLst>
            </p:cNvPr>
            <p:cNvSpPr txBox="1"/>
            <p:nvPr/>
          </p:nvSpPr>
          <p:spPr>
            <a:xfrm>
              <a:off x="5700685" y="9216644"/>
              <a:ext cx="19912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Exponentially</a:t>
              </a:r>
            </a:p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SemiBold" pitchFamily="2" charset="77"/>
                </a:rPr>
                <a:t>Distributed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/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19164BA-EAB3-B5AD-3F13-E360DA9E20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2320" y="8817614"/>
                  <a:ext cx="1148517" cy="523220"/>
                </a:xfrm>
                <a:prstGeom prst="rect">
                  <a:avLst/>
                </a:prstGeom>
                <a:blipFill>
                  <a:blip r:embed="rId13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Box 13">
              <a:extLst>
                <a:ext uri="{FF2B5EF4-FFF2-40B4-BE49-F238E27FC236}">
                  <a16:creationId xmlns:a16="http://schemas.microsoft.com/office/drawing/2014/main" id="{2998694F-F276-A952-178D-5F9BC2DA48DD}"/>
                </a:ext>
              </a:extLst>
            </p:cNvPr>
            <p:cNvSpPr txBox="1"/>
            <p:nvPr/>
          </p:nvSpPr>
          <p:spPr>
            <a:xfrm>
              <a:off x="2701053" y="8946034"/>
              <a:ext cx="1608294" cy="45913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r>
                <a:rPr lang="en-US" sz="2600" b="1" dirty="0">
                  <a:solidFill>
                    <a:srgbClr val="FF914D"/>
                  </a:solidFill>
                  <a:latin typeface="Montserrat" pitchFamily="2" charset="77"/>
                </a:rPr>
                <a:t>QUEUE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89CF4924-4689-9B88-C31C-30B39C501E3F}"/>
              </a:ext>
            </a:extLst>
          </p:cNvPr>
          <p:cNvSpPr txBox="1"/>
          <p:nvPr/>
        </p:nvSpPr>
        <p:spPr>
          <a:xfrm>
            <a:off x="11186800" y="5534680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tserrat" pitchFamily="2" charset="77"/>
              </a:rPr>
              <a:t>Classic-HT: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41">
                <a:extLst>
                  <a:ext uri="{FF2B5EF4-FFF2-40B4-BE49-F238E27FC236}">
                    <a16:creationId xmlns:a16="http://schemas.microsoft.com/office/drawing/2014/main" id="{CEFF8358-D4F7-890C-7C28-82457151B3B3}"/>
                  </a:ext>
                </a:extLst>
              </p:cNvPr>
              <p:cNvSpPr txBox="1"/>
              <p:nvPr/>
            </p:nvSpPr>
            <p:spPr>
              <a:xfrm>
                <a:off x="13716000" y="5480197"/>
                <a:ext cx="1394596" cy="551433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434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  <a:latin typeface="Public Sans"/>
                </a:endParaRPr>
              </a:p>
            </p:txBody>
          </p:sp>
        </mc:Choice>
        <mc:Fallback xmlns="">
          <p:sp>
            <p:nvSpPr>
              <p:cNvPr id="89" name="TextBox 41">
                <a:extLst>
                  <a:ext uri="{FF2B5EF4-FFF2-40B4-BE49-F238E27FC236}">
                    <a16:creationId xmlns:a16="http://schemas.microsoft.com/office/drawing/2014/main" id="{CEFF8358-D4F7-890C-7C28-82457151B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0" y="5480197"/>
                <a:ext cx="1394596" cy="55143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38">
            <a:extLst>
              <a:ext uri="{FF2B5EF4-FFF2-40B4-BE49-F238E27FC236}">
                <a16:creationId xmlns:a16="http://schemas.microsoft.com/office/drawing/2014/main" id="{594FE969-21C2-DAB2-4CBC-1BEB6D9FEE67}"/>
              </a:ext>
            </a:extLst>
          </p:cNvPr>
          <p:cNvSpPr txBox="1"/>
          <p:nvPr/>
        </p:nvSpPr>
        <p:spPr>
          <a:xfrm>
            <a:off x="1006873" y="759050"/>
            <a:ext cx="1728112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377">
              <a:lnSpc>
                <a:spcPts val="7000"/>
              </a:lnSpc>
              <a:spcBef>
                <a:spcPct val="0"/>
              </a:spcBef>
              <a:defRPr/>
            </a:pPr>
            <a:r>
              <a:rPr lang="en-US" sz="5000" spc="500" dirty="0">
                <a:latin typeface="Glacial Indifference Bold"/>
              </a:rPr>
              <a:t>JOIN-THE-SHORTEST QUEUE</a:t>
            </a:r>
            <a:endParaRPr lang="en-US" sz="5000" spc="500" dirty="0">
              <a:solidFill>
                <a:srgbClr val="C00000"/>
              </a:solidFill>
              <a:latin typeface="Glacial Indifference Bold"/>
            </a:endParaRPr>
          </a:p>
        </p:txBody>
      </p:sp>
      <p:sp>
        <p:nvSpPr>
          <p:cNvPr id="2" name="Slide Number Placeholder 37">
            <a:extLst>
              <a:ext uri="{FF2B5EF4-FFF2-40B4-BE49-F238E27FC236}">
                <a16:creationId xmlns:a16="http://schemas.microsoft.com/office/drawing/2014/main" id="{60A4CFAE-91A0-F6A8-89BF-77F5D468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63102"/>
            <a:ext cx="2133600" cy="365125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9855FC7-5127-1E6A-3D89-349C62DE764D}"/>
              </a:ext>
            </a:extLst>
          </p:cNvPr>
          <p:cNvGrpSpPr/>
          <p:nvPr/>
        </p:nvGrpSpPr>
        <p:grpSpPr>
          <a:xfrm>
            <a:off x="11754977" y="6296680"/>
            <a:ext cx="4174986" cy="523220"/>
            <a:chOff x="11754977" y="6296680"/>
            <a:chExt cx="4174986" cy="52322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E7220BA-65D6-40BF-A3CD-DD6157B9C4E4}"/>
                </a:ext>
              </a:extLst>
            </p:cNvPr>
            <p:cNvSpPr txBox="1"/>
            <p:nvPr/>
          </p:nvSpPr>
          <p:spPr>
            <a:xfrm>
              <a:off x="11754977" y="6296680"/>
              <a:ext cx="16562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Scaling: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AB02C75-BB17-8B5F-21CD-9A7CD4788114}"/>
                    </a:ext>
                  </a:extLst>
                </p:cNvPr>
                <p:cNvSpPr txBox="1"/>
                <p:nvPr/>
              </p:nvSpPr>
              <p:spPr>
                <a:xfrm>
                  <a:off x="13856254" y="6296680"/>
                  <a:ext cx="2073709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3200" b="1" i="1" smtClean="0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en-US" sz="3200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</m:oMath>
                  </a14:m>
                  <a:r>
                    <a:rPr lang="en-US" sz="3200" b="1" dirty="0"/>
                    <a:t> </a:t>
                  </a:r>
                </a:p>
              </p:txBody>
            </p:sp>
          </mc:Choice>
          <mc:Fallback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AB02C75-BB17-8B5F-21CD-9A7CD47881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56254" y="6296680"/>
                  <a:ext cx="2073709" cy="492443"/>
                </a:xfrm>
                <a:prstGeom prst="rect">
                  <a:avLst/>
                </a:prstGeom>
                <a:blipFill>
                  <a:blip r:embed="rId15"/>
                  <a:stretch>
                    <a:fillRect l="-4878" t="-7500" b="-3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99BB34C-1011-0589-13E8-B06E5CABA33F}"/>
              </a:ext>
            </a:extLst>
          </p:cNvPr>
          <p:cNvGrpSpPr/>
          <p:nvPr/>
        </p:nvGrpSpPr>
        <p:grpSpPr>
          <a:xfrm>
            <a:off x="10637405" y="7729836"/>
            <a:ext cx="5530920" cy="1211536"/>
            <a:chOff x="10637405" y="7729836"/>
            <a:chExt cx="5530920" cy="121153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FB0508-2CAE-E94C-C32A-D30C970A15B9}"/>
                </a:ext>
              </a:extLst>
            </p:cNvPr>
            <p:cNvSpPr txBox="1"/>
            <p:nvPr/>
          </p:nvSpPr>
          <p:spPr>
            <a:xfrm>
              <a:off x="10666108" y="7847589"/>
              <a:ext cx="5482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Montserrat" pitchFamily="2" charset="77"/>
                </a:rPr>
                <a:t>Challenge: </a:t>
              </a:r>
              <a:r>
                <a:rPr lang="en-US" sz="2800" dirty="0">
                  <a:solidFill>
                    <a:srgbClr val="000000"/>
                  </a:solidFill>
                  <a:latin typeface="Public Sans"/>
                </a:rPr>
                <a:t>Multi-dimensional state descriptor</a:t>
              </a:r>
              <a:endParaRPr lang="en-US" sz="3200" dirty="0">
                <a:solidFill>
                  <a:srgbClr val="000000"/>
                </a:solidFill>
                <a:latin typeface="Public Sans"/>
              </a:endParaRPr>
            </a:p>
          </p:txBody>
        </p: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25219AB7-6B93-AA39-1A0C-BA2C30C42B6C}"/>
                </a:ext>
              </a:extLst>
            </p:cNvPr>
            <p:cNvSpPr/>
            <p:nvPr/>
          </p:nvSpPr>
          <p:spPr>
            <a:xfrm>
              <a:off x="10637405" y="7729836"/>
              <a:ext cx="5530920" cy="1211536"/>
            </a:xfrm>
            <a:prstGeom prst="round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930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16396" y="94297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200"/>
              </a:lnSpc>
              <a:spcBef>
                <a:spcPct val="0"/>
              </a:spcBef>
            </a:pPr>
            <a:r>
              <a:rPr lang="en-US" sz="3714" spc="742" dirty="0">
                <a:solidFill>
                  <a:srgbClr val="2B2C30"/>
                </a:solidFill>
                <a:latin typeface="Public Sans Bold"/>
              </a:rPr>
              <a:t>RELATED WORK</a:t>
            </a:r>
          </a:p>
        </p:txBody>
      </p:sp>
      <p:sp>
        <p:nvSpPr>
          <p:cNvPr id="3" name="AutoShape 3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" name="TextBox 37">
            <a:extLst>
              <a:ext uri="{FF2B5EF4-FFF2-40B4-BE49-F238E27FC236}">
                <a16:creationId xmlns:a16="http://schemas.microsoft.com/office/drawing/2014/main" id="{9C58EC3B-103B-5F8C-2DB6-34AB5B87B86D}"/>
              </a:ext>
            </a:extLst>
          </p:cNvPr>
          <p:cNvSpPr txBox="1"/>
          <p:nvPr/>
        </p:nvSpPr>
        <p:spPr>
          <a:xfrm>
            <a:off x="1828800" y="4235860"/>
            <a:ext cx="14859000" cy="13849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3200" b="1" dirty="0">
                <a:latin typeface="Montserrat SemiBold" pitchFamily="2" charset="77"/>
              </a:rPr>
              <a:t>Rate of convergence to Heavy traffic</a:t>
            </a:r>
          </a:p>
          <a:p>
            <a:pPr marL="457200" indent="-457200">
              <a:lnSpc>
                <a:spcPts val="364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[Braverman 2023], [Hurtado-Lange, </a:t>
            </a:r>
            <a:r>
              <a:rPr lang="en-US" sz="3200" dirty="0" err="1"/>
              <a:t>Maguluri</a:t>
            </a:r>
            <a:r>
              <a:rPr lang="en-US" sz="3200" dirty="0"/>
              <a:t> 2022], [Hurtado-Lange, Varma, </a:t>
            </a:r>
            <a:r>
              <a:rPr lang="en-US" sz="3200" dirty="0" err="1"/>
              <a:t>Maguluri</a:t>
            </a:r>
            <a:r>
              <a:rPr lang="en-US" sz="3200" dirty="0"/>
              <a:t>, 21], [Mukherjee 2022]</a:t>
            </a:r>
          </a:p>
        </p:txBody>
      </p:sp>
      <p:sp>
        <p:nvSpPr>
          <p:cNvPr id="6" name="TextBox 37">
            <a:extLst>
              <a:ext uri="{FF2B5EF4-FFF2-40B4-BE49-F238E27FC236}">
                <a16:creationId xmlns:a16="http://schemas.microsoft.com/office/drawing/2014/main" id="{AB0B6370-7069-5990-4630-901F7D26EF5E}"/>
              </a:ext>
            </a:extLst>
          </p:cNvPr>
          <p:cNvSpPr txBox="1"/>
          <p:nvPr/>
        </p:nvSpPr>
        <p:spPr>
          <a:xfrm>
            <a:off x="1828800" y="7581900"/>
            <a:ext cx="148590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3200" b="1" dirty="0">
                <a:latin typeface="Montserrat SemiBold" pitchFamily="2" charset="77"/>
              </a:rPr>
              <a:t>Decay rate of tail probability (Large Deviation Principle)</a:t>
            </a:r>
          </a:p>
          <a:p>
            <a:pPr marL="457200" indent="-457200">
              <a:lnSpc>
                <a:spcPts val="364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[Glynn, Whitt 1994], [</a:t>
            </a:r>
            <a:r>
              <a:rPr lang="en-US" sz="3200" dirty="0" err="1"/>
              <a:t>Puhalskii</a:t>
            </a:r>
            <a:r>
              <a:rPr lang="en-US" sz="3200" dirty="0"/>
              <a:t>, </a:t>
            </a:r>
            <a:r>
              <a:rPr lang="en-US" sz="3200" dirty="0" err="1"/>
              <a:t>Vladimirov</a:t>
            </a:r>
            <a:r>
              <a:rPr lang="en-US" sz="3200" dirty="0"/>
              <a:t> 2007], [Foley, McDonald 2001], [Ridder, Schwartz, 2005], [Venkataraman, Lin 2013], [Banerjee, Kanoria, Qian, 2018], [</a:t>
            </a:r>
            <a:r>
              <a:rPr lang="en-US" sz="3200" dirty="0" err="1"/>
              <a:t>Mandjes</a:t>
            </a:r>
            <a:r>
              <a:rPr lang="en-US" sz="3200" dirty="0"/>
              <a:t> 2007]</a:t>
            </a:r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6C409D75-6762-E0E1-7BBF-B6DA0E46D34E}"/>
              </a:ext>
            </a:extLst>
          </p:cNvPr>
          <p:cNvSpPr txBox="1"/>
          <p:nvPr/>
        </p:nvSpPr>
        <p:spPr>
          <a:xfrm>
            <a:off x="1828800" y="2171700"/>
            <a:ext cx="146304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latin typeface="Montserrat SemiBold" pitchFamily="2" charset="77"/>
              </a:rPr>
              <a:t>Load Balancing systems</a:t>
            </a:r>
          </a:p>
          <a:p>
            <a:pPr marL="457200" indent="-457200">
              <a:lnSpc>
                <a:spcPts val="364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[</a:t>
            </a:r>
            <a:r>
              <a:rPr lang="en-US" sz="3200" dirty="0" err="1"/>
              <a:t>Bramson</a:t>
            </a:r>
            <a:r>
              <a:rPr lang="en-US" sz="3200" dirty="0"/>
              <a:t> 2011], [</a:t>
            </a:r>
            <a:r>
              <a:rPr lang="en-US" sz="3200" dirty="0" err="1"/>
              <a:t>Stolyar</a:t>
            </a:r>
            <a:r>
              <a:rPr lang="en-US" sz="3200" dirty="0"/>
              <a:t> 2004], [</a:t>
            </a:r>
            <a:r>
              <a:rPr lang="en-US" sz="3200" dirty="0" err="1"/>
              <a:t>E</a:t>
            </a:r>
            <a:r>
              <a:rPr lang="en-US" sz="3200" dirty="0" err="1">
                <a:latin typeface="Arial" panose="020B0604020202020204" pitchFamily="34" charset="0"/>
              </a:rPr>
              <a:t>schenfeldt</a:t>
            </a:r>
            <a:r>
              <a:rPr lang="en-US" sz="3200" dirty="0">
                <a:latin typeface="Arial" panose="020B0604020202020204" pitchFamily="34" charset="0"/>
              </a:rPr>
              <a:t> and </a:t>
            </a:r>
            <a:r>
              <a:rPr lang="en-US" sz="3200" dirty="0" err="1">
                <a:latin typeface="Arial" panose="020B0604020202020204" pitchFamily="34" charset="0"/>
              </a:rPr>
              <a:t>Gamarnik</a:t>
            </a:r>
            <a:r>
              <a:rPr lang="en-US" sz="3200" dirty="0">
                <a:latin typeface="Arial" panose="020B0604020202020204" pitchFamily="34" charset="0"/>
              </a:rPr>
              <a:t>. 2018</a:t>
            </a:r>
            <a:r>
              <a:rPr lang="en-US" sz="3200" dirty="0"/>
              <a:t>], [Mukherjee, Borst, </a:t>
            </a:r>
            <a:r>
              <a:rPr lang="en-US" sz="3200" dirty="0" err="1"/>
              <a:t>Leeuwaarden</a:t>
            </a:r>
            <a:r>
              <a:rPr lang="en-US" sz="3200" dirty="0"/>
              <a:t> and Whiting 2018], [Banerjee and Mukherjee 2019], [</a:t>
            </a:r>
            <a:r>
              <a:rPr lang="en-US" sz="3200" dirty="0" err="1"/>
              <a:t>Eryilmaz</a:t>
            </a:r>
            <a:r>
              <a:rPr lang="en-US" sz="3200" dirty="0"/>
              <a:t> and Srikant 2012], [Hurtado-Lange and </a:t>
            </a:r>
            <a:r>
              <a:rPr lang="en-US" sz="3200" dirty="0" err="1"/>
              <a:t>Maguluri</a:t>
            </a:r>
            <a:r>
              <a:rPr lang="en-US" sz="3200" dirty="0"/>
              <a:t> 2020], [Braverman 2020]</a:t>
            </a:r>
            <a:endParaRPr lang="en-US" sz="3200" b="1" dirty="0">
              <a:latin typeface="Montserrat SemiBold" pitchFamily="2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62A691-DFDF-32A5-76E2-76C55A4F7865}"/>
                  </a:ext>
                </a:extLst>
              </p:cNvPr>
              <p:cNvSpPr txBox="1"/>
              <p:nvPr/>
            </p:nvSpPr>
            <p:spPr>
              <a:xfrm>
                <a:off x="2301949" y="5829300"/>
                <a:ext cx="644663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)]=</m:t>
                    </m:r>
                  </m:oMath>
                </a14:m>
                <a:r>
                  <a:rPr lang="en-US" sz="3600" dirty="0"/>
                  <a:t> Limiting Value +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3600" dirty="0"/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62A691-DFDF-32A5-76E2-76C55A4F7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949" y="5829300"/>
                <a:ext cx="6446637" cy="553998"/>
              </a:xfrm>
              <a:prstGeom prst="rect">
                <a:avLst/>
              </a:prstGeom>
              <a:blipFill>
                <a:blip r:embed="rId2"/>
                <a:stretch>
                  <a:fillRect l="-2559" t="-24444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B68D64-C208-3498-66A2-83E45E24DE8C}"/>
                  </a:ext>
                </a:extLst>
              </p:cNvPr>
              <p:cNvSpPr txBox="1"/>
              <p:nvPr/>
            </p:nvSpPr>
            <p:spPr>
              <a:xfrm>
                <a:off x="2301948" y="6499599"/>
                <a:ext cx="670811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3600" dirty="0"/>
                  <a:t> Limiting Value +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3600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B68D64-C208-3498-66A2-83E45E24D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948" y="6499599"/>
                <a:ext cx="6708118" cy="553998"/>
              </a:xfrm>
              <a:prstGeom prst="rect">
                <a:avLst/>
              </a:prstGeom>
              <a:blipFill>
                <a:blip r:embed="rId3"/>
                <a:stretch>
                  <a:fillRect l="-2457" t="-24444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18">
            <a:extLst>
              <a:ext uri="{FF2B5EF4-FFF2-40B4-BE49-F238E27FC236}">
                <a16:creationId xmlns:a16="http://schemas.microsoft.com/office/drawing/2014/main" id="{CCB6CAC6-0907-76C7-9ECE-59B8E3845BF2}"/>
              </a:ext>
            </a:extLst>
          </p:cNvPr>
          <p:cNvSpPr/>
          <p:nvPr/>
        </p:nvSpPr>
        <p:spPr>
          <a:xfrm flipV="1">
            <a:off x="9018926" y="6751085"/>
            <a:ext cx="2156374" cy="13557"/>
          </a:xfrm>
          <a:prstGeom prst="line">
            <a:avLst/>
          </a:prstGeom>
          <a:ln w="38100" cap="flat">
            <a:solidFill>
              <a:srgbClr val="FF0000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0DE38793-0996-83E2-1A93-5508A8E2EF0F}"/>
              </a:ext>
            </a:extLst>
          </p:cNvPr>
          <p:cNvSpPr txBox="1"/>
          <p:nvPr/>
        </p:nvSpPr>
        <p:spPr>
          <a:xfrm>
            <a:off x="11658600" y="6520785"/>
            <a:ext cx="3250504" cy="434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b="1" dirty="0">
                <a:solidFill>
                  <a:srgbClr val="FF0000"/>
                </a:solidFill>
                <a:latin typeface="Montserrat SemiBold" pitchFamily="2" charset="77"/>
              </a:rPr>
              <a:t>Not Good!!</a:t>
            </a:r>
          </a:p>
        </p:txBody>
      </p:sp>
    </p:spTree>
    <p:extLst>
      <p:ext uri="{BB962C8B-B14F-4D97-AF65-F5344CB8AC3E}">
        <p14:creationId xmlns:p14="http://schemas.microsoft.com/office/powerpoint/2010/main" val="373020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4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ultiple Intelligences Theory Lesson by Slidesgo">
  <a:themeElements>
    <a:clrScheme name="Simple Light">
      <a:dk1>
        <a:srgbClr val="F8F3EC"/>
      </a:dk1>
      <a:lt1>
        <a:srgbClr val="374990"/>
      </a:lt1>
      <a:dk2>
        <a:srgbClr val="96C6F6"/>
      </a:dk2>
      <a:lt2>
        <a:srgbClr val="FFFFFF"/>
      </a:lt2>
      <a:accent1>
        <a:srgbClr val="FBC775"/>
      </a:accent1>
      <a:accent2>
        <a:srgbClr val="ED7B61"/>
      </a:accent2>
      <a:accent3>
        <a:srgbClr val="F994B4"/>
      </a:accent3>
      <a:accent4>
        <a:srgbClr val="BBA2ED"/>
      </a:accent4>
      <a:accent5>
        <a:srgbClr val="94E0D1"/>
      </a:accent5>
      <a:accent6>
        <a:srgbClr val="2C2C2C"/>
      </a:accent6>
      <a:hlink>
        <a:srgbClr val="37499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811804F-6925-B64D-8987-CA7766804AC1}">
  <we:reference id="4b785c87-866c-4bad-85d8-5d1ae467ac9a" version="3.12.0.0" store="EXCatalog" storeType="EXCatalog"/>
  <we:alternateReferences>
    <we:reference id="WA104381909" version="3.12.0.0" store="en-US" storeType="OMEX"/>
  </we:alternateReferences>
  <we:properties>
    <we:property name="EQUATION_HISTORY" value="&quot;[{\&quot;mathml\&quot;:\&quot;&lt;math style=\\\&quot;font-family:stix;font-size:16px;\\\&quot; xmlns=\\\&quot;http://www.w3.org/1998/Math/MathML\\\&quot;&gt;&lt;mstyle mathsize=\\\&quot;16px\\\&quot;&gt;&lt;mo&gt;\\\\&lt;/mo&gt;&lt;mi&gt;l&lt;/mi&gt;&lt;mi&gt;a&lt;/mi&gt;&lt;mi&gt;m&lt;/mi&gt;&lt;mi&gt;b&lt;/mi&gt;&lt;mi&gt;d&lt;/mi&gt;&lt;mi&gt;a&lt;/mi&gt;&lt;mo&gt;&amp;#xA0;&lt;/mo&gt;&lt;/mstyle&gt;&lt;/math&gt;\&quot;,\&quot;base64Image\&quot;:\&quot;iVBORw0KGgoAAAANSUhEUgAAAWoAAABGCAYAAADlwd4aAAAACXBIWXMAAA7EAAAOxAGVKw4bAAAABGJhU0UAAABFxpIngQAAEv1JREFUeNrtXQ9k1t0XPx6ZTCKZmczIZOaVkSQzE5MkM5FMXsnI5JUk8pokiSSvScZrkpkZk8kkLzOTSSKTSTKSJMmYzMzM6Pdc3ee323ff7zn3fu+5z/N9nuccrpfeZ/f7/Z57zrnnfu75A1D5lAMhIV55qhM2OJPwzJOe58fPmLFchkauJj+O58fl/BjLjy/5sSTGWiilQf4jP3ry41Z+jOfHh/zYzI/vwh6Ub235cSY/7ufHZH6saptyXNiTni4kGOosM1YJQ4tWoutaiRa1EkW/4Y0ssRCysbdpOerPj2FtWL4kyFJhTFQ532rz45jmW5/Bt0WCb3tF5NLTHoS5wxl5x8uGMHwmhCE67skSC8XQpIMMRUd/lfLsoqPumWNBRM6fpjMOf/z0GKdkeYVi6HZ+vNcyvuYoU61VyjOlS/OaZ+uOPHsoIsezUyYxuCsD79ehh3qX7vwYgF94ISUcG/mxQ5ZXyIJy+jj/kZCpJWHV/6nGMN6ULvYIu/yprgzgjzh6QgjHjCytkCP1EzI1LizaRgcJninbskvYxEMzUH7RH92EgNyQZRVypHOETF0UFm2jnQTPXguLiuNJdJWpUnXIsgo50i1CplqERduoFuRCX+APhMYR4VgDiZ8WcicMTvsq7ImlYyAX+kWlWUi+QMmi0fuGCMekLKdQCvqByNSIsCeWLgGOT8uFfhHhj2MZe9cWYhe/IsspxCxTZ4VFsTSB8GxO2MNP9QjD/83Yu/5FKNVBWU4hRkdFeYZ7hEWxtILw7bawp7jwR9bqGzxFhGNZllEoBWH4tJQiiKfDhMMk9T0C0aUygD8UXo5lRkmsq1AamcIyFO8Ii2JpAPCEM7nQD0QNZQB/dBK7eJ8so5AjdRAydUxY5HQCV2Na2BOWXmQc/qBiXffLEgoxypSEesaTyjbEijRJwllgupxxz2IOeb9PsnxCzDIloZ7xdJpwmI4Ii0oHf5S6ClYtsYtLrKsQt0xdEhbF0iOEZ6vCnuLQy4zCHz0gsa5CxfUMJW08nr6CXOiXnK5kFP54SCiVdJEQcqVhRJ4+C3tiiUoOuiAsKg7tyyj8gdWhfifLJpSCFhGZeizsiaWrhKHeJyyqXvijgRCOB7JkQo60n5Cp08KiWPoP4dkHYU92ds3OErwPVdZUukgIuVIf4Gnju4VF20gVWdoQhyk71JixxRgnlGqnLJmQI2EFhV4Je2KJutDvFhYVn94kLMa3ErzLd0Q4XpaYT235cV0rvjr6rWmvQ/1XdWAegvi4UtUo9Tz8wv1H82MKfl1gqb87wfh+DVrBbuh3/KRPKC6kEhxUhxNVE+OH8X3qbuB+fjR5vqNKKjmrN2TFg3X9jEU9f0OAdeMoKKQusNXl2Vh+vIVfoWkbeqj5VYbeP5C9RhZ1mt8Kh5/Ra7puvPeslpdoMSrsQr9UfUqzrn/B6Rpko4MK1ZetFLUYlIKqWgdUQ1RzTEQEHysu1ZTS2CmB7IVfKf/T2nD4zK9OKjeRecwMvp6U73wV8PrihWJb7Yzrd4R4HgXvtWjl3nBY/w9Q2hDSnN5UZgGPHY/eSZnVKLHL15kq17+SUVNG4I/LkJ0qXUpA7sL2Ij6b2ttUirgPttKOG/WGt2R4/wWvI6kQ0FuL91D46Ult5Ma052CrfIuW39qhvW9bRVjXXootHQW7jvKmseYKwRyAdGnjauO658DruPEUitvwdaeWwbjNUJ2ar2ivNGdsQoPwe8av6jreTHzX9SrSP4E/YugpZKNKV782FnHtyqiQJCUwX/TvlYd6CPz6zK17GAqbTfbvlHPbtm67mXJ+rhrHWEGhJwl/s19DPT8ZxqsiGWt1tI9LTnltcUIx8eg+oLu0H6oi/RP4I+a4hh0vi1GlqwHiO7V/ceRBp+EZXvY8IQxqbO2hhjmeAF6q06WP3SMPA0QlidQAXvuZGhzezg7CI+5P8P6XmIy06VmHPA2/SDgt9DvMc9/YvEpVBz6L+pc52l9i+INqnhn6uHUc4i8yVSGfuhTzvYWtXpTcJwSFv80T/MIufNS/P4vB9Tr0O9UnKEx0fuwIHv17dRQ9o59dq3FfCgv3JSpy4UDk98rzjF48Ko/8z4gnV6e/ZdrBWPcGkFn1XnF3Cl/BvftRIX9hhXCYxkX/Sk/zJYQ/qLKmR0uAjU9D+nBAylt9xnDUTTv/04hn3O64cWOGVBliM1FiRRuUuM0m7UZgSw/AvgJjW8RIq7uAI5bGkvO+wPakMIycdNJGzixafMc50b/S0/USwh9zgb0r6sgXHS/AL2b7OoRtzHsp5fymJzsDeI9AbP6ktlVjxm/UTX1zyvmXGNYWu8B8FPEmzQu4QUdvyxbn56ifsxfRle/gV6f9mcU3NIj+lZ6w297BgM+lSlA+CfTcpFjRD+Df5JS6RPNtzDtCzN9KnFrGCWO0l5j/MfHNrwGP3KgJjOtSpQh6jPd4DThuTVFOe7Icl7vUN71HnBnfSz7KUL8T/cs+/PE14DOpEpT9AZ6ZtJP/AJ7uMUOBvcUX4HbR12v8/1EGfPd85Pen4Hc8mop0OErMf4sBv8UyXHfFrJNPe7fbFobaJ/64AfAQSo647f+I9x8U/csODZQA/hhK4R360BUIX0sE83h9L2SoCJlHMfjrmuPphPJITEhDhUQVwqkWLL2hPmJ+X1nDShHM6d90A19LqVMWhnol5dzqMm2xCAZ0GfyiiKpF/zJBB0oAf2BYIncVv5OOx/m0hIU4/ek5d5vlsR600fxs4H62qb+TYHcRpzaNV8apq57BkHL0L1wmvPU62IoImGBYbwoqSntBqjz/N8icC8CXzr0O4dPGK0H/MkMLRYQ/KCxxjPFZzZBc9+EbAy5mEnZM9a3jew7sC1cVBHYR3LL9Vi099rspMdKVgB7PIaAjiJ4YfOFISMkFMtRTxHxcp81a4t2nRf+yRzegeGFyVJgZVziQUqS3RdplsUQLjjAtLAZ51vhdv3HkPuAwf6ulx96ecp0OE/Nf9OTPNaBrlRQ2Nc4sO8pQrzHqIXcH8JPEs66J/mWPsBY8/zA/axyK00XiLhSv1GUn8qx/GeZ/D3RiUDNs4dKuuN95wour0R7YR4jHxCmiwtkaPfmDXYo9g61Ua84iXzYe9WcmGSpERnBWsKPuDNpE/8oL/vjC/BwsXfcj0zMoTJe75T2WturbTWQ30HUYcgaumeZeAds8p/RvhgyD4RrvimU9+no8VMH7dUO2ahjXfJeFoZ60nGsPbNWrSBonmWUWO6Utif5ll24WgbHUAg4zPectFDdDCbuI88XhsFDG7xGPNe1FE9Z5WnnbXR7QAWVIhwIf4Quji3nNj1s80/bbhol5ZgPILHahPyb6V93wB9U8k2P3ozL4uCuB5SD59pyj0BBW0H1Er9sGuJciLVAjAXs0GJDH3wEMqW941j8WBvN5AH2xSSU/YzFPu8U83DJbD+HqlFSa/mWS3geGP7BMqE2G3U/hqN+K7JlgnhVHeOMC4EkPBcjjWgCDMwVb9YtfBzCkmwxwxFsLQ9caYN0fA0/6NfX+IapIUvj0XtG/6oU/qKSNeYb3v1bk4y91bPXtM7ebMHKFFHGfy5kx4iRVwHkPBDCkvopbb2EsQyU7UAWNbLy5cxbvH6Lh9FQgPaw0/csstQaEP7qIRfSdX2GhWP/FEGE66pk/AnqLZwGPKFjRz/HxGL8hsEfBGKUNC6uDsKVsz1oYupYA637A4rkDFvNQXXBCHN1rCYfpnuhfedAH8A81iqM7EDZdlTrOXQvAq14I25jXptD//cAG5xOkDwujDOlhT/5QoZ7/BdKRAQu+Ub35eizmuFQC2KNL9K886FYg+OMVhE1XfUnABPUBePUigGdiElWhbVnDI6GU1vZCLIlGIWznEKpxbmcgHVlg2CBeAJ3VuDvAu2N64pPKX4n6l2k6GACe2AV4WVNfrJLyDEN0UaZCDX1PCC1Mx2uMJoj5FwIaUl/s+A+gE0RC0FHwx5WbLeZ4WgKZnRT9q274gypretPzfanKbyGOkKOEB+F7QqA6tC+Df82KFeIZPpcx1EbjWyrgCjH/1UC6MUY89zWDvIbqrDIaSE8qUf/Kgu4w44pUQL/vEfUNhE1RdvUgOPAxqqi7b9fuI4E90r8gbOeQqRIctRuJk6FtVxeq/yVHqGqUmizevUX0r7wIO1akubxaDISLAdAp1h8D8IeCDO57zk9l820yCD91IebrBWHZYr7RDKXqYD8I/n35bEIK5wO8+6NAelKJ+ldWlGRcPznOs49g6pTne1KwyigzX9osFM03frObwSBQNENsnj7963KwVSAqRCICFerZF0AfGonNQX2vTaeSMxby84j53VssvOlh0b/qhj8uQNimk7eLrLQ2x9Zaz2f8C2FT7XcQiutbc6WDeP8TAWVTfdfeAPowyiTHg1B8fNqmiW2P6F95ElaM/a7DPFSsq2/u/2Rgo2BS4YJPBfYnBdovMDwHi5ZYBv9uKFQMr29bLCzEc4Ph/TFMdC6ALlD1OGYZ5ZU7g++0xfN8kkMqUf/Kjj4ywB/LEDaWlqqVwHUpY3arwArP+Na/pbqVPGT4FqzQ02eG+ecCwjYUJnqTWQfUpvIO8AqGLheXHywMJ9eJYA/QseaFlm2if2VM9zzhDwpPsomlpbDSVeIZOQY+1BgCOULgjGc8n0V1+eBoOIxd7vqm8tcSsIov1EVlO3LXk7hBeKLtjvOtWhjOHNO7F9qPrQXc3CpN/8qSDnvCH1RZU5sWTA/1jl+X8P/XiWdwUKFSWqHfHoYhUx1qqNhnLIOTo4clFdrk23qNglVaLQxjp8VaJBnOHKP8HyI2nTRY8oaFoeaggtf5BuhMSp/Nv9L0r2zpkwf88ZxYxGbi708BHc4VWugLm40SyIP63xYgXQf1Pm1skyrRUZ2tOco2XoGwHeAxWOUb8bfnDUgsCTPFmhy8YZT73cTJI21Bqc0iyGyn3hA2LE61NuGxavOcSFiTStK/sqb7KeEPKhaYwkLrNeOp6nDUsc4H7zsb4/1j3ZsnkLlOA929uxf8kykowvoLcoSFYXguFqrVbsjL2YTfUNmOI4xy/xR5zi2PedcsjJtPMlArbN0LqUYPVOMGKjy2ELU1VwX6V5XwR5enUk2DXYlNqtdc2pz/bsNwDEX+3bVC2AljLiy0DouQWWJYS2rz9O22QiVzJEFdTbBVIhMLDaSyHS8zyTwWteJbX8Wm0UHa8Ms/DD7OWcKPWFW748YJp7EK9K/sKamKG5Z1RJU1xfC9AbAPtaLCgx6k+F4z9nsmcjTEvutkwjF0zWLTUc9YDeztYvgxRwVDKpkjDntWUQHvDehip8da9zDwqB+Z/wLD/GMWhjpNQaYO2Goc/d3wyqnw2KRT2lFDHrurQP8qgrB2Sklt5WchXfz0SYtdPM6oJ41VsA+f2gG/JyTMw/ZSk5hg7opRnhXLE8SxQJ6JSVjNFY606yHiG2picOBXhnHZR2xkaxAWGjqPnGaOMenSRQtD7ZpfcBW2sO9N+P1y8CXxnLjNuc2AT+5Wif5VBGEFfO4k/E2asB1zF7cNlLdJKX0B9G1vewRfVfGudY5HvVwEE1szvALKW8U2w3XgiWb4mvIIbEvU5hyFSeYNZabCPTss1tmnEFNSG6lXwFtUqB7sLhTVWlEp6Qdhe5RQ9KS64qiH7YaRHq8i/asYSmJQUoudTUcBOWEIlWuJynkLYfmkMc6mCDb6J2xP0HgL6cIBR/Tx+3HEK7AJCcISISYY1q+V4M9BhmdQHm+L9qovGljqhsZCOTzRNKFX6m/i0sOV/N4E3nC/Atk0xv2p9eEm/F7VTkVK9SVsinEx6lQ44F39jcpzvW7I9wzY13upBP2rWvjDJsg+pxfrAfhVvuqyFHybMQN4NpXLXO8RgYOI8oWu/YA1Hl1ikpFNR/6sJ+CKcdRrMd/hFHITF346B2E6lxdon4Wn6zouMq1JoUNNbRXpX0VRuyP88SrFIvmUJxxmEBKbJJ51y7kWHIQEaxLAVZsYgyW4OnV/d+C12hxc6pDXAJ6a7nLh2gFbUUXRGtzFymw7w2TYlogTyQ/H+UYgXd2Pcta/iqOvDvDHdUfPqt/z3RQG9TylgLwD+4y815aYnItxxWKbZxnWjUrrvsAkH7ZH+rS4rzIg94jj/BNtuGoiuPApbQjikljm9aklV2R96nUwPEkx0A1Ma7LqqYPlrH8VRw8c4I8aS696GtJ3loijG2CXplsQkAuOCkp5v7cd56NKjnJc8lHeG9dlWTNxpF/W9w++BlF5Sn9bYqNYlqSKMCh18kMr0JewcZt3p8OaLANdM7qpSvWvYuGP9YRxK8EDUgr1RmPW61qRZzRccjDQe9Zrj35aP29dP1+dCCa1MPko6BXtmRXmfadhm/0g1Kp5XOD7N+3lXoD0pTQxUplvp7W3PK6dgx+GXK5peOCZPtafD4w/p6U2bWSeRd5febrqcm1Me7xpDOoB/e0rhg4+1zrSJPpXGvofavGMRHDNl/gAAAC1dEVYdE1hdGhNTAA8bWF0aCB4bWxucz0iaHR0cDovL3d3dy53My5vcmcvMTk5OC9NYXRoL01hdGhNTCI+PG1zdHlsZSBtYXRoc2l6ZT0iMTZweCI+PG1vPlw8L21vPjxtaT5sPC9taT48bWk+YTwvbWk+PG1pPm08L21pPjxtaT5iPC9taT48bWk+ZDwvbWk+PG1pPmE8L21pPjxtbz4mI3hBMDs8L21vPjwvbXN0eWxlPjwvbWF0aD6emiLDAAAAAElFTkSuQmCC\&quot;,\&quot;slideId\&quot;:256,\&quot;accessibleText\&quot;:\&quot;backslash l a m b d a space\&quot;,\&quot;imageHeight\&quot;:7.5675675675675675}]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18685</TotalTime>
  <Words>1358</Words>
  <Application>Microsoft Macintosh PowerPoint</Application>
  <PresentationFormat>Custom</PresentationFormat>
  <Paragraphs>487</Paragraphs>
  <Slides>29</Slides>
  <Notes>12</Notes>
  <HiddenSlides>5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9" baseType="lpstr">
      <vt:lpstr>Montserrat</vt:lpstr>
      <vt:lpstr>Public Sans</vt:lpstr>
      <vt:lpstr>Calibri Light</vt:lpstr>
      <vt:lpstr>Cambria Math</vt:lpstr>
      <vt:lpstr>Calibri</vt:lpstr>
      <vt:lpstr>Montserrat ExtraBold</vt:lpstr>
      <vt:lpstr>Instrument Sans</vt:lpstr>
      <vt:lpstr>Montserrat SemiBold</vt:lpstr>
      <vt:lpstr>Glacial Indifference</vt:lpstr>
      <vt:lpstr>Arial</vt:lpstr>
      <vt:lpstr>Public Sans Bold</vt:lpstr>
      <vt:lpstr>Montserrat Medium</vt:lpstr>
      <vt:lpstr>Playfair Display</vt:lpstr>
      <vt:lpstr>Gantari</vt:lpstr>
      <vt:lpstr>Nunito Light</vt:lpstr>
      <vt:lpstr>Karla</vt:lpstr>
      <vt:lpstr>Glacial Indifference Bold</vt:lpstr>
      <vt:lpstr>Office Theme</vt:lpstr>
      <vt:lpstr>Custom Design</vt:lpstr>
      <vt:lpstr>Multiple Intelligences Theory Lesson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Confluence_presentation</dc:title>
  <dc:subject/>
  <dc:creator/>
  <cp:keywords/>
  <dc:description/>
  <cp:lastModifiedBy>Varma, Sushil M</cp:lastModifiedBy>
  <cp:revision>211</cp:revision>
  <dcterms:created xsi:type="dcterms:W3CDTF">2006-08-16T00:00:00Z</dcterms:created>
  <dcterms:modified xsi:type="dcterms:W3CDTF">2024-06-10T01:19:43Z</dcterms:modified>
  <cp:category/>
  <dc:identifier>DAFliMaHuxY</dc:identifier>
</cp:coreProperties>
</file>